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5" r:id="rId2"/>
  </p:sldMasterIdLst>
  <p:notesMasterIdLst>
    <p:notesMasterId r:id="rId60"/>
  </p:notesMasterIdLst>
  <p:sldIdLst>
    <p:sldId id="256" r:id="rId3"/>
    <p:sldId id="258" r:id="rId4"/>
    <p:sldId id="260" r:id="rId5"/>
    <p:sldId id="261" r:id="rId6"/>
    <p:sldId id="282" r:id="rId7"/>
    <p:sldId id="264" r:id="rId8"/>
    <p:sldId id="272" r:id="rId9"/>
    <p:sldId id="312" r:id="rId10"/>
    <p:sldId id="311" r:id="rId11"/>
    <p:sldId id="257" r:id="rId12"/>
    <p:sldId id="259" r:id="rId13"/>
    <p:sldId id="262" r:id="rId14"/>
    <p:sldId id="263" r:id="rId15"/>
    <p:sldId id="265" r:id="rId16"/>
    <p:sldId id="266" r:id="rId17"/>
    <p:sldId id="267" r:id="rId18"/>
    <p:sldId id="268" r:id="rId19"/>
    <p:sldId id="269" r:id="rId20"/>
    <p:sldId id="270" r:id="rId21"/>
    <p:sldId id="271" r:id="rId22"/>
    <p:sldId id="273" r:id="rId23"/>
    <p:sldId id="274" r:id="rId24"/>
    <p:sldId id="275" r:id="rId25"/>
    <p:sldId id="276" r:id="rId26"/>
    <p:sldId id="277" r:id="rId27"/>
    <p:sldId id="278" r:id="rId28"/>
    <p:sldId id="279" r:id="rId29"/>
    <p:sldId id="280" r:id="rId30"/>
    <p:sldId id="281"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Lst>
  <p:sldSz cx="9144000" cy="5143500" type="screen16x9"/>
  <p:notesSz cx="6858000" cy="9144000"/>
  <p:embeddedFontLst>
    <p:embeddedFont>
      <p:font typeface="Alata" panose="020B0604020202020204" charset="0"/>
      <p:regular r:id="rId61"/>
    </p:embeddedFont>
    <p:embeddedFont>
      <p:font typeface="Amatic SC" panose="00000500000000000000" pitchFamily="2" charset="-79"/>
      <p:regular r:id="rId62"/>
      <p:bold r:id="rId63"/>
    </p:embeddedFont>
    <p:embeddedFont>
      <p:font typeface="Asap" panose="020B0604020202020204" charset="0"/>
      <p:regular r:id="rId64"/>
      <p:bold r:id="rId65"/>
      <p:italic r:id="rId66"/>
      <p:boldItalic r:id="rId67"/>
    </p:embeddedFont>
    <p:embeddedFont>
      <p:font typeface="Calibri" panose="020F0502020204030204" pitchFamily="34" charset="0"/>
      <p:regular r:id="rId68"/>
      <p:bold r:id="rId69"/>
      <p:italic r:id="rId70"/>
      <p:boldItalic r:id="rId71"/>
    </p:embeddedFont>
    <p:embeddedFont>
      <p:font typeface="DM Sans" pitchFamily="2" charset="0"/>
      <p:regular r:id="rId72"/>
      <p:bold r:id="rId73"/>
      <p:italic r:id="rId74"/>
      <p:boldItalic r:id="rId75"/>
    </p:embeddedFont>
    <p:embeddedFont>
      <p:font typeface="Lexend" panose="020B0604020202020204" charset="0"/>
      <p:regular r:id="rId76"/>
      <p:bold r:id="rId77"/>
    </p:embeddedFont>
    <p:embeddedFont>
      <p:font typeface="Lexend ExtraBold" panose="020B0604020202020204" charset="0"/>
      <p:bold r:id="rId78"/>
    </p:embeddedFont>
    <p:embeddedFont>
      <p:font typeface="Montserrat" panose="00000500000000000000" pitchFamily="2" charset="0"/>
      <p:regular r:id="rId79"/>
      <p:bold r:id="rId80"/>
      <p:italic r:id="rId81"/>
      <p:boldItalic r:id="rId82"/>
    </p:embeddedFont>
    <p:embeddedFont>
      <p:font typeface="Open Sans" panose="020B0606030504020204" pitchFamily="34" charset="0"/>
      <p:regular r:id="rId83"/>
      <p:bold r:id="rId84"/>
      <p:italic r:id="rId85"/>
      <p:boldItalic r:id="rId86"/>
    </p:embeddedFont>
    <p:embeddedFont>
      <p:font typeface="Proxima Nova" panose="020B0604020202020204" charset="0"/>
      <p:regular r:id="rId87"/>
      <p:bold r:id="rId88"/>
      <p:italic r:id="rId89"/>
      <p:boldItalic r:id="rId90"/>
    </p:embeddedFont>
    <p:embeddedFont>
      <p:font typeface="Proxima Nova Semibold" panose="020B0604020202020204" charset="0"/>
      <p:regular r:id="rId91"/>
      <p:bold r:id="rId92"/>
      <p:boldItalic r:id="rId93"/>
    </p:embeddedFont>
    <p:embeddedFont>
      <p:font typeface="PT Sans" panose="020B0503020203020204" pitchFamily="34" charset="0"/>
      <p:regular r:id="rId94"/>
      <p:bold r:id="rId95"/>
      <p:italic r:id="rId96"/>
      <p:boldItalic r:id="rId97"/>
    </p:embeddedFont>
    <p:embeddedFont>
      <p:font typeface="Roboto Medium" panose="02000000000000000000" pitchFamily="2" charset="0"/>
      <p:regular r:id="rId98"/>
      <p:bold r:id="rId99"/>
      <p:italic r:id="rId100"/>
      <p:boldItalic r:id="rId10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F3FD"/>
    <a:srgbClr val="B84F2B"/>
    <a:srgbClr val="FFCDC5"/>
    <a:srgbClr val="FFA99B"/>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5AE64DE-9469-4546-8E86-5A0489087422}">
  <a:tblStyle styleId="{B5AE64DE-9469-4546-8E86-5A048908742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2" d="100"/>
          <a:sy n="72" d="100"/>
        </p:scale>
        <p:origin x="308"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3.fntdata"/><Relationship Id="rId68" Type="http://schemas.openxmlformats.org/officeDocument/2006/relationships/font" Target="fonts/font8.fntdata"/><Relationship Id="rId84" Type="http://schemas.openxmlformats.org/officeDocument/2006/relationships/font" Target="fonts/font24.fntdata"/><Relationship Id="rId89" Type="http://schemas.openxmlformats.org/officeDocument/2006/relationships/font" Target="fonts/font29.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4.fntdata"/><Relationship Id="rId79" Type="http://schemas.openxmlformats.org/officeDocument/2006/relationships/font" Target="fonts/font19.fntdata"/><Relationship Id="rId102" Type="http://schemas.openxmlformats.org/officeDocument/2006/relationships/presProps" Target="presProps.xml"/><Relationship Id="rId5" Type="http://schemas.openxmlformats.org/officeDocument/2006/relationships/slide" Target="slides/slide3.xml"/><Relationship Id="rId90" Type="http://schemas.openxmlformats.org/officeDocument/2006/relationships/font" Target="fonts/font30.fntdata"/><Relationship Id="rId95" Type="http://schemas.openxmlformats.org/officeDocument/2006/relationships/font" Target="fonts/font35.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4.fntdata"/><Relationship Id="rId69" Type="http://schemas.openxmlformats.org/officeDocument/2006/relationships/font" Target="fonts/font9.fntdata"/><Relationship Id="rId80" Type="http://schemas.openxmlformats.org/officeDocument/2006/relationships/font" Target="fonts/font20.fntdata"/><Relationship Id="rId85" Type="http://schemas.openxmlformats.org/officeDocument/2006/relationships/font" Target="fonts/font25.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font" Target="fonts/font23.fntdata"/><Relationship Id="rId88" Type="http://schemas.openxmlformats.org/officeDocument/2006/relationships/font" Target="fonts/font28.fntdata"/><Relationship Id="rId91" Type="http://schemas.openxmlformats.org/officeDocument/2006/relationships/font" Target="fonts/font31.fntdata"/><Relationship Id="rId96" Type="http://schemas.openxmlformats.org/officeDocument/2006/relationships/font" Target="fonts/font3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font" Target="fonts/font21.fntdata"/><Relationship Id="rId86" Type="http://schemas.openxmlformats.org/officeDocument/2006/relationships/font" Target="fonts/font26.fntdata"/><Relationship Id="rId94" Type="http://schemas.openxmlformats.org/officeDocument/2006/relationships/font" Target="fonts/font34.fntdata"/><Relationship Id="rId99" Type="http://schemas.openxmlformats.org/officeDocument/2006/relationships/font" Target="fonts/font39.fntdata"/><Relationship Id="rId101" Type="http://schemas.openxmlformats.org/officeDocument/2006/relationships/font" Target="fonts/font41.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6.fntdata"/><Relationship Id="rId97" Type="http://schemas.openxmlformats.org/officeDocument/2006/relationships/font" Target="fonts/font37.fntdata"/><Relationship Id="rId104"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font" Target="fonts/font11.fntdata"/><Relationship Id="rId92" Type="http://schemas.openxmlformats.org/officeDocument/2006/relationships/font" Target="fonts/font3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6.fntdata"/><Relationship Id="rId87" Type="http://schemas.openxmlformats.org/officeDocument/2006/relationships/font" Target="fonts/font27.fntdata"/><Relationship Id="rId61" Type="http://schemas.openxmlformats.org/officeDocument/2006/relationships/font" Target="fonts/font1.fntdata"/><Relationship Id="rId82" Type="http://schemas.openxmlformats.org/officeDocument/2006/relationships/font" Target="fonts/font22.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7.fntdata"/><Relationship Id="rId100" Type="http://schemas.openxmlformats.org/officeDocument/2006/relationships/font" Target="fonts/font40.fntdata"/><Relationship Id="rId105"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2.fntdata"/><Relationship Id="rId93" Type="http://schemas.openxmlformats.org/officeDocument/2006/relationships/font" Target="fonts/font33.fntdata"/><Relationship Id="rId98" Type="http://schemas.openxmlformats.org/officeDocument/2006/relationships/font" Target="fonts/font38.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99f2f57a71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1d81ab5e0f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1d81ab5e0f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1d81ab5e0f6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1" name="Google Shape;1111;g1d81ab5e0f6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g1d81ab5e0f6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 name="Google Shape;1154;g1d81ab5e0f6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1d81ab5e0f6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3" name="Google Shape;1203;g1d81ab5e0f6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1d81ab5e0f6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6" name="Google Shape;1266;g1d81ab5e0f6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g1d81ab5e0f6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2" name="Google Shape;1302;g1d81ab5e0f6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
        <p:cNvGrpSpPr/>
        <p:nvPr/>
      </p:nvGrpSpPr>
      <p:grpSpPr>
        <a:xfrm>
          <a:off x="0" y="0"/>
          <a:ext cx="0" cy="0"/>
          <a:chOff x="0" y="0"/>
          <a:chExt cx="0" cy="0"/>
        </a:xfrm>
      </p:grpSpPr>
      <p:sp>
        <p:nvSpPr>
          <p:cNvPr id="1432" name="Google Shape;1432;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3" name="Google Shape;1433;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1d81ab5e0f6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1d81ab5e0f6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2"/>
        <p:cNvGrpSpPr/>
        <p:nvPr/>
      </p:nvGrpSpPr>
      <p:grpSpPr>
        <a:xfrm>
          <a:off x="0" y="0"/>
          <a:ext cx="0" cy="0"/>
          <a:chOff x="0" y="0"/>
          <a:chExt cx="0" cy="0"/>
        </a:xfrm>
      </p:grpSpPr>
      <p:sp>
        <p:nvSpPr>
          <p:cNvPr id="1513" name="Google Shape;1513;g1d81ab5e0f6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4" name="Google Shape;1514;g1d81ab5e0f6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7"/>
        <p:cNvGrpSpPr/>
        <p:nvPr/>
      </p:nvGrpSpPr>
      <p:grpSpPr>
        <a:xfrm>
          <a:off x="0" y="0"/>
          <a:ext cx="0" cy="0"/>
          <a:chOff x="0" y="0"/>
          <a:chExt cx="0" cy="0"/>
        </a:xfrm>
      </p:grpSpPr>
      <p:sp>
        <p:nvSpPr>
          <p:cNvPr id="1538" name="Google Shape;1538;g1d81ab5e0f6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9" name="Google Shape;1539;g1d81ab5e0f6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8"/>
        <p:cNvGrpSpPr/>
        <p:nvPr/>
      </p:nvGrpSpPr>
      <p:grpSpPr>
        <a:xfrm>
          <a:off x="0" y="0"/>
          <a:ext cx="0" cy="0"/>
          <a:chOff x="0" y="0"/>
          <a:chExt cx="0" cy="0"/>
        </a:xfrm>
      </p:grpSpPr>
      <p:sp>
        <p:nvSpPr>
          <p:cNvPr id="1669" name="Google Shape;1669;g1d81ab5e0f6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0" name="Google Shape;1670;g1d81ab5e0f6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1d81ab5e0f6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1d81ab5e0f6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2"/>
        <p:cNvGrpSpPr/>
        <p:nvPr/>
      </p:nvGrpSpPr>
      <p:grpSpPr>
        <a:xfrm>
          <a:off x="0" y="0"/>
          <a:ext cx="0" cy="0"/>
          <a:chOff x="0" y="0"/>
          <a:chExt cx="0" cy="0"/>
        </a:xfrm>
      </p:grpSpPr>
      <p:sp>
        <p:nvSpPr>
          <p:cNvPr id="1753" name="Google Shape;1753;g1d81ab5e0f6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4" name="Google Shape;1754;g1d81ab5e0f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9"/>
        <p:cNvGrpSpPr/>
        <p:nvPr/>
      </p:nvGrpSpPr>
      <p:grpSpPr>
        <a:xfrm>
          <a:off x="0" y="0"/>
          <a:ext cx="0" cy="0"/>
          <a:chOff x="0" y="0"/>
          <a:chExt cx="0" cy="0"/>
        </a:xfrm>
      </p:grpSpPr>
      <p:sp>
        <p:nvSpPr>
          <p:cNvPr id="1810" name="Google Shape;1810;g1d81ab5e0f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1" name="Google Shape;1811;g1d81ab5e0f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g1d81ab5e0f6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9" name="Google Shape;1869;g1d81ab5e0f6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1"/>
        <p:cNvGrpSpPr/>
        <p:nvPr/>
      </p:nvGrpSpPr>
      <p:grpSpPr>
        <a:xfrm>
          <a:off x="0" y="0"/>
          <a:ext cx="0" cy="0"/>
          <a:chOff x="0" y="0"/>
          <a:chExt cx="0" cy="0"/>
        </a:xfrm>
      </p:grpSpPr>
      <p:sp>
        <p:nvSpPr>
          <p:cNvPr id="1942" name="Google Shape;1942;g1d81ab5e0f6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3" name="Google Shape;1943;g1d81ab5e0f6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0"/>
        <p:cNvGrpSpPr/>
        <p:nvPr/>
      </p:nvGrpSpPr>
      <p:grpSpPr>
        <a:xfrm>
          <a:off x="0" y="0"/>
          <a:ext cx="0" cy="0"/>
          <a:chOff x="0" y="0"/>
          <a:chExt cx="0" cy="0"/>
        </a:xfrm>
      </p:grpSpPr>
      <p:sp>
        <p:nvSpPr>
          <p:cNvPr id="2021" name="Google Shape;2021;g1d81ab5e0f6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2" name="Google Shape;2022;g1d81ab5e0f6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6"/>
        <p:cNvGrpSpPr/>
        <p:nvPr/>
      </p:nvGrpSpPr>
      <p:grpSpPr>
        <a:xfrm>
          <a:off x="0" y="0"/>
          <a:ext cx="0" cy="0"/>
          <a:chOff x="0" y="0"/>
          <a:chExt cx="0" cy="0"/>
        </a:xfrm>
      </p:grpSpPr>
      <p:sp>
        <p:nvSpPr>
          <p:cNvPr id="2147" name="Google Shape;2147;g1d81ab5e0f6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8" name="Google Shape;2148;g1d81ab5e0f6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9"/>
        <p:cNvGrpSpPr/>
        <p:nvPr/>
      </p:nvGrpSpPr>
      <p:grpSpPr>
        <a:xfrm>
          <a:off x="0" y="0"/>
          <a:ext cx="0" cy="0"/>
          <a:chOff x="0" y="0"/>
          <a:chExt cx="0" cy="0"/>
        </a:xfrm>
      </p:grpSpPr>
      <p:sp>
        <p:nvSpPr>
          <p:cNvPr id="2170" name="Google Shape;2170;g1d81ab5e0f6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1" name="Google Shape;2171;g1d81ab5e0f6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8"/>
        <p:cNvGrpSpPr/>
        <p:nvPr/>
      </p:nvGrpSpPr>
      <p:grpSpPr>
        <a:xfrm>
          <a:off x="0" y="0"/>
          <a:ext cx="0" cy="0"/>
          <a:chOff x="0" y="0"/>
          <a:chExt cx="0" cy="0"/>
        </a:xfrm>
      </p:grpSpPr>
      <p:sp>
        <p:nvSpPr>
          <p:cNvPr id="2199" name="Google Shape;2199;g1d81ab5e0f6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0" name="Google Shape;2200;g1d81ab5e0f6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9"/>
        <p:cNvGrpSpPr/>
        <p:nvPr/>
      </p:nvGrpSpPr>
      <p:grpSpPr>
        <a:xfrm>
          <a:off x="0" y="0"/>
          <a:ext cx="0" cy="0"/>
          <a:chOff x="0" y="0"/>
          <a:chExt cx="0" cy="0"/>
        </a:xfrm>
      </p:grpSpPr>
      <p:sp>
        <p:nvSpPr>
          <p:cNvPr id="2230" name="Google Shape;2230;g1d81ab5e0f6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1" name="Google Shape;2231;g1d81ab5e0f6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9"/>
        <p:cNvGrpSpPr/>
        <p:nvPr/>
      </p:nvGrpSpPr>
      <p:grpSpPr>
        <a:xfrm>
          <a:off x="0" y="0"/>
          <a:ext cx="0" cy="0"/>
          <a:chOff x="0" y="0"/>
          <a:chExt cx="0" cy="0"/>
        </a:xfrm>
      </p:grpSpPr>
      <p:sp>
        <p:nvSpPr>
          <p:cNvPr id="2280" name="Google Shape;2280;g1d81ab5e0f6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1" name="Google Shape;2281;g1d81ab5e0f6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2"/>
        <p:cNvGrpSpPr/>
        <p:nvPr/>
      </p:nvGrpSpPr>
      <p:grpSpPr>
        <a:xfrm>
          <a:off x="0" y="0"/>
          <a:ext cx="0" cy="0"/>
          <a:chOff x="0" y="0"/>
          <a:chExt cx="0" cy="0"/>
        </a:xfrm>
      </p:grpSpPr>
      <p:sp>
        <p:nvSpPr>
          <p:cNvPr id="2353" name="Google Shape;2353;g1d81ab5e0f6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4" name="Google Shape;2354;g1d81ab5e0f6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4"/>
        <p:cNvGrpSpPr/>
        <p:nvPr/>
      </p:nvGrpSpPr>
      <p:grpSpPr>
        <a:xfrm>
          <a:off x="0" y="0"/>
          <a:ext cx="0" cy="0"/>
          <a:chOff x="0" y="0"/>
          <a:chExt cx="0" cy="0"/>
        </a:xfrm>
      </p:grpSpPr>
      <p:sp>
        <p:nvSpPr>
          <p:cNvPr id="2435" name="Google Shape;2435;g1d81ab5e0f6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6" name="Google Shape;2436;g1d81ab5e0f6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0"/>
        <p:cNvGrpSpPr/>
        <p:nvPr/>
      </p:nvGrpSpPr>
      <p:grpSpPr>
        <a:xfrm>
          <a:off x="0" y="0"/>
          <a:ext cx="0" cy="0"/>
          <a:chOff x="0" y="0"/>
          <a:chExt cx="0" cy="0"/>
        </a:xfrm>
      </p:grpSpPr>
      <p:sp>
        <p:nvSpPr>
          <p:cNvPr id="2461" name="Google Shape;2461;g1d81ab5e0f6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2" name="Google Shape;2462;g1d81ab5e0f6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0"/>
        <p:cNvGrpSpPr/>
        <p:nvPr/>
      </p:nvGrpSpPr>
      <p:grpSpPr>
        <a:xfrm>
          <a:off x="0" y="0"/>
          <a:ext cx="0" cy="0"/>
          <a:chOff x="0" y="0"/>
          <a:chExt cx="0" cy="0"/>
        </a:xfrm>
      </p:grpSpPr>
      <p:sp>
        <p:nvSpPr>
          <p:cNvPr id="2561" name="Google Shape;2561;g1d81ab5e0f6_0_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2" name="Google Shape;2562;g1d81ab5e0f6_0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1"/>
        <p:cNvGrpSpPr/>
        <p:nvPr/>
      </p:nvGrpSpPr>
      <p:grpSpPr>
        <a:xfrm>
          <a:off x="0" y="0"/>
          <a:ext cx="0" cy="0"/>
          <a:chOff x="0" y="0"/>
          <a:chExt cx="0" cy="0"/>
        </a:xfrm>
      </p:grpSpPr>
      <p:sp>
        <p:nvSpPr>
          <p:cNvPr id="2882" name="Google Shape;2882;gd9b1243d5b_0_5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3" name="Google Shape;2883;gd9b1243d5b_0_5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1d81ab5e0f6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1d81ab5e0f6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9"/>
        <p:cNvGrpSpPr/>
        <p:nvPr/>
      </p:nvGrpSpPr>
      <p:grpSpPr>
        <a:xfrm>
          <a:off x="0" y="0"/>
          <a:ext cx="0" cy="0"/>
          <a:chOff x="0" y="0"/>
          <a:chExt cx="0" cy="0"/>
        </a:xfrm>
      </p:grpSpPr>
      <p:sp>
        <p:nvSpPr>
          <p:cNvPr id="2930" name="Google Shape;2930;g1d7e4b486fa_0_9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1" name="Google Shape;2931;g1d7e4b486fa_0_9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5"/>
        <p:cNvGrpSpPr/>
        <p:nvPr/>
      </p:nvGrpSpPr>
      <p:grpSpPr>
        <a:xfrm>
          <a:off x="0" y="0"/>
          <a:ext cx="0" cy="0"/>
          <a:chOff x="0" y="0"/>
          <a:chExt cx="0" cy="0"/>
        </a:xfrm>
      </p:grpSpPr>
      <p:sp>
        <p:nvSpPr>
          <p:cNvPr id="2936" name="Google Shape;2936;g1d7e4b486fa_0_9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7" name="Google Shape;2937;g1d7e4b486fa_0_9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1"/>
        <p:cNvGrpSpPr/>
        <p:nvPr/>
      </p:nvGrpSpPr>
      <p:grpSpPr>
        <a:xfrm>
          <a:off x="0" y="0"/>
          <a:ext cx="0" cy="0"/>
          <a:chOff x="0" y="0"/>
          <a:chExt cx="0" cy="0"/>
        </a:xfrm>
      </p:grpSpPr>
      <p:sp>
        <p:nvSpPr>
          <p:cNvPr id="2942" name="Google Shape;2942;g1d7e4b486fa_0_9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3" name="Google Shape;2943;g1d7e4b486fa_0_9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9"/>
        <p:cNvGrpSpPr/>
        <p:nvPr/>
      </p:nvGrpSpPr>
      <p:grpSpPr>
        <a:xfrm>
          <a:off x="0" y="0"/>
          <a:ext cx="0" cy="0"/>
          <a:chOff x="0" y="0"/>
          <a:chExt cx="0" cy="0"/>
        </a:xfrm>
      </p:grpSpPr>
      <p:sp>
        <p:nvSpPr>
          <p:cNvPr id="2960" name="Google Shape;2960;g1d7e4b486fa_0_9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1" name="Google Shape;2961;g1d7e4b486fa_0_9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5"/>
        <p:cNvGrpSpPr/>
        <p:nvPr/>
      </p:nvGrpSpPr>
      <p:grpSpPr>
        <a:xfrm>
          <a:off x="0" y="0"/>
          <a:ext cx="0" cy="0"/>
          <a:chOff x="0" y="0"/>
          <a:chExt cx="0" cy="0"/>
        </a:xfrm>
      </p:grpSpPr>
      <p:sp>
        <p:nvSpPr>
          <p:cNvPr id="2976" name="Google Shape;2976;g1d7e4b486fa_0_9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7" name="Google Shape;2977;g1d7e4b486fa_0_9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4"/>
        <p:cNvGrpSpPr/>
        <p:nvPr/>
      </p:nvGrpSpPr>
      <p:grpSpPr>
        <a:xfrm>
          <a:off x="0" y="0"/>
          <a:ext cx="0" cy="0"/>
          <a:chOff x="0" y="0"/>
          <a:chExt cx="0" cy="0"/>
        </a:xfrm>
      </p:grpSpPr>
      <p:sp>
        <p:nvSpPr>
          <p:cNvPr id="3315" name="Google Shape;3315;g1d7e4b486fa_0_9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6" name="Google Shape;3316;g1d7e4b486fa_0_9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5"/>
        <p:cNvGrpSpPr/>
        <p:nvPr/>
      </p:nvGrpSpPr>
      <p:grpSpPr>
        <a:xfrm>
          <a:off x="0" y="0"/>
          <a:ext cx="0" cy="0"/>
          <a:chOff x="0" y="0"/>
          <a:chExt cx="0" cy="0"/>
        </a:xfrm>
      </p:grpSpPr>
      <p:sp>
        <p:nvSpPr>
          <p:cNvPr id="5516" name="Google Shape;5516;g1d7e4b486fa_0_11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7" name="Google Shape;5517;g1d7e4b486fa_0_11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4"/>
        <p:cNvGrpSpPr/>
        <p:nvPr/>
      </p:nvGrpSpPr>
      <p:grpSpPr>
        <a:xfrm>
          <a:off x="0" y="0"/>
          <a:ext cx="0" cy="0"/>
          <a:chOff x="0" y="0"/>
          <a:chExt cx="0" cy="0"/>
        </a:xfrm>
      </p:grpSpPr>
      <p:sp>
        <p:nvSpPr>
          <p:cNvPr id="5935" name="Google Shape;5935;g1d7e4b486fa_0_12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6" name="Google Shape;5936;g1d7e4b486fa_0_12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4"/>
        <p:cNvGrpSpPr/>
        <p:nvPr/>
      </p:nvGrpSpPr>
      <p:grpSpPr>
        <a:xfrm>
          <a:off x="0" y="0"/>
          <a:ext cx="0" cy="0"/>
          <a:chOff x="0" y="0"/>
          <a:chExt cx="0" cy="0"/>
        </a:xfrm>
      </p:grpSpPr>
      <p:sp>
        <p:nvSpPr>
          <p:cNvPr id="6105" name="Google Shape;6105;g1d7e4b486fa_0_12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6" name="Google Shape;6106;g1d7e4b486fa_0_12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9"/>
        <p:cNvGrpSpPr/>
        <p:nvPr/>
      </p:nvGrpSpPr>
      <p:grpSpPr>
        <a:xfrm>
          <a:off x="0" y="0"/>
          <a:ext cx="0" cy="0"/>
          <a:chOff x="0" y="0"/>
          <a:chExt cx="0" cy="0"/>
        </a:xfrm>
      </p:grpSpPr>
      <p:sp>
        <p:nvSpPr>
          <p:cNvPr id="6510" name="Google Shape;6510;g1d7e4b486fa_0_12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1" name="Google Shape;6511;g1d7e4b486fa_0_12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1"/>
        <p:cNvGrpSpPr/>
        <p:nvPr/>
      </p:nvGrpSpPr>
      <p:grpSpPr>
        <a:xfrm>
          <a:off x="0" y="0"/>
          <a:ext cx="0" cy="0"/>
          <a:chOff x="0" y="0"/>
          <a:chExt cx="0" cy="0"/>
        </a:xfrm>
      </p:grpSpPr>
      <p:sp>
        <p:nvSpPr>
          <p:cNvPr id="2072" name="Google Shape;2072;g1d81ab5e0f6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3" name="Google Shape;2073;g1d81ab5e0f6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9"/>
        <p:cNvGrpSpPr/>
        <p:nvPr/>
      </p:nvGrpSpPr>
      <p:grpSpPr>
        <a:xfrm>
          <a:off x="0" y="0"/>
          <a:ext cx="0" cy="0"/>
          <a:chOff x="0" y="0"/>
          <a:chExt cx="0" cy="0"/>
        </a:xfrm>
      </p:grpSpPr>
      <p:sp>
        <p:nvSpPr>
          <p:cNvPr id="6890" name="Google Shape;6890;g1d7e4b486fa_0_13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1" name="Google Shape;6891;g1d7e4b486fa_0_13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5"/>
        <p:cNvGrpSpPr/>
        <p:nvPr/>
      </p:nvGrpSpPr>
      <p:grpSpPr>
        <a:xfrm>
          <a:off x="0" y="0"/>
          <a:ext cx="0" cy="0"/>
          <a:chOff x="0" y="0"/>
          <a:chExt cx="0" cy="0"/>
        </a:xfrm>
      </p:grpSpPr>
      <p:sp>
        <p:nvSpPr>
          <p:cNvPr id="7316" name="Google Shape;7316;g1d7e4b486fa_0_136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7" name="Google Shape;7317;g1d7e4b486fa_0_136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6"/>
        <p:cNvGrpSpPr/>
        <p:nvPr/>
      </p:nvGrpSpPr>
      <p:grpSpPr>
        <a:xfrm>
          <a:off x="0" y="0"/>
          <a:ext cx="0" cy="0"/>
          <a:chOff x="0" y="0"/>
          <a:chExt cx="0" cy="0"/>
        </a:xfrm>
      </p:grpSpPr>
      <p:sp>
        <p:nvSpPr>
          <p:cNvPr id="7677" name="Google Shape;7677;g1d7e4b486fa_0_13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8" name="Google Shape;7678;g1d7e4b486fa_0_13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6"/>
        <p:cNvGrpSpPr/>
        <p:nvPr/>
      </p:nvGrpSpPr>
      <p:grpSpPr>
        <a:xfrm>
          <a:off x="0" y="0"/>
          <a:ext cx="0" cy="0"/>
          <a:chOff x="0" y="0"/>
          <a:chExt cx="0" cy="0"/>
        </a:xfrm>
      </p:grpSpPr>
      <p:sp>
        <p:nvSpPr>
          <p:cNvPr id="8187" name="Google Shape;8187;g1d7e4b486fa_0_14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8" name="Google Shape;8188;g1d7e4b486fa_0_14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6"/>
        <p:cNvGrpSpPr/>
        <p:nvPr/>
      </p:nvGrpSpPr>
      <p:grpSpPr>
        <a:xfrm>
          <a:off x="0" y="0"/>
          <a:ext cx="0" cy="0"/>
          <a:chOff x="0" y="0"/>
          <a:chExt cx="0" cy="0"/>
        </a:xfrm>
      </p:grpSpPr>
      <p:sp>
        <p:nvSpPr>
          <p:cNvPr id="8807" name="Google Shape;8807;g1d7e4b486fa_0_15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8" name="Google Shape;8808;g1d7e4b486fa_0_15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0"/>
        <p:cNvGrpSpPr/>
        <p:nvPr/>
      </p:nvGrpSpPr>
      <p:grpSpPr>
        <a:xfrm>
          <a:off x="0" y="0"/>
          <a:ext cx="0" cy="0"/>
          <a:chOff x="0" y="0"/>
          <a:chExt cx="0" cy="0"/>
        </a:xfrm>
      </p:grpSpPr>
      <p:sp>
        <p:nvSpPr>
          <p:cNvPr id="9401" name="Google Shape;9401;g1d7e4b486fa_0_15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02" name="Google Shape;9402;g1d7e4b486fa_0_15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1"/>
        <p:cNvGrpSpPr/>
        <p:nvPr/>
      </p:nvGrpSpPr>
      <p:grpSpPr>
        <a:xfrm>
          <a:off x="0" y="0"/>
          <a:ext cx="0" cy="0"/>
          <a:chOff x="0" y="0"/>
          <a:chExt cx="0" cy="0"/>
        </a:xfrm>
      </p:grpSpPr>
      <p:sp>
        <p:nvSpPr>
          <p:cNvPr id="9722" name="Google Shape;9722;g1d7e4b486fa_0_16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23" name="Google Shape;9723;g1d7e4b486fa_0_16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9"/>
        <p:cNvGrpSpPr/>
        <p:nvPr/>
      </p:nvGrpSpPr>
      <p:grpSpPr>
        <a:xfrm>
          <a:off x="0" y="0"/>
          <a:ext cx="0" cy="0"/>
          <a:chOff x="0" y="0"/>
          <a:chExt cx="0" cy="0"/>
        </a:xfrm>
      </p:grpSpPr>
      <p:sp>
        <p:nvSpPr>
          <p:cNvPr id="10030" name="Google Shape;10030;g1d7e4b486fa_0_179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1" name="Google Shape;10031;g1d7e4b486fa_0_17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g1d81ab5e0f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0" name="Google Shape;1460;g1d81ab5e0f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1d81ab5e0f6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3" name="Google Shape;1203;g1d81ab5e0f6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4101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9"/>
        <p:cNvGrpSpPr/>
        <p:nvPr/>
      </p:nvGrpSpPr>
      <p:grpSpPr>
        <a:xfrm>
          <a:off x="0" y="0"/>
          <a:ext cx="0" cy="0"/>
          <a:chOff x="0" y="0"/>
          <a:chExt cx="0" cy="0"/>
        </a:xfrm>
      </p:grpSpPr>
      <p:sp>
        <p:nvSpPr>
          <p:cNvPr id="2280" name="Google Shape;2280;g1d81ab5e0f6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1" name="Google Shape;2281;g1d81ab5e0f6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4374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s://www.flaticon.com/?utm_source=slidesgo_template&amp;utm_medium=referral-link&amp;utm_campaign=promo-slide&amp;utm_term=slidesgo&amp;utm_content=flaticon"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s://www.freepik.com/?utm_source=slidesgo_template&amp;utm_medium=referral-link&amp;utm_campaign=promo-slide&amp;utm_term=slidesgo&amp;utm_content=freepik"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5850" y="1245025"/>
            <a:ext cx="4629900" cy="21540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5200"/>
              <a:buNone/>
              <a:defRPr sz="54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846050" y="3608975"/>
            <a:ext cx="4194900" cy="475800"/>
          </a:xfrm>
          <a:prstGeom prst="rect">
            <a:avLst/>
          </a:prstGeom>
          <a:solidFill>
            <a:schemeClr val="dk1"/>
          </a:solidFill>
          <a:ln w="7620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dk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txBox="1">
            <a:spLocks noGrp="1"/>
          </p:cNvSpPr>
          <p:nvPr>
            <p:ph type="subTitle" idx="2"/>
          </p:nvPr>
        </p:nvSpPr>
        <p:spPr>
          <a:xfrm>
            <a:off x="720000" y="471975"/>
            <a:ext cx="2336100" cy="218700"/>
          </a:xfrm>
          <a:prstGeom prst="rect">
            <a:avLst/>
          </a:prstGeom>
        </p:spPr>
        <p:txBody>
          <a:bodyPr spcFirstLastPara="1" wrap="square" lIns="91425" tIns="91425" rIns="91425" bIns="91425" anchor="ctr" anchorCtr="0">
            <a:noAutofit/>
          </a:bodyPr>
          <a:lstStyle>
            <a:lvl1pPr lvl="0">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a:endParaRPr/>
          </a:p>
        </p:txBody>
      </p:sp>
      <p:sp>
        <p:nvSpPr>
          <p:cNvPr id="12" name="Google Shape;12;p2"/>
          <p:cNvSpPr txBox="1">
            <a:spLocks noGrp="1"/>
          </p:cNvSpPr>
          <p:nvPr>
            <p:ph type="subTitle" idx="3"/>
          </p:nvPr>
        </p:nvSpPr>
        <p:spPr>
          <a:xfrm>
            <a:off x="2143775" y="4697325"/>
            <a:ext cx="1368600" cy="124800"/>
          </a:xfrm>
          <a:prstGeom prst="rect">
            <a:avLst/>
          </a:prstGeom>
        </p:spPr>
        <p:txBody>
          <a:bodyPr spcFirstLastPara="1" wrap="square" lIns="91425" tIns="91425" rIns="91425" bIns="91425" anchor="ctr"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grpSp>
        <p:nvGrpSpPr>
          <p:cNvPr id="13" name="Google Shape;13;p2"/>
          <p:cNvGrpSpPr/>
          <p:nvPr/>
        </p:nvGrpSpPr>
        <p:grpSpPr>
          <a:xfrm>
            <a:off x="715861" y="4513500"/>
            <a:ext cx="1368528" cy="300900"/>
            <a:chOff x="7055224" y="4513500"/>
            <a:chExt cx="1368528" cy="300900"/>
          </a:xfrm>
        </p:grpSpPr>
        <p:grpSp>
          <p:nvGrpSpPr>
            <p:cNvPr id="14" name="Google Shape;14;p2"/>
            <p:cNvGrpSpPr/>
            <p:nvPr/>
          </p:nvGrpSpPr>
          <p:grpSpPr>
            <a:xfrm>
              <a:off x="7629309" y="4513500"/>
              <a:ext cx="794443" cy="300900"/>
              <a:chOff x="7310856" y="4513500"/>
              <a:chExt cx="1113132" cy="300900"/>
            </a:xfrm>
          </p:grpSpPr>
          <p:cxnSp>
            <p:nvCxnSpPr>
              <p:cNvPr id="15" name="Google Shape;15;p2"/>
              <p:cNvCxnSpPr/>
              <p:nvPr/>
            </p:nvCxnSpPr>
            <p:spPr>
              <a:xfrm>
                <a:off x="8423989"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6" name="Google Shape;16;p2"/>
              <p:cNvCxnSpPr/>
              <p:nvPr/>
            </p:nvCxnSpPr>
            <p:spPr>
              <a:xfrm>
                <a:off x="836886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7" name="Google Shape;17;p2"/>
              <p:cNvCxnSpPr/>
              <p:nvPr/>
            </p:nvCxnSpPr>
            <p:spPr>
              <a:xfrm>
                <a:off x="8302747"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18" name="Google Shape;18;p2"/>
              <p:cNvCxnSpPr/>
              <p:nvPr/>
            </p:nvCxnSpPr>
            <p:spPr>
              <a:xfrm>
                <a:off x="8236602"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9" name="Google Shape;19;p2"/>
              <p:cNvCxnSpPr/>
              <p:nvPr/>
            </p:nvCxnSpPr>
            <p:spPr>
              <a:xfrm>
                <a:off x="8170486"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20" name="Google Shape;20;p2"/>
              <p:cNvCxnSpPr/>
              <p:nvPr/>
            </p:nvCxnSpPr>
            <p:spPr>
              <a:xfrm>
                <a:off x="8093377"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21" name="Google Shape;21;p2"/>
              <p:cNvCxnSpPr/>
              <p:nvPr/>
            </p:nvCxnSpPr>
            <p:spPr>
              <a:xfrm>
                <a:off x="8027260"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22" name="Google Shape;22;p2"/>
              <p:cNvCxnSpPr/>
              <p:nvPr/>
            </p:nvCxnSpPr>
            <p:spPr>
              <a:xfrm>
                <a:off x="7961115"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23" name="Google Shape;23;p2"/>
              <p:cNvCxnSpPr/>
              <p:nvPr/>
            </p:nvCxnSpPr>
            <p:spPr>
              <a:xfrm>
                <a:off x="7894999"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24" name="Google Shape;24;p2"/>
              <p:cNvCxnSpPr/>
              <p:nvPr/>
            </p:nvCxnSpPr>
            <p:spPr>
              <a:xfrm>
                <a:off x="783987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25" name="Google Shape;25;p2"/>
              <p:cNvCxnSpPr/>
              <p:nvPr/>
            </p:nvCxnSpPr>
            <p:spPr>
              <a:xfrm>
                <a:off x="7773757" y="4513500"/>
                <a:ext cx="0" cy="300900"/>
              </a:xfrm>
              <a:prstGeom prst="straightConnector1">
                <a:avLst/>
              </a:prstGeom>
              <a:noFill/>
              <a:ln w="38100" cap="flat" cmpd="sng">
                <a:solidFill>
                  <a:schemeClr val="dk1"/>
                </a:solidFill>
                <a:prstDash val="solid"/>
                <a:round/>
                <a:headEnd type="none" w="med" len="med"/>
                <a:tailEnd type="none" w="med" len="med"/>
              </a:ln>
            </p:spPr>
          </p:cxnSp>
          <p:cxnSp>
            <p:nvCxnSpPr>
              <p:cNvPr id="26" name="Google Shape;26;p2"/>
              <p:cNvCxnSpPr/>
              <p:nvPr/>
            </p:nvCxnSpPr>
            <p:spPr>
              <a:xfrm>
                <a:off x="7707612"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27" name="Google Shape;27;p2"/>
              <p:cNvCxnSpPr/>
              <p:nvPr/>
            </p:nvCxnSpPr>
            <p:spPr>
              <a:xfrm>
                <a:off x="7641496" y="4513500"/>
                <a:ext cx="0" cy="300900"/>
              </a:xfrm>
              <a:prstGeom prst="straightConnector1">
                <a:avLst/>
              </a:prstGeom>
              <a:noFill/>
              <a:ln w="38100" cap="flat" cmpd="sng">
                <a:solidFill>
                  <a:schemeClr val="dk1"/>
                </a:solidFill>
                <a:prstDash val="solid"/>
                <a:round/>
                <a:headEnd type="none" w="med" len="med"/>
                <a:tailEnd type="none" w="med" len="med"/>
              </a:ln>
            </p:spPr>
          </p:cxnSp>
          <p:cxnSp>
            <p:nvCxnSpPr>
              <p:cNvPr id="28" name="Google Shape;28;p2"/>
              <p:cNvCxnSpPr/>
              <p:nvPr/>
            </p:nvCxnSpPr>
            <p:spPr>
              <a:xfrm>
                <a:off x="7575351"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29" name="Google Shape;29;p2"/>
              <p:cNvCxnSpPr/>
              <p:nvPr/>
            </p:nvCxnSpPr>
            <p:spPr>
              <a:xfrm>
                <a:off x="750923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30" name="Google Shape;30;p2"/>
              <p:cNvCxnSpPr/>
              <p:nvPr/>
            </p:nvCxnSpPr>
            <p:spPr>
              <a:xfrm>
                <a:off x="7443117"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31" name="Google Shape;31;p2"/>
              <p:cNvCxnSpPr/>
              <p:nvPr/>
            </p:nvCxnSpPr>
            <p:spPr>
              <a:xfrm>
                <a:off x="7377001"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32" name="Google Shape;32;p2"/>
              <p:cNvCxnSpPr/>
              <p:nvPr/>
            </p:nvCxnSpPr>
            <p:spPr>
              <a:xfrm>
                <a:off x="7310856" y="4513500"/>
                <a:ext cx="0" cy="300900"/>
              </a:xfrm>
              <a:prstGeom prst="straightConnector1">
                <a:avLst/>
              </a:prstGeom>
              <a:noFill/>
              <a:ln w="28575" cap="flat" cmpd="sng">
                <a:solidFill>
                  <a:schemeClr val="dk1"/>
                </a:solidFill>
                <a:prstDash val="solid"/>
                <a:round/>
                <a:headEnd type="none" w="med" len="med"/>
                <a:tailEnd type="none" w="med" len="med"/>
              </a:ln>
            </p:spPr>
          </p:cxnSp>
        </p:grpSp>
        <p:cxnSp>
          <p:nvCxnSpPr>
            <p:cNvPr id="33" name="Google Shape;33;p2"/>
            <p:cNvCxnSpPr/>
            <p:nvPr/>
          </p:nvCxnSpPr>
          <p:spPr>
            <a:xfrm>
              <a:off x="7566501"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34" name="Google Shape;34;p2"/>
            <p:cNvCxnSpPr/>
            <p:nvPr/>
          </p:nvCxnSpPr>
          <p:spPr>
            <a:xfrm>
              <a:off x="7527159"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35" name="Google Shape;35;p2"/>
            <p:cNvCxnSpPr/>
            <p:nvPr/>
          </p:nvCxnSpPr>
          <p:spPr>
            <a:xfrm>
              <a:off x="7479971"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36" name="Google Shape;36;p2"/>
            <p:cNvCxnSpPr/>
            <p:nvPr/>
          </p:nvCxnSpPr>
          <p:spPr>
            <a:xfrm>
              <a:off x="743276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37" name="Google Shape;37;p2"/>
            <p:cNvCxnSpPr/>
            <p:nvPr/>
          </p:nvCxnSpPr>
          <p:spPr>
            <a:xfrm>
              <a:off x="7385576"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38" name="Google Shape;38;p2"/>
            <p:cNvCxnSpPr/>
            <p:nvPr/>
          </p:nvCxnSpPr>
          <p:spPr>
            <a:xfrm>
              <a:off x="7330544"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39" name="Google Shape;39;p2"/>
            <p:cNvCxnSpPr/>
            <p:nvPr/>
          </p:nvCxnSpPr>
          <p:spPr>
            <a:xfrm>
              <a:off x="7283356"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40" name="Google Shape;40;p2"/>
            <p:cNvCxnSpPr/>
            <p:nvPr/>
          </p:nvCxnSpPr>
          <p:spPr>
            <a:xfrm>
              <a:off x="7236149"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41" name="Google Shape;41;p2"/>
            <p:cNvCxnSpPr/>
            <p:nvPr/>
          </p:nvCxnSpPr>
          <p:spPr>
            <a:xfrm>
              <a:off x="7188961"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42;p2"/>
            <p:cNvCxnSpPr/>
            <p:nvPr/>
          </p:nvCxnSpPr>
          <p:spPr>
            <a:xfrm>
              <a:off x="7149618"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43;p2"/>
            <p:cNvCxnSpPr/>
            <p:nvPr/>
          </p:nvCxnSpPr>
          <p:spPr>
            <a:xfrm>
              <a:off x="7102431" y="4513500"/>
              <a:ext cx="0" cy="300900"/>
            </a:xfrm>
            <a:prstGeom prst="straightConnector1">
              <a:avLst/>
            </a:prstGeom>
            <a:noFill/>
            <a:ln w="38100" cap="flat" cmpd="sng">
              <a:solidFill>
                <a:schemeClr val="dk1"/>
              </a:solidFill>
              <a:prstDash val="solid"/>
              <a:round/>
              <a:headEnd type="none" w="med" len="med"/>
              <a:tailEnd type="none" w="med" len="med"/>
            </a:ln>
          </p:spPr>
        </p:cxnSp>
        <p:cxnSp>
          <p:nvCxnSpPr>
            <p:cNvPr id="44" name="Google Shape;44;p2"/>
            <p:cNvCxnSpPr/>
            <p:nvPr/>
          </p:nvCxnSpPr>
          <p:spPr>
            <a:xfrm>
              <a:off x="7055224" y="4513500"/>
              <a:ext cx="0" cy="300900"/>
            </a:xfrm>
            <a:prstGeom prst="straightConnector1">
              <a:avLst/>
            </a:prstGeom>
            <a:noFill/>
            <a:ln w="9525" cap="flat" cmpd="sng">
              <a:solidFill>
                <a:schemeClr val="dk1"/>
              </a:solidFill>
              <a:prstDash val="solid"/>
              <a:round/>
              <a:headEnd type="none" w="med" len="med"/>
              <a:tailEnd type="none" w="med" len="med"/>
            </a:ln>
          </p:spPr>
        </p:cxnSp>
      </p:grpSp>
      <p:cxnSp>
        <p:nvCxnSpPr>
          <p:cNvPr id="45" name="Google Shape;45;p2"/>
          <p:cNvCxnSpPr/>
          <p:nvPr/>
        </p:nvCxnSpPr>
        <p:spPr>
          <a:xfrm rot="10800000">
            <a:off x="7760759" y="4663948"/>
            <a:ext cx="673217"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14"/>
        <p:cNvGrpSpPr/>
        <p:nvPr/>
      </p:nvGrpSpPr>
      <p:grpSpPr>
        <a:xfrm>
          <a:off x="0" y="0"/>
          <a:ext cx="0" cy="0"/>
          <a:chOff x="0" y="0"/>
          <a:chExt cx="0" cy="0"/>
        </a:xfrm>
      </p:grpSpPr>
      <p:sp>
        <p:nvSpPr>
          <p:cNvPr id="215" name="Google Shape;215;p11"/>
          <p:cNvSpPr txBox="1">
            <a:spLocks noGrp="1"/>
          </p:cNvSpPr>
          <p:nvPr>
            <p:ph type="title" hasCustomPrompt="1"/>
          </p:nvPr>
        </p:nvSpPr>
        <p:spPr>
          <a:xfrm>
            <a:off x="802675" y="1273050"/>
            <a:ext cx="7538700" cy="2100300"/>
          </a:xfrm>
          <a:prstGeom prst="rect">
            <a:avLst/>
          </a:prstGeom>
        </p:spPr>
        <p:txBody>
          <a:bodyPr spcFirstLastPara="1" wrap="square" lIns="91425" tIns="91425" rIns="91425" bIns="91425" anchor="t" anchorCtr="0">
            <a:noAutofit/>
          </a:bodyPr>
          <a:lstStyle>
            <a:lvl1pPr lvl="0" algn="ctr">
              <a:spcBef>
                <a:spcPts val="0"/>
              </a:spcBef>
              <a:spcAft>
                <a:spcPts val="0"/>
              </a:spcAft>
              <a:buSzPts val="9600"/>
              <a:buNone/>
              <a:defRPr sz="12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16" name="Google Shape;216;p11"/>
          <p:cNvSpPr txBox="1">
            <a:spLocks noGrp="1"/>
          </p:cNvSpPr>
          <p:nvPr>
            <p:ph type="subTitle" idx="1"/>
          </p:nvPr>
        </p:nvSpPr>
        <p:spPr>
          <a:xfrm>
            <a:off x="2039600" y="3287625"/>
            <a:ext cx="5064900" cy="497100"/>
          </a:xfrm>
          <a:prstGeom prst="rect">
            <a:avLst/>
          </a:prstGeom>
          <a:solidFill>
            <a:schemeClr val="dk1"/>
          </a:solidFill>
          <a:ln w="762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solidFill>
                  <a:schemeClr val="dk2"/>
                </a:solidFill>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217" name="Google Shape;217;p11"/>
          <p:cNvSpPr txBox="1">
            <a:spLocks noGrp="1"/>
          </p:cNvSpPr>
          <p:nvPr>
            <p:ph type="subTitle" idx="2"/>
          </p:nvPr>
        </p:nvSpPr>
        <p:spPr>
          <a:xfrm>
            <a:off x="720000" y="471975"/>
            <a:ext cx="2336100" cy="218700"/>
          </a:xfrm>
          <a:prstGeom prst="rect">
            <a:avLst/>
          </a:prstGeom>
        </p:spPr>
        <p:txBody>
          <a:bodyPr spcFirstLastPara="1" wrap="square" lIns="91425" tIns="91425" rIns="91425" bIns="91425" anchor="ctr" anchorCtr="0">
            <a:noAutofit/>
          </a:bodyPr>
          <a:lstStyle>
            <a:lvl1pPr lvl="0" rtl="0">
              <a:spcBef>
                <a:spcPts val="0"/>
              </a:spcBef>
              <a:spcAft>
                <a:spcPts val="0"/>
              </a:spcAft>
              <a:buSzPts val="1000"/>
              <a:buNone/>
              <a:defRPr sz="1000">
                <a:solidFill>
                  <a:srgbClr val="000000"/>
                </a:solidFill>
              </a:defRPr>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218" name="Google Shape;218;p11"/>
          <p:cNvSpPr txBox="1">
            <a:spLocks noGrp="1"/>
          </p:cNvSpPr>
          <p:nvPr>
            <p:ph type="subTitle" idx="3"/>
          </p:nvPr>
        </p:nvSpPr>
        <p:spPr>
          <a:xfrm>
            <a:off x="2147925" y="4697325"/>
            <a:ext cx="1368600" cy="124800"/>
          </a:xfrm>
          <a:prstGeom prst="rect">
            <a:avLst/>
          </a:prstGeom>
        </p:spPr>
        <p:txBody>
          <a:bodyPr spcFirstLastPara="1" wrap="square" lIns="91425" tIns="91425" rIns="91425" bIns="91425" anchor="ctr" anchorCtr="0">
            <a:noAutofit/>
          </a:bodyPr>
          <a:lstStyle>
            <a:lvl1pPr lvl="0" rtl="0">
              <a:spcBef>
                <a:spcPts val="0"/>
              </a:spcBef>
              <a:spcAft>
                <a:spcPts val="0"/>
              </a:spcAft>
              <a:buSzPts val="1000"/>
              <a:buNone/>
              <a:defRPr sz="1000">
                <a:solidFill>
                  <a:srgbClr val="000000"/>
                </a:solidFill>
              </a:defRPr>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grpSp>
        <p:nvGrpSpPr>
          <p:cNvPr id="219" name="Google Shape;219;p11"/>
          <p:cNvGrpSpPr/>
          <p:nvPr/>
        </p:nvGrpSpPr>
        <p:grpSpPr>
          <a:xfrm>
            <a:off x="720011" y="4513500"/>
            <a:ext cx="1368528" cy="300900"/>
            <a:chOff x="7055224" y="4513500"/>
            <a:chExt cx="1368528" cy="300900"/>
          </a:xfrm>
        </p:grpSpPr>
        <p:grpSp>
          <p:nvGrpSpPr>
            <p:cNvPr id="220" name="Google Shape;220;p11"/>
            <p:cNvGrpSpPr/>
            <p:nvPr/>
          </p:nvGrpSpPr>
          <p:grpSpPr>
            <a:xfrm>
              <a:off x="7629309" y="4513500"/>
              <a:ext cx="794443" cy="300900"/>
              <a:chOff x="7310856" y="4513500"/>
              <a:chExt cx="1113132" cy="300900"/>
            </a:xfrm>
          </p:grpSpPr>
          <p:cxnSp>
            <p:nvCxnSpPr>
              <p:cNvPr id="221" name="Google Shape;221;p11"/>
              <p:cNvCxnSpPr/>
              <p:nvPr/>
            </p:nvCxnSpPr>
            <p:spPr>
              <a:xfrm>
                <a:off x="8423989"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222" name="Google Shape;222;p11"/>
              <p:cNvCxnSpPr/>
              <p:nvPr/>
            </p:nvCxnSpPr>
            <p:spPr>
              <a:xfrm>
                <a:off x="836886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223" name="Google Shape;223;p11"/>
              <p:cNvCxnSpPr/>
              <p:nvPr/>
            </p:nvCxnSpPr>
            <p:spPr>
              <a:xfrm>
                <a:off x="8302747"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224" name="Google Shape;224;p11"/>
              <p:cNvCxnSpPr/>
              <p:nvPr/>
            </p:nvCxnSpPr>
            <p:spPr>
              <a:xfrm>
                <a:off x="8236602"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225" name="Google Shape;225;p11"/>
              <p:cNvCxnSpPr/>
              <p:nvPr/>
            </p:nvCxnSpPr>
            <p:spPr>
              <a:xfrm>
                <a:off x="8170486"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226" name="Google Shape;226;p11"/>
              <p:cNvCxnSpPr/>
              <p:nvPr/>
            </p:nvCxnSpPr>
            <p:spPr>
              <a:xfrm>
                <a:off x="8093377"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227" name="Google Shape;227;p11"/>
              <p:cNvCxnSpPr/>
              <p:nvPr/>
            </p:nvCxnSpPr>
            <p:spPr>
              <a:xfrm>
                <a:off x="8027260"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228" name="Google Shape;228;p11"/>
              <p:cNvCxnSpPr/>
              <p:nvPr/>
            </p:nvCxnSpPr>
            <p:spPr>
              <a:xfrm>
                <a:off x="7961115"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229" name="Google Shape;229;p11"/>
              <p:cNvCxnSpPr/>
              <p:nvPr/>
            </p:nvCxnSpPr>
            <p:spPr>
              <a:xfrm>
                <a:off x="7894999"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230" name="Google Shape;230;p11"/>
              <p:cNvCxnSpPr/>
              <p:nvPr/>
            </p:nvCxnSpPr>
            <p:spPr>
              <a:xfrm>
                <a:off x="783987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231" name="Google Shape;231;p11"/>
              <p:cNvCxnSpPr/>
              <p:nvPr/>
            </p:nvCxnSpPr>
            <p:spPr>
              <a:xfrm>
                <a:off x="7773757" y="4513500"/>
                <a:ext cx="0" cy="300900"/>
              </a:xfrm>
              <a:prstGeom prst="straightConnector1">
                <a:avLst/>
              </a:prstGeom>
              <a:noFill/>
              <a:ln w="38100" cap="flat" cmpd="sng">
                <a:solidFill>
                  <a:schemeClr val="dk1"/>
                </a:solidFill>
                <a:prstDash val="solid"/>
                <a:round/>
                <a:headEnd type="none" w="med" len="med"/>
                <a:tailEnd type="none" w="med" len="med"/>
              </a:ln>
            </p:spPr>
          </p:cxnSp>
          <p:cxnSp>
            <p:nvCxnSpPr>
              <p:cNvPr id="232" name="Google Shape;232;p11"/>
              <p:cNvCxnSpPr/>
              <p:nvPr/>
            </p:nvCxnSpPr>
            <p:spPr>
              <a:xfrm>
                <a:off x="7707612"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233" name="Google Shape;233;p11"/>
              <p:cNvCxnSpPr/>
              <p:nvPr/>
            </p:nvCxnSpPr>
            <p:spPr>
              <a:xfrm>
                <a:off x="7641496" y="4513500"/>
                <a:ext cx="0" cy="300900"/>
              </a:xfrm>
              <a:prstGeom prst="straightConnector1">
                <a:avLst/>
              </a:prstGeom>
              <a:noFill/>
              <a:ln w="38100" cap="flat" cmpd="sng">
                <a:solidFill>
                  <a:schemeClr val="dk1"/>
                </a:solidFill>
                <a:prstDash val="solid"/>
                <a:round/>
                <a:headEnd type="none" w="med" len="med"/>
                <a:tailEnd type="none" w="med" len="med"/>
              </a:ln>
            </p:spPr>
          </p:cxnSp>
          <p:cxnSp>
            <p:nvCxnSpPr>
              <p:cNvPr id="234" name="Google Shape;234;p11"/>
              <p:cNvCxnSpPr/>
              <p:nvPr/>
            </p:nvCxnSpPr>
            <p:spPr>
              <a:xfrm>
                <a:off x="7575351"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235" name="Google Shape;235;p11"/>
              <p:cNvCxnSpPr/>
              <p:nvPr/>
            </p:nvCxnSpPr>
            <p:spPr>
              <a:xfrm>
                <a:off x="750923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236" name="Google Shape;236;p11"/>
              <p:cNvCxnSpPr/>
              <p:nvPr/>
            </p:nvCxnSpPr>
            <p:spPr>
              <a:xfrm>
                <a:off x="7443117"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237" name="Google Shape;237;p11"/>
              <p:cNvCxnSpPr/>
              <p:nvPr/>
            </p:nvCxnSpPr>
            <p:spPr>
              <a:xfrm>
                <a:off x="7377001"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238" name="Google Shape;238;p11"/>
              <p:cNvCxnSpPr/>
              <p:nvPr/>
            </p:nvCxnSpPr>
            <p:spPr>
              <a:xfrm>
                <a:off x="7310856" y="4513500"/>
                <a:ext cx="0" cy="300900"/>
              </a:xfrm>
              <a:prstGeom prst="straightConnector1">
                <a:avLst/>
              </a:prstGeom>
              <a:noFill/>
              <a:ln w="28575" cap="flat" cmpd="sng">
                <a:solidFill>
                  <a:schemeClr val="dk1"/>
                </a:solidFill>
                <a:prstDash val="solid"/>
                <a:round/>
                <a:headEnd type="none" w="med" len="med"/>
                <a:tailEnd type="none" w="med" len="med"/>
              </a:ln>
            </p:spPr>
          </p:cxnSp>
        </p:grpSp>
        <p:cxnSp>
          <p:nvCxnSpPr>
            <p:cNvPr id="239" name="Google Shape;239;p11"/>
            <p:cNvCxnSpPr/>
            <p:nvPr/>
          </p:nvCxnSpPr>
          <p:spPr>
            <a:xfrm>
              <a:off x="7566501"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240" name="Google Shape;240;p11"/>
            <p:cNvCxnSpPr/>
            <p:nvPr/>
          </p:nvCxnSpPr>
          <p:spPr>
            <a:xfrm>
              <a:off x="7527159"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241" name="Google Shape;241;p11"/>
            <p:cNvCxnSpPr/>
            <p:nvPr/>
          </p:nvCxnSpPr>
          <p:spPr>
            <a:xfrm>
              <a:off x="7479971"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242" name="Google Shape;242;p11"/>
            <p:cNvCxnSpPr/>
            <p:nvPr/>
          </p:nvCxnSpPr>
          <p:spPr>
            <a:xfrm>
              <a:off x="743276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243" name="Google Shape;243;p11"/>
            <p:cNvCxnSpPr/>
            <p:nvPr/>
          </p:nvCxnSpPr>
          <p:spPr>
            <a:xfrm>
              <a:off x="7385576"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244" name="Google Shape;244;p11"/>
            <p:cNvCxnSpPr/>
            <p:nvPr/>
          </p:nvCxnSpPr>
          <p:spPr>
            <a:xfrm>
              <a:off x="7330544"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245" name="Google Shape;245;p11"/>
            <p:cNvCxnSpPr/>
            <p:nvPr/>
          </p:nvCxnSpPr>
          <p:spPr>
            <a:xfrm>
              <a:off x="7283356"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246" name="Google Shape;246;p11"/>
            <p:cNvCxnSpPr/>
            <p:nvPr/>
          </p:nvCxnSpPr>
          <p:spPr>
            <a:xfrm>
              <a:off x="7236149"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247" name="Google Shape;247;p11"/>
            <p:cNvCxnSpPr/>
            <p:nvPr/>
          </p:nvCxnSpPr>
          <p:spPr>
            <a:xfrm>
              <a:off x="7188961"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248" name="Google Shape;248;p11"/>
            <p:cNvCxnSpPr/>
            <p:nvPr/>
          </p:nvCxnSpPr>
          <p:spPr>
            <a:xfrm>
              <a:off x="7149618"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249" name="Google Shape;249;p11"/>
            <p:cNvCxnSpPr/>
            <p:nvPr/>
          </p:nvCxnSpPr>
          <p:spPr>
            <a:xfrm>
              <a:off x="7102431" y="4513500"/>
              <a:ext cx="0" cy="300900"/>
            </a:xfrm>
            <a:prstGeom prst="straightConnector1">
              <a:avLst/>
            </a:prstGeom>
            <a:noFill/>
            <a:ln w="38100" cap="flat" cmpd="sng">
              <a:solidFill>
                <a:schemeClr val="dk1"/>
              </a:solidFill>
              <a:prstDash val="solid"/>
              <a:round/>
              <a:headEnd type="none" w="med" len="med"/>
              <a:tailEnd type="none" w="med" len="med"/>
            </a:ln>
          </p:spPr>
        </p:cxnSp>
        <p:cxnSp>
          <p:nvCxnSpPr>
            <p:cNvPr id="250" name="Google Shape;250;p11"/>
            <p:cNvCxnSpPr/>
            <p:nvPr/>
          </p:nvCxnSpPr>
          <p:spPr>
            <a:xfrm>
              <a:off x="7055224" y="4513500"/>
              <a:ext cx="0" cy="300900"/>
            </a:xfrm>
            <a:prstGeom prst="straightConnector1">
              <a:avLst/>
            </a:prstGeom>
            <a:noFill/>
            <a:ln w="9525" cap="flat" cmpd="sng">
              <a:solidFill>
                <a:schemeClr val="dk1"/>
              </a:solidFill>
              <a:prstDash val="solid"/>
              <a:round/>
              <a:headEnd type="none" w="med" len="med"/>
              <a:tailEnd type="none" w="med" len="med"/>
            </a:ln>
          </p:spPr>
        </p:cxnSp>
      </p:grpSp>
      <p:cxnSp>
        <p:nvCxnSpPr>
          <p:cNvPr id="251" name="Google Shape;251;p11"/>
          <p:cNvCxnSpPr/>
          <p:nvPr/>
        </p:nvCxnSpPr>
        <p:spPr>
          <a:xfrm rot="10800000">
            <a:off x="7760759" y="4663948"/>
            <a:ext cx="673217"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53"/>
        <p:cNvGrpSpPr/>
        <p:nvPr/>
      </p:nvGrpSpPr>
      <p:grpSpPr>
        <a:xfrm>
          <a:off x="0" y="0"/>
          <a:ext cx="0" cy="0"/>
          <a:chOff x="0" y="0"/>
          <a:chExt cx="0" cy="0"/>
        </a:xfrm>
      </p:grpSpPr>
      <p:sp>
        <p:nvSpPr>
          <p:cNvPr id="254" name="Google Shape;254;p13"/>
          <p:cNvSpPr txBox="1">
            <a:spLocks noGrp="1"/>
          </p:cNvSpPr>
          <p:nvPr>
            <p:ph type="subTitle" idx="1"/>
          </p:nvPr>
        </p:nvSpPr>
        <p:spPr>
          <a:xfrm>
            <a:off x="1966012" y="1967019"/>
            <a:ext cx="2390700" cy="52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5" name="Google Shape;255;p13"/>
          <p:cNvSpPr txBox="1">
            <a:spLocks noGrp="1"/>
          </p:cNvSpPr>
          <p:nvPr>
            <p:ph type="subTitle" idx="2"/>
          </p:nvPr>
        </p:nvSpPr>
        <p:spPr>
          <a:xfrm>
            <a:off x="5677113" y="1967019"/>
            <a:ext cx="2390700" cy="52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6" name="Google Shape;256;p13"/>
          <p:cNvSpPr txBox="1">
            <a:spLocks noGrp="1"/>
          </p:cNvSpPr>
          <p:nvPr>
            <p:ph type="subTitle" idx="3"/>
          </p:nvPr>
        </p:nvSpPr>
        <p:spPr>
          <a:xfrm>
            <a:off x="1966012" y="3446526"/>
            <a:ext cx="2390700" cy="52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7" name="Google Shape;257;p13"/>
          <p:cNvSpPr txBox="1">
            <a:spLocks noGrp="1"/>
          </p:cNvSpPr>
          <p:nvPr>
            <p:ph type="subTitle" idx="4"/>
          </p:nvPr>
        </p:nvSpPr>
        <p:spPr>
          <a:xfrm>
            <a:off x="5677113" y="3446526"/>
            <a:ext cx="2390700" cy="52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8" name="Google Shape;258;p13"/>
          <p:cNvSpPr txBox="1">
            <a:spLocks noGrp="1"/>
          </p:cNvSpPr>
          <p:nvPr>
            <p:ph type="title" hasCustomPrompt="1"/>
          </p:nvPr>
        </p:nvSpPr>
        <p:spPr>
          <a:xfrm>
            <a:off x="1076187" y="1679025"/>
            <a:ext cx="813900" cy="813900"/>
          </a:xfrm>
          <a:prstGeom prst="rect">
            <a:avLst/>
          </a:prstGeom>
          <a:solidFill>
            <a:schemeClr val="dk1"/>
          </a:solidFill>
          <a:ln w="762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59" name="Google Shape;259;p13"/>
          <p:cNvSpPr txBox="1">
            <a:spLocks noGrp="1"/>
          </p:cNvSpPr>
          <p:nvPr>
            <p:ph type="title" idx="5" hasCustomPrompt="1"/>
          </p:nvPr>
        </p:nvSpPr>
        <p:spPr>
          <a:xfrm>
            <a:off x="1076187" y="3158525"/>
            <a:ext cx="813900" cy="813900"/>
          </a:xfrm>
          <a:prstGeom prst="rect">
            <a:avLst/>
          </a:prstGeom>
          <a:solidFill>
            <a:schemeClr val="dk1"/>
          </a:solidFill>
          <a:ln w="762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60" name="Google Shape;260;p13"/>
          <p:cNvSpPr txBox="1">
            <a:spLocks noGrp="1"/>
          </p:cNvSpPr>
          <p:nvPr>
            <p:ph type="title" idx="6" hasCustomPrompt="1"/>
          </p:nvPr>
        </p:nvSpPr>
        <p:spPr>
          <a:xfrm>
            <a:off x="4783500" y="1679025"/>
            <a:ext cx="813900" cy="813900"/>
          </a:xfrm>
          <a:prstGeom prst="rect">
            <a:avLst/>
          </a:prstGeom>
          <a:solidFill>
            <a:schemeClr val="dk1"/>
          </a:solidFill>
          <a:ln w="762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61" name="Google Shape;261;p13"/>
          <p:cNvSpPr txBox="1">
            <a:spLocks noGrp="1"/>
          </p:cNvSpPr>
          <p:nvPr>
            <p:ph type="title" idx="7" hasCustomPrompt="1"/>
          </p:nvPr>
        </p:nvSpPr>
        <p:spPr>
          <a:xfrm>
            <a:off x="4783500" y="3158525"/>
            <a:ext cx="813900" cy="813900"/>
          </a:xfrm>
          <a:prstGeom prst="rect">
            <a:avLst/>
          </a:prstGeom>
          <a:solidFill>
            <a:schemeClr val="dk1"/>
          </a:solidFill>
          <a:ln w="762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62" name="Google Shape;262;p13"/>
          <p:cNvSpPr txBox="1">
            <a:spLocks noGrp="1"/>
          </p:cNvSpPr>
          <p:nvPr>
            <p:ph type="title" idx="8"/>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63" name="Google Shape;263;p13"/>
          <p:cNvSpPr txBox="1">
            <a:spLocks noGrp="1"/>
          </p:cNvSpPr>
          <p:nvPr>
            <p:ph type="subTitle" idx="9"/>
          </p:nvPr>
        </p:nvSpPr>
        <p:spPr>
          <a:xfrm>
            <a:off x="1966012" y="1679025"/>
            <a:ext cx="2390700" cy="3642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Montserrat"/>
              <a:buNone/>
              <a:defRPr sz="2200">
                <a:latin typeface="Lexend ExtraBold"/>
                <a:ea typeface="Lexend ExtraBold"/>
                <a:cs typeface="Lexend ExtraBold"/>
                <a:sym typeface="Lexend ExtraBold"/>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264" name="Google Shape;264;p13"/>
          <p:cNvSpPr txBox="1">
            <a:spLocks noGrp="1"/>
          </p:cNvSpPr>
          <p:nvPr>
            <p:ph type="subTitle" idx="13"/>
          </p:nvPr>
        </p:nvSpPr>
        <p:spPr>
          <a:xfrm>
            <a:off x="5677112" y="1679025"/>
            <a:ext cx="2390700" cy="3642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Montserrat"/>
              <a:buNone/>
              <a:defRPr sz="2200">
                <a:latin typeface="Lexend ExtraBold"/>
                <a:ea typeface="Lexend ExtraBold"/>
                <a:cs typeface="Lexend ExtraBold"/>
                <a:sym typeface="Lexend ExtraBold"/>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265" name="Google Shape;265;p13"/>
          <p:cNvSpPr txBox="1">
            <a:spLocks noGrp="1"/>
          </p:cNvSpPr>
          <p:nvPr>
            <p:ph type="subTitle" idx="14"/>
          </p:nvPr>
        </p:nvSpPr>
        <p:spPr>
          <a:xfrm>
            <a:off x="1966012" y="3158525"/>
            <a:ext cx="2390700" cy="3642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Montserrat"/>
              <a:buNone/>
              <a:defRPr sz="2200">
                <a:latin typeface="Lexend ExtraBold"/>
                <a:ea typeface="Lexend ExtraBold"/>
                <a:cs typeface="Lexend ExtraBold"/>
                <a:sym typeface="Lexend ExtraBold"/>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266" name="Google Shape;266;p13"/>
          <p:cNvSpPr txBox="1">
            <a:spLocks noGrp="1"/>
          </p:cNvSpPr>
          <p:nvPr>
            <p:ph type="subTitle" idx="15"/>
          </p:nvPr>
        </p:nvSpPr>
        <p:spPr>
          <a:xfrm>
            <a:off x="5677112" y="3158525"/>
            <a:ext cx="2390700" cy="3642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Montserrat"/>
              <a:buNone/>
              <a:defRPr sz="2200">
                <a:latin typeface="Lexend ExtraBold"/>
                <a:ea typeface="Lexend ExtraBold"/>
                <a:cs typeface="Lexend ExtraBold"/>
                <a:sym typeface="Lexend ExtraBold"/>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cxnSp>
        <p:nvCxnSpPr>
          <p:cNvPr id="267" name="Google Shape;267;p13"/>
          <p:cNvCxnSpPr/>
          <p:nvPr/>
        </p:nvCxnSpPr>
        <p:spPr>
          <a:xfrm rot="10800000">
            <a:off x="730384" y="4663910"/>
            <a:ext cx="7703498"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68"/>
        <p:cNvGrpSpPr/>
        <p:nvPr/>
      </p:nvGrpSpPr>
      <p:grpSpPr>
        <a:xfrm>
          <a:off x="0" y="0"/>
          <a:ext cx="0" cy="0"/>
          <a:chOff x="0" y="0"/>
          <a:chExt cx="0" cy="0"/>
        </a:xfrm>
      </p:grpSpPr>
      <p:sp>
        <p:nvSpPr>
          <p:cNvPr id="269" name="Google Shape;269;p14"/>
          <p:cNvSpPr txBox="1">
            <a:spLocks noGrp="1"/>
          </p:cNvSpPr>
          <p:nvPr>
            <p:ph type="title"/>
          </p:nvPr>
        </p:nvSpPr>
        <p:spPr>
          <a:xfrm>
            <a:off x="2391900" y="3335213"/>
            <a:ext cx="4360200" cy="5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2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70" name="Google Shape;270;p14"/>
          <p:cNvSpPr txBox="1">
            <a:spLocks noGrp="1"/>
          </p:cNvSpPr>
          <p:nvPr>
            <p:ph type="subTitle" idx="1"/>
          </p:nvPr>
        </p:nvSpPr>
        <p:spPr>
          <a:xfrm>
            <a:off x="1896875" y="1230650"/>
            <a:ext cx="5350200" cy="1791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7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271" name="Google Shape;271;p14"/>
          <p:cNvCxnSpPr/>
          <p:nvPr/>
        </p:nvCxnSpPr>
        <p:spPr>
          <a:xfrm rot="10800000">
            <a:off x="719677" y="4663910"/>
            <a:ext cx="7714368" cy="0"/>
          </a:xfrm>
          <a:prstGeom prst="straightConnector1">
            <a:avLst/>
          </a:prstGeom>
          <a:noFill/>
          <a:ln w="9525" cap="flat" cmpd="sng">
            <a:solidFill>
              <a:schemeClr val="dk1"/>
            </a:solidFill>
            <a:prstDash val="solid"/>
            <a:round/>
            <a:headEnd type="none" w="med" len="med"/>
            <a:tailEnd type="none" w="med" len="med"/>
          </a:ln>
        </p:spPr>
      </p:cxnSp>
      <p:grpSp>
        <p:nvGrpSpPr>
          <p:cNvPr id="272" name="Google Shape;272;p14"/>
          <p:cNvGrpSpPr/>
          <p:nvPr/>
        </p:nvGrpSpPr>
        <p:grpSpPr>
          <a:xfrm>
            <a:off x="720011" y="319100"/>
            <a:ext cx="1368528" cy="300900"/>
            <a:chOff x="7055224" y="4513500"/>
            <a:chExt cx="1368528" cy="300900"/>
          </a:xfrm>
        </p:grpSpPr>
        <p:grpSp>
          <p:nvGrpSpPr>
            <p:cNvPr id="273" name="Google Shape;273;p14"/>
            <p:cNvGrpSpPr/>
            <p:nvPr/>
          </p:nvGrpSpPr>
          <p:grpSpPr>
            <a:xfrm>
              <a:off x="7629309" y="4513500"/>
              <a:ext cx="794443" cy="300900"/>
              <a:chOff x="7310856" y="4513500"/>
              <a:chExt cx="1113132" cy="300900"/>
            </a:xfrm>
          </p:grpSpPr>
          <p:cxnSp>
            <p:nvCxnSpPr>
              <p:cNvPr id="274" name="Google Shape;274;p14"/>
              <p:cNvCxnSpPr/>
              <p:nvPr/>
            </p:nvCxnSpPr>
            <p:spPr>
              <a:xfrm>
                <a:off x="8423989"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275" name="Google Shape;275;p14"/>
              <p:cNvCxnSpPr/>
              <p:nvPr/>
            </p:nvCxnSpPr>
            <p:spPr>
              <a:xfrm>
                <a:off x="836886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276" name="Google Shape;276;p14"/>
              <p:cNvCxnSpPr/>
              <p:nvPr/>
            </p:nvCxnSpPr>
            <p:spPr>
              <a:xfrm>
                <a:off x="8302747"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277" name="Google Shape;277;p14"/>
              <p:cNvCxnSpPr/>
              <p:nvPr/>
            </p:nvCxnSpPr>
            <p:spPr>
              <a:xfrm>
                <a:off x="8236602"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278" name="Google Shape;278;p14"/>
              <p:cNvCxnSpPr/>
              <p:nvPr/>
            </p:nvCxnSpPr>
            <p:spPr>
              <a:xfrm>
                <a:off x="8170486"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279" name="Google Shape;279;p14"/>
              <p:cNvCxnSpPr/>
              <p:nvPr/>
            </p:nvCxnSpPr>
            <p:spPr>
              <a:xfrm>
                <a:off x="8093377"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280" name="Google Shape;280;p14"/>
              <p:cNvCxnSpPr/>
              <p:nvPr/>
            </p:nvCxnSpPr>
            <p:spPr>
              <a:xfrm>
                <a:off x="8027260"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281" name="Google Shape;281;p14"/>
              <p:cNvCxnSpPr/>
              <p:nvPr/>
            </p:nvCxnSpPr>
            <p:spPr>
              <a:xfrm>
                <a:off x="7961115"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282" name="Google Shape;282;p14"/>
              <p:cNvCxnSpPr/>
              <p:nvPr/>
            </p:nvCxnSpPr>
            <p:spPr>
              <a:xfrm>
                <a:off x="7894999"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283" name="Google Shape;283;p14"/>
              <p:cNvCxnSpPr/>
              <p:nvPr/>
            </p:nvCxnSpPr>
            <p:spPr>
              <a:xfrm>
                <a:off x="783987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284" name="Google Shape;284;p14"/>
              <p:cNvCxnSpPr/>
              <p:nvPr/>
            </p:nvCxnSpPr>
            <p:spPr>
              <a:xfrm>
                <a:off x="7773757" y="4513500"/>
                <a:ext cx="0" cy="300900"/>
              </a:xfrm>
              <a:prstGeom prst="straightConnector1">
                <a:avLst/>
              </a:prstGeom>
              <a:noFill/>
              <a:ln w="38100" cap="flat" cmpd="sng">
                <a:solidFill>
                  <a:schemeClr val="dk1"/>
                </a:solidFill>
                <a:prstDash val="solid"/>
                <a:round/>
                <a:headEnd type="none" w="med" len="med"/>
                <a:tailEnd type="none" w="med" len="med"/>
              </a:ln>
            </p:spPr>
          </p:cxnSp>
          <p:cxnSp>
            <p:nvCxnSpPr>
              <p:cNvPr id="285" name="Google Shape;285;p14"/>
              <p:cNvCxnSpPr/>
              <p:nvPr/>
            </p:nvCxnSpPr>
            <p:spPr>
              <a:xfrm>
                <a:off x="7707612"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286" name="Google Shape;286;p14"/>
              <p:cNvCxnSpPr/>
              <p:nvPr/>
            </p:nvCxnSpPr>
            <p:spPr>
              <a:xfrm>
                <a:off x="7641496" y="4513500"/>
                <a:ext cx="0" cy="300900"/>
              </a:xfrm>
              <a:prstGeom prst="straightConnector1">
                <a:avLst/>
              </a:prstGeom>
              <a:noFill/>
              <a:ln w="38100" cap="flat" cmpd="sng">
                <a:solidFill>
                  <a:schemeClr val="dk1"/>
                </a:solidFill>
                <a:prstDash val="solid"/>
                <a:round/>
                <a:headEnd type="none" w="med" len="med"/>
                <a:tailEnd type="none" w="med" len="med"/>
              </a:ln>
            </p:spPr>
          </p:cxnSp>
          <p:cxnSp>
            <p:nvCxnSpPr>
              <p:cNvPr id="287" name="Google Shape;287;p14"/>
              <p:cNvCxnSpPr/>
              <p:nvPr/>
            </p:nvCxnSpPr>
            <p:spPr>
              <a:xfrm>
                <a:off x="7575351"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288" name="Google Shape;288;p14"/>
              <p:cNvCxnSpPr/>
              <p:nvPr/>
            </p:nvCxnSpPr>
            <p:spPr>
              <a:xfrm>
                <a:off x="750923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289" name="Google Shape;289;p14"/>
              <p:cNvCxnSpPr/>
              <p:nvPr/>
            </p:nvCxnSpPr>
            <p:spPr>
              <a:xfrm>
                <a:off x="7443117"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290" name="Google Shape;290;p14"/>
              <p:cNvCxnSpPr/>
              <p:nvPr/>
            </p:nvCxnSpPr>
            <p:spPr>
              <a:xfrm>
                <a:off x="7377001"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291" name="Google Shape;291;p14"/>
              <p:cNvCxnSpPr/>
              <p:nvPr/>
            </p:nvCxnSpPr>
            <p:spPr>
              <a:xfrm>
                <a:off x="7310856" y="4513500"/>
                <a:ext cx="0" cy="300900"/>
              </a:xfrm>
              <a:prstGeom prst="straightConnector1">
                <a:avLst/>
              </a:prstGeom>
              <a:noFill/>
              <a:ln w="28575" cap="flat" cmpd="sng">
                <a:solidFill>
                  <a:schemeClr val="dk1"/>
                </a:solidFill>
                <a:prstDash val="solid"/>
                <a:round/>
                <a:headEnd type="none" w="med" len="med"/>
                <a:tailEnd type="none" w="med" len="med"/>
              </a:ln>
            </p:spPr>
          </p:cxnSp>
        </p:grpSp>
        <p:cxnSp>
          <p:nvCxnSpPr>
            <p:cNvPr id="292" name="Google Shape;292;p14"/>
            <p:cNvCxnSpPr/>
            <p:nvPr/>
          </p:nvCxnSpPr>
          <p:spPr>
            <a:xfrm>
              <a:off x="7566501"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293" name="Google Shape;293;p14"/>
            <p:cNvCxnSpPr/>
            <p:nvPr/>
          </p:nvCxnSpPr>
          <p:spPr>
            <a:xfrm>
              <a:off x="7527159"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294" name="Google Shape;294;p14"/>
            <p:cNvCxnSpPr/>
            <p:nvPr/>
          </p:nvCxnSpPr>
          <p:spPr>
            <a:xfrm>
              <a:off x="7479971"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295" name="Google Shape;295;p14"/>
            <p:cNvCxnSpPr/>
            <p:nvPr/>
          </p:nvCxnSpPr>
          <p:spPr>
            <a:xfrm>
              <a:off x="743276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296" name="Google Shape;296;p14"/>
            <p:cNvCxnSpPr/>
            <p:nvPr/>
          </p:nvCxnSpPr>
          <p:spPr>
            <a:xfrm>
              <a:off x="7385576"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297" name="Google Shape;297;p14"/>
            <p:cNvCxnSpPr/>
            <p:nvPr/>
          </p:nvCxnSpPr>
          <p:spPr>
            <a:xfrm>
              <a:off x="7330544"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298" name="Google Shape;298;p14"/>
            <p:cNvCxnSpPr/>
            <p:nvPr/>
          </p:nvCxnSpPr>
          <p:spPr>
            <a:xfrm>
              <a:off x="7283356"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299" name="Google Shape;299;p14"/>
            <p:cNvCxnSpPr/>
            <p:nvPr/>
          </p:nvCxnSpPr>
          <p:spPr>
            <a:xfrm>
              <a:off x="7236149"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300" name="Google Shape;300;p14"/>
            <p:cNvCxnSpPr/>
            <p:nvPr/>
          </p:nvCxnSpPr>
          <p:spPr>
            <a:xfrm>
              <a:off x="7188961"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301" name="Google Shape;301;p14"/>
            <p:cNvCxnSpPr/>
            <p:nvPr/>
          </p:nvCxnSpPr>
          <p:spPr>
            <a:xfrm>
              <a:off x="7149618"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302" name="Google Shape;302;p14"/>
            <p:cNvCxnSpPr/>
            <p:nvPr/>
          </p:nvCxnSpPr>
          <p:spPr>
            <a:xfrm>
              <a:off x="7102431" y="4513500"/>
              <a:ext cx="0" cy="300900"/>
            </a:xfrm>
            <a:prstGeom prst="straightConnector1">
              <a:avLst/>
            </a:prstGeom>
            <a:noFill/>
            <a:ln w="38100" cap="flat" cmpd="sng">
              <a:solidFill>
                <a:schemeClr val="dk1"/>
              </a:solidFill>
              <a:prstDash val="solid"/>
              <a:round/>
              <a:headEnd type="none" w="med" len="med"/>
              <a:tailEnd type="none" w="med" len="med"/>
            </a:ln>
          </p:spPr>
        </p:cxnSp>
        <p:cxnSp>
          <p:nvCxnSpPr>
            <p:cNvPr id="303" name="Google Shape;303;p14"/>
            <p:cNvCxnSpPr/>
            <p:nvPr/>
          </p:nvCxnSpPr>
          <p:spPr>
            <a:xfrm>
              <a:off x="7055224" y="4513500"/>
              <a:ext cx="0" cy="300900"/>
            </a:xfrm>
            <a:prstGeom prst="straightConnector1">
              <a:avLst/>
            </a:prstGeom>
            <a:noFill/>
            <a:ln w="9525" cap="flat" cmpd="sng">
              <a:solidFill>
                <a:schemeClr val="dk1"/>
              </a:solidFill>
              <a:prstDash val="solid"/>
              <a:round/>
              <a:headEnd type="none" w="med" len="med"/>
              <a:tailEnd type="none" w="med" len="med"/>
            </a:ln>
          </p:spPr>
        </p:cxnSp>
      </p:grpSp>
      <p:cxnSp>
        <p:nvCxnSpPr>
          <p:cNvPr id="304" name="Google Shape;304;p14"/>
          <p:cNvCxnSpPr/>
          <p:nvPr/>
        </p:nvCxnSpPr>
        <p:spPr>
          <a:xfrm rot="10800000">
            <a:off x="7760759" y="469548"/>
            <a:ext cx="673217"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
  <p:cSld name="ONE_COLUMN_TEXT_1">
    <p:spTree>
      <p:nvGrpSpPr>
        <p:cNvPr id="1" name="Shape 305"/>
        <p:cNvGrpSpPr/>
        <p:nvPr/>
      </p:nvGrpSpPr>
      <p:grpSpPr>
        <a:xfrm>
          <a:off x="0" y="0"/>
          <a:ext cx="0" cy="0"/>
          <a:chOff x="0" y="0"/>
          <a:chExt cx="0" cy="0"/>
        </a:xfrm>
      </p:grpSpPr>
      <p:sp>
        <p:nvSpPr>
          <p:cNvPr id="306" name="Google Shape;306;p15"/>
          <p:cNvSpPr txBox="1">
            <a:spLocks noGrp="1"/>
          </p:cNvSpPr>
          <p:nvPr>
            <p:ph type="title"/>
          </p:nvPr>
        </p:nvSpPr>
        <p:spPr>
          <a:xfrm>
            <a:off x="1980150" y="1257775"/>
            <a:ext cx="5183700" cy="172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10000"/>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07" name="Google Shape;307;p15"/>
          <p:cNvSpPr txBox="1">
            <a:spLocks noGrp="1"/>
          </p:cNvSpPr>
          <p:nvPr>
            <p:ph type="subTitle" idx="1"/>
          </p:nvPr>
        </p:nvSpPr>
        <p:spPr>
          <a:xfrm>
            <a:off x="1998150" y="3028075"/>
            <a:ext cx="5147700" cy="733200"/>
          </a:xfrm>
          <a:prstGeom prst="rect">
            <a:avLst/>
          </a:prstGeom>
          <a:solidFill>
            <a:schemeClr val="dk1"/>
          </a:solidFill>
          <a:ln w="762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dk2"/>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08" name="Google Shape;308;p15"/>
          <p:cNvSpPr txBox="1">
            <a:spLocks noGrp="1"/>
          </p:cNvSpPr>
          <p:nvPr>
            <p:ph type="subTitle" idx="2"/>
          </p:nvPr>
        </p:nvSpPr>
        <p:spPr>
          <a:xfrm>
            <a:off x="6087900" y="471975"/>
            <a:ext cx="2336100" cy="218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000"/>
              <a:buNone/>
              <a:defRPr sz="1000"/>
            </a:lvl1pPr>
            <a:lvl2pPr lvl="1" algn="r" rtl="0">
              <a:spcBef>
                <a:spcPts val="0"/>
              </a:spcBef>
              <a:spcAft>
                <a:spcPts val="0"/>
              </a:spcAft>
              <a:buSzPts val="1000"/>
              <a:buNone/>
              <a:defRPr sz="1000"/>
            </a:lvl2pPr>
            <a:lvl3pPr lvl="2" algn="r" rtl="0">
              <a:spcBef>
                <a:spcPts val="0"/>
              </a:spcBef>
              <a:spcAft>
                <a:spcPts val="0"/>
              </a:spcAft>
              <a:buSzPts val="1000"/>
              <a:buNone/>
              <a:defRPr sz="1000"/>
            </a:lvl3pPr>
            <a:lvl4pPr lvl="3" algn="r" rtl="0">
              <a:spcBef>
                <a:spcPts val="0"/>
              </a:spcBef>
              <a:spcAft>
                <a:spcPts val="0"/>
              </a:spcAft>
              <a:buSzPts val="1000"/>
              <a:buNone/>
              <a:defRPr sz="1000"/>
            </a:lvl4pPr>
            <a:lvl5pPr lvl="4" algn="r" rtl="0">
              <a:spcBef>
                <a:spcPts val="0"/>
              </a:spcBef>
              <a:spcAft>
                <a:spcPts val="0"/>
              </a:spcAft>
              <a:buSzPts val="1000"/>
              <a:buNone/>
              <a:defRPr sz="1000"/>
            </a:lvl5pPr>
            <a:lvl6pPr lvl="5" algn="r" rtl="0">
              <a:spcBef>
                <a:spcPts val="0"/>
              </a:spcBef>
              <a:spcAft>
                <a:spcPts val="0"/>
              </a:spcAft>
              <a:buSzPts val="1000"/>
              <a:buNone/>
              <a:defRPr sz="1000"/>
            </a:lvl6pPr>
            <a:lvl7pPr lvl="6" algn="r" rtl="0">
              <a:spcBef>
                <a:spcPts val="0"/>
              </a:spcBef>
              <a:spcAft>
                <a:spcPts val="0"/>
              </a:spcAft>
              <a:buSzPts val="1000"/>
              <a:buNone/>
              <a:defRPr sz="1000"/>
            </a:lvl7pPr>
            <a:lvl8pPr lvl="7" algn="r" rtl="0">
              <a:spcBef>
                <a:spcPts val="0"/>
              </a:spcBef>
              <a:spcAft>
                <a:spcPts val="0"/>
              </a:spcAft>
              <a:buSzPts val="1000"/>
              <a:buNone/>
              <a:defRPr sz="1000"/>
            </a:lvl8pPr>
            <a:lvl9pPr lvl="8" algn="r" rtl="0">
              <a:spcBef>
                <a:spcPts val="0"/>
              </a:spcBef>
              <a:spcAft>
                <a:spcPts val="0"/>
              </a:spcAft>
              <a:buSzPts val="1000"/>
              <a:buNone/>
              <a:defRPr sz="1000"/>
            </a:lvl9pPr>
          </a:lstStyle>
          <a:p>
            <a:endParaRPr/>
          </a:p>
        </p:txBody>
      </p:sp>
      <p:sp>
        <p:nvSpPr>
          <p:cNvPr id="309" name="Google Shape;309;p15"/>
          <p:cNvSpPr txBox="1">
            <a:spLocks noGrp="1"/>
          </p:cNvSpPr>
          <p:nvPr>
            <p:ph type="subTitle" idx="3"/>
          </p:nvPr>
        </p:nvSpPr>
        <p:spPr>
          <a:xfrm>
            <a:off x="5604300" y="4697325"/>
            <a:ext cx="1368600" cy="124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000"/>
              <a:buNone/>
              <a:defRPr sz="1000"/>
            </a:lvl1pPr>
            <a:lvl2pPr lvl="1" algn="r" rtl="0">
              <a:spcBef>
                <a:spcPts val="0"/>
              </a:spcBef>
              <a:spcAft>
                <a:spcPts val="0"/>
              </a:spcAft>
              <a:buSzPts val="1000"/>
              <a:buNone/>
              <a:defRPr sz="1000"/>
            </a:lvl2pPr>
            <a:lvl3pPr lvl="2" algn="r" rtl="0">
              <a:spcBef>
                <a:spcPts val="0"/>
              </a:spcBef>
              <a:spcAft>
                <a:spcPts val="0"/>
              </a:spcAft>
              <a:buSzPts val="1000"/>
              <a:buNone/>
              <a:defRPr sz="1000"/>
            </a:lvl3pPr>
            <a:lvl4pPr lvl="3" algn="r" rtl="0">
              <a:spcBef>
                <a:spcPts val="0"/>
              </a:spcBef>
              <a:spcAft>
                <a:spcPts val="0"/>
              </a:spcAft>
              <a:buSzPts val="1000"/>
              <a:buNone/>
              <a:defRPr sz="1000"/>
            </a:lvl4pPr>
            <a:lvl5pPr lvl="4" algn="r" rtl="0">
              <a:spcBef>
                <a:spcPts val="0"/>
              </a:spcBef>
              <a:spcAft>
                <a:spcPts val="0"/>
              </a:spcAft>
              <a:buSzPts val="1000"/>
              <a:buNone/>
              <a:defRPr sz="1000"/>
            </a:lvl5pPr>
            <a:lvl6pPr lvl="5" algn="r" rtl="0">
              <a:spcBef>
                <a:spcPts val="0"/>
              </a:spcBef>
              <a:spcAft>
                <a:spcPts val="0"/>
              </a:spcAft>
              <a:buSzPts val="1000"/>
              <a:buNone/>
              <a:defRPr sz="1000"/>
            </a:lvl6pPr>
            <a:lvl7pPr lvl="6" algn="r" rtl="0">
              <a:spcBef>
                <a:spcPts val="0"/>
              </a:spcBef>
              <a:spcAft>
                <a:spcPts val="0"/>
              </a:spcAft>
              <a:buSzPts val="1000"/>
              <a:buNone/>
              <a:defRPr sz="1000"/>
            </a:lvl7pPr>
            <a:lvl8pPr lvl="7" algn="r" rtl="0">
              <a:spcBef>
                <a:spcPts val="0"/>
              </a:spcBef>
              <a:spcAft>
                <a:spcPts val="0"/>
              </a:spcAft>
              <a:buSzPts val="1000"/>
              <a:buNone/>
              <a:defRPr sz="1000"/>
            </a:lvl8pPr>
            <a:lvl9pPr lvl="8" algn="r" rtl="0">
              <a:spcBef>
                <a:spcPts val="0"/>
              </a:spcBef>
              <a:spcAft>
                <a:spcPts val="0"/>
              </a:spcAft>
              <a:buSzPts val="1000"/>
              <a:buNone/>
              <a:defRPr sz="1000"/>
            </a:lvl9pPr>
          </a:lstStyle>
          <a:p>
            <a:endParaRPr/>
          </a:p>
        </p:txBody>
      </p:sp>
      <p:grpSp>
        <p:nvGrpSpPr>
          <p:cNvPr id="310" name="Google Shape;310;p15"/>
          <p:cNvGrpSpPr/>
          <p:nvPr/>
        </p:nvGrpSpPr>
        <p:grpSpPr>
          <a:xfrm>
            <a:off x="7037461" y="4513500"/>
            <a:ext cx="1368528" cy="300900"/>
            <a:chOff x="7055224" y="4513500"/>
            <a:chExt cx="1368528" cy="300900"/>
          </a:xfrm>
        </p:grpSpPr>
        <p:grpSp>
          <p:nvGrpSpPr>
            <p:cNvPr id="311" name="Google Shape;311;p15"/>
            <p:cNvGrpSpPr/>
            <p:nvPr/>
          </p:nvGrpSpPr>
          <p:grpSpPr>
            <a:xfrm>
              <a:off x="7629309" y="4513500"/>
              <a:ext cx="794443" cy="300900"/>
              <a:chOff x="7310856" y="4513500"/>
              <a:chExt cx="1113132" cy="300900"/>
            </a:xfrm>
          </p:grpSpPr>
          <p:cxnSp>
            <p:nvCxnSpPr>
              <p:cNvPr id="312" name="Google Shape;312;p15"/>
              <p:cNvCxnSpPr/>
              <p:nvPr/>
            </p:nvCxnSpPr>
            <p:spPr>
              <a:xfrm>
                <a:off x="8423989"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313" name="Google Shape;313;p15"/>
              <p:cNvCxnSpPr/>
              <p:nvPr/>
            </p:nvCxnSpPr>
            <p:spPr>
              <a:xfrm>
                <a:off x="836886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314" name="Google Shape;314;p15"/>
              <p:cNvCxnSpPr/>
              <p:nvPr/>
            </p:nvCxnSpPr>
            <p:spPr>
              <a:xfrm>
                <a:off x="8302747"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315" name="Google Shape;315;p15"/>
              <p:cNvCxnSpPr/>
              <p:nvPr/>
            </p:nvCxnSpPr>
            <p:spPr>
              <a:xfrm>
                <a:off x="8236602"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316" name="Google Shape;316;p15"/>
              <p:cNvCxnSpPr/>
              <p:nvPr/>
            </p:nvCxnSpPr>
            <p:spPr>
              <a:xfrm>
                <a:off x="8170486"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317" name="Google Shape;317;p15"/>
              <p:cNvCxnSpPr/>
              <p:nvPr/>
            </p:nvCxnSpPr>
            <p:spPr>
              <a:xfrm>
                <a:off x="8093377"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318" name="Google Shape;318;p15"/>
              <p:cNvCxnSpPr/>
              <p:nvPr/>
            </p:nvCxnSpPr>
            <p:spPr>
              <a:xfrm>
                <a:off x="8027260"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319" name="Google Shape;319;p15"/>
              <p:cNvCxnSpPr/>
              <p:nvPr/>
            </p:nvCxnSpPr>
            <p:spPr>
              <a:xfrm>
                <a:off x="7961115"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320" name="Google Shape;320;p15"/>
              <p:cNvCxnSpPr/>
              <p:nvPr/>
            </p:nvCxnSpPr>
            <p:spPr>
              <a:xfrm>
                <a:off x="7894999"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321" name="Google Shape;321;p15"/>
              <p:cNvCxnSpPr/>
              <p:nvPr/>
            </p:nvCxnSpPr>
            <p:spPr>
              <a:xfrm>
                <a:off x="783987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322" name="Google Shape;322;p15"/>
              <p:cNvCxnSpPr/>
              <p:nvPr/>
            </p:nvCxnSpPr>
            <p:spPr>
              <a:xfrm>
                <a:off x="7773757" y="4513500"/>
                <a:ext cx="0" cy="300900"/>
              </a:xfrm>
              <a:prstGeom prst="straightConnector1">
                <a:avLst/>
              </a:prstGeom>
              <a:noFill/>
              <a:ln w="38100" cap="flat" cmpd="sng">
                <a:solidFill>
                  <a:schemeClr val="dk1"/>
                </a:solidFill>
                <a:prstDash val="solid"/>
                <a:round/>
                <a:headEnd type="none" w="med" len="med"/>
                <a:tailEnd type="none" w="med" len="med"/>
              </a:ln>
            </p:spPr>
          </p:cxnSp>
          <p:cxnSp>
            <p:nvCxnSpPr>
              <p:cNvPr id="323" name="Google Shape;323;p15"/>
              <p:cNvCxnSpPr/>
              <p:nvPr/>
            </p:nvCxnSpPr>
            <p:spPr>
              <a:xfrm>
                <a:off x="7707612"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324" name="Google Shape;324;p15"/>
              <p:cNvCxnSpPr/>
              <p:nvPr/>
            </p:nvCxnSpPr>
            <p:spPr>
              <a:xfrm>
                <a:off x="7641496" y="4513500"/>
                <a:ext cx="0" cy="300900"/>
              </a:xfrm>
              <a:prstGeom prst="straightConnector1">
                <a:avLst/>
              </a:prstGeom>
              <a:noFill/>
              <a:ln w="38100" cap="flat" cmpd="sng">
                <a:solidFill>
                  <a:schemeClr val="dk1"/>
                </a:solidFill>
                <a:prstDash val="solid"/>
                <a:round/>
                <a:headEnd type="none" w="med" len="med"/>
                <a:tailEnd type="none" w="med" len="med"/>
              </a:ln>
            </p:spPr>
          </p:cxnSp>
          <p:cxnSp>
            <p:nvCxnSpPr>
              <p:cNvPr id="325" name="Google Shape;325;p15"/>
              <p:cNvCxnSpPr/>
              <p:nvPr/>
            </p:nvCxnSpPr>
            <p:spPr>
              <a:xfrm>
                <a:off x="7575351"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326" name="Google Shape;326;p15"/>
              <p:cNvCxnSpPr/>
              <p:nvPr/>
            </p:nvCxnSpPr>
            <p:spPr>
              <a:xfrm>
                <a:off x="750923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327" name="Google Shape;327;p15"/>
              <p:cNvCxnSpPr/>
              <p:nvPr/>
            </p:nvCxnSpPr>
            <p:spPr>
              <a:xfrm>
                <a:off x="7443117"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328" name="Google Shape;328;p15"/>
              <p:cNvCxnSpPr/>
              <p:nvPr/>
            </p:nvCxnSpPr>
            <p:spPr>
              <a:xfrm>
                <a:off x="7377001"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329" name="Google Shape;329;p15"/>
              <p:cNvCxnSpPr/>
              <p:nvPr/>
            </p:nvCxnSpPr>
            <p:spPr>
              <a:xfrm>
                <a:off x="7310856" y="4513500"/>
                <a:ext cx="0" cy="300900"/>
              </a:xfrm>
              <a:prstGeom prst="straightConnector1">
                <a:avLst/>
              </a:prstGeom>
              <a:noFill/>
              <a:ln w="28575" cap="flat" cmpd="sng">
                <a:solidFill>
                  <a:schemeClr val="dk1"/>
                </a:solidFill>
                <a:prstDash val="solid"/>
                <a:round/>
                <a:headEnd type="none" w="med" len="med"/>
                <a:tailEnd type="none" w="med" len="med"/>
              </a:ln>
            </p:spPr>
          </p:cxnSp>
        </p:grpSp>
        <p:cxnSp>
          <p:nvCxnSpPr>
            <p:cNvPr id="330" name="Google Shape;330;p15"/>
            <p:cNvCxnSpPr/>
            <p:nvPr/>
          </p:nvCxnSpPr>
          <p:spPr>
            <a:xfrm>
              <a:off x="7566501"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331" name="Google Shape;331;p15"/>
            <p:cNvCxnSpPr/>
            <p:nvPr/>
          </p:nvCxnSpPr>
          <p:spPr>
            <a:xfrm>
              <a:off x="7527159"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332" name="Google Shape;332;p15"/>
            <p:cNvCxnSpPr/>
            <p:nvPr/>
          </p:nvCxnSpPr>
          <p:spPr>
            <a:xfrm>
              <a:off x="7479971"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333" name="Google Shape;333;p15"/>
            <p:cNvCxnSpPr/>
            <p:nvPr/>
          </p:nvCxnSpPr>
          <p:spPr>
            <a:xfrm>
              <a:off x="743276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334" name="Google Shape;334;p15"/>
            <p:cNvCxnSpPr/>
            <p:nvPr/>
          </p:nvCxnSpPr>
          <p:spPr>
            <a:xfrm>
              <a:off x="7385576"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335" name="Google Shape;335;p15"/>
            <p:cNvCxnSpPr/>
            <p:nvPr/>
          </p:nvCxnSpPr>
          <p:spPr>
            <a:xfrm>
              <a:off x="7330544"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336" name="Google Shape;336;p15"/>
            <p:cNvCxnSpPr/>
            <p:nvPr/>
          </p:nvCxnSpPr>
          <p:spPr>
            <a:xfrm>
              <a:off x="7283356"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337" name="Google Shape;337;p15"/>
            <p:cNvCxnSpPr/>
            <p:nvPr/>
          </p:nvCxnSpPr>
          <p:spPr>
            <a:xfrm>
              <a:off x="7236149"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338" name="Google Shape;338;p15"/>
            <p:cNvCxnSpPr/>
            <p:nvPr/>
          </p:nvCxnSpPr>
          <p:spPr>
            <a:xfrm>
              <a:off x="7188961"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339" name="Google Shape;339;p15"/>
            <p:cNvCxnSpPr/>
            <p:nvPr/>
          </p:nvCxnSpPr>
          <p:spPr>
            <a:xfrm>
              <a:off x="7149618"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340" name="Google Shape;340;p15"/>
            <p:cNvCxnSpPr/>
            <p:nvPr/>
          </p:nvCxnSpPr>
          <p:spPr>
            <a:xfrm>
              <a:off x="7102431" y="4513500"/>
              <a:ext cx="0" cy="300900"/>
            </a:xfrm>
            <a:prstGeom prst="straightConnector1">
              <a:avLst/>
            </a:prstGeom>
            <a:noFill/>
            <a:ln w="38100" cap="flat" cmpd="sng">
              <a:solidFill>
                <a:schemeClr val="dk1"/>
              </a:solidFill>
              <a:prstDash val="solid"/>
              <a:round/>
              <a:headEnd type="none" w="med" len="med"/>
              <a:tailEnd type="none" w="med" len="med"/>
            </a:ln>
          </p:spPr>
        </p:cxnSp>
        <p:cxnSp>
          <p:nvCxnSpPr>
            <p:cNvPr id="341" name="Google Shape;341;p15"/>
            <p:cNvCxnSpPr/>
            <p:nvPr/>
          </p:nvCxnSpPr>
          <p:spPr>
            <a:xfrm>
              <a:off x="7055224" y="4513500"/>
              <a:ext cx="0" cy="300900"/>
            </a:xfrm>
            <a:prstGeom prst="straightConnector1">
              <a:avLst/>
            </a:prstGeom>
            <a:noFill/>
            <a:ln w="9525" cap="flat" cmpd="sng">
              <a:solidFill>
                <a:schemeClr val="dk1"/>
              </a:solidFill>
              <a:prstDash val="solid"/>
              <a:round/>
              <a:headEnd type="none" w="med" len="med"/>
              <a:tailEnd type="none" w="med" len="med"/>
            </a:ln>
          </p:spPr>
        </p:cxnSp>
      </p:grpSp>
      <p:cxnSp>
        <p:nvCxnSpPr>
          <p:cNvPr id="342" name="Google Shape;342;p15"/>
          <p:cNvCxnSpPr/>
          <p:nvPr/>
        </p:nvCxnSpPr>
        <p:spPr>
          <a:xfrm rot="10800000">
            <a:off x="720009" y="4663948"/>
            <a:ext cx="673217"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TITLE_AND_BODY_1">
    <p:spTree>
      <p:nvGrpSpPr>
        <p:cNvPr id="1" name="Shape 343"/>
        <p:cNvGrpSpPr/>
        <p:nvPr/>
      </p:nvGrpSpPr>
      <p:grpSpPr>
        <a:xfrm>
          <a:off x="0" y="0"/>
          <a:ext cx="0" cy="0"/>
          <a:chOff x="0" y="0"/>
          <a:chExt cx="0" cy="0"/>
        </a:xfrm>
      </p:grpSpPr>
      <p:sp>
        <p:nvSpPr>
          <p:cNvPr id="344" name="Google Shape;344;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45" name="Google Shape;345;p16"/>
          <p:cNvSpPr txBox="1">
            <a:spLocks noGrp="1"/>
          </p:cNvSpPr>
          <p:nvPr>
            <p:ph type="body" idx="1"/>
          </p:nvPr>
        </p:nvSpPr>
        <p:spPr>
          <a:xfrm>
            <a:off x="720000" y="1215750"/>
            <a:ext cx="7704000" cy="1430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1600"/>
              </a:spcBef>
              <a:spcAft>
                <a:spcPts val="0"/>
              </a:spcAft>
              <a:buSzPts val="1400"/>
              <a:buChar char="■"/>
              <a:defRPr/>
            </a:lvl3pPr>
            <a:lvl4pPr marL="1828800" lvl="3" indent="-317500" rtl="0">
              <a:lnSpc>
                <a:spcPct val="100000"/>
              </a:lnSpc>
              <a:spcBef>
                <a:spcPts val="1600"/>
              </a:spcBef>
              <a:spcAft>
                <a:spcPts val="0"/>
              </a:spcAft>
              <a:buSzPts val="1400"/>
              <a:buChar char="●"/>
              <a:defRPr/>
            </a:lvl4pPr>
            <a:lvl5pPr marL="2286000" lvl="4" indent="-317500" rtl="0">
              <a:lnSpc>
                <a:spcPct val="100000"/>
              </a:lnSpc>
              <a:spcBef>
                <a:spcPts val="1600"/>
              </a:spcBef>
              <a:spcAft>
                <a:spcPts val="0"/>
              </a:spcAft>
              <a:buSzPts val="1400"/>
              <a:buChar char="○"/>
              <a:defRPr/>
            </a:lvl5pPr>
            <a:lvl6pPr marL="2743200" lvl="5" indent="-317500" rtl="0">
              <a:lnSpc>
                <a:spcPct val="100000"/>
              </a:lnSpc>
              <a:spcBef>
                <a:spcPts val="1600"/>
              </a:spcBef>
              <a:spcAft>
                <a:spcPts val="0"/>
              </a:spcAft>
              <a:buSzPts val="1400"/>
              <a:buChar char="■"/>
              <a:defRPr/>
            </a:lvl6pPr>
            <a:lvl7pPr marL="3200400" lvl="6" indent="-317500" rtl="0">
              <a:lnSpc>
                <a:spcPct val="100000"/>
              </a:lnSpc>
              <a:spcBef>
                <a:spcPts val="1600"/>
              </a:spcBef>
              <a:spcAft>
                <a:spcPts val="0"/>
              </a:spcAft>
              <a:buSzPts val="1400"/>
              <a:buChar char="●"/>
              <a:defRPr/>
            </a:lvl7pPr>
            <a:lvl8pPr marL="3657600" lvl="7" indent="-317500" rtl="0">
              <a:lnSpc>
                <a:spcPct val="100000"/>
              </a:lnSpc>
              <a:spcBef>
                <a:spcPts val="1600"/>
              </a:spcBef>
              <a:spcAft>
                <a:spcPts val="0"/>
              </a:spcAft>
              <a:buSzPts val="1400"/>
              <a:buChar char="○"/>
              <a:defRPr/>
            </a:lvl8pPr>
            <a:lvl9pPr marL="4114800" lvl="8" indent="-317500" rtl="0">
              <a:lnSpc>
                <a:spcPct val="100000"/>
              </a:lnSpc>
              <a:spcBef>
                <a:spcPts val="1600"/>
              </a:spcBef>
              <a:spcAft>
                <a:spcPts val="1600"/>
              </a:spcAft>
              <a:buSzPts val="1400"/>
              <a:buChar char="■"/>
              <a:defRPr/>
            </a:lvl9pPr>
          </a:lstStyle>
          <a:p>
            <a:endParaRPr/>
          </a:p>
        </p:txBody>
      </p:sp>
      <p:cxnSp>
        <p:nvCxnSpPr>
          <p:cNvPr id="346" name="Google Shape;346;p16"/>
          <p:cNvCxnSpPr/>
          <p:nvPr/>
        </p:nvCxnSpPr>
        <p:spPr>
          <a:xfrm rot="10800000">
            <a:off x="730384" y="4663910"/>
            <a:ext cx="7703498"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ONE_COLUMN_TEXT_3">
    <p:spTree>
      <p:nvGrpSpPr>
        <p:cNvPr id="1" name="Shape 347"/>
        <p:cNvGrpSpPr/>
        <p:nvPr/>
      </p:nvGrpSpPr>
      <p:grpSpPr>
        <a:xfrm>
          <a:off x="0" y="0"/>
          <a:ext cx="0" cy="0"/>
          <a:chOff x="0" y="0"/>
          <a:chExt cx="0" cy="0"/>
        </a:xfrm>
      </p:grpSpPr>
      <p:sp>
        <p:nvSpPr>
          <p:cNvPr id="348" name="Google Shape;348;p17"/>
          <p:cNvSpPr txBox="1">
            <a:spLocks noGrp="1"/>
          </p:cNvSpPr>
          <p:nvPr>
            <p:ph type="title"/>
          </p:nvPr>
        </p:nvSpPr>
        <p:spPr>
          <a:xfrm>
            <a:off x="720000" y="1220250"/>
            <a:ext cx="4086900" cy="17715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49" name="Google Shape;349;p17"/>
          <p:cNvSpPr txBox="1">
            <a:spLocks noGrp="1"/>
          </p:cNvSpPr>
          <p:nvPr>
            <p:ph type="subTitle" idx="1"/>
          </p:nvPr>
        </p:nvSpPr>
        <p:spPr>
          <a:xfrm>
            <a:off x="720000" y="2991750"/>
            <a:ext cx="4086900" cy="93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50" name="Google Shape;350;p17"/>
          <p:cNvSpPr>
            <a:spLocks noGrp="1"/>
          </p:cNvSpPr>
          <p:nvPr>
            <p:ph type="pic" idx="2"/>
          </p:nvPr>
        </p:nvSpPr>
        <p:spPr>
          <a:xfrm>
            <a:off x="5245200" y="1020450"/>
            <a:ext cx="3102600" cy="3102600"/>
          </a:xfrm>
          <a:prstGeom prst="roundRect">
            <a:avLst>
              <a:gd name="adj" fmla="val 16667"/>
            </a:avLst>
          </a:prstGeom>
          <a:noFill/>
          <a:ln w="114300" cap="flat" cmpd="sng">
            <a:solidFill>
              <a:schemeClr val="dk1"/>
            </a:solidFill>
            <a:prstDash val="solid"/>
            <a:round/>
            <a:headEnd type="none" w="sm" len="sm"/>
            <a:tailEnd type="none" w="sm" len="sm"/>
          </a:ln>
        </p:spPr>
      </p:sp>
      <p:cxnSp>
        <p:nvCxnSpPr>
          <p:cNvPr id="351" name="Google Shape;351;p17"/>
          <p:cNvCxnSpPr/>
          <p:nvPr/>
        </p:nvCxnSpPr>
        <p:spPr>
          <a:xfrm rot="10800000">
            <a:off x="719677" y="4663910"/>
            <a:ext cx="7714368" cy="0"/>
          </a:xfrm>
          <a:prstGeom prst="straightConnector1">
            <a:avLst/>
          </a:prstGeom>
          <a:noFill/>
          <a:ln w="9525" cap="flat" cmpd="sng">
            <a:solidFill>
              <a:schemeClr val="dk1"/>
            </a:solidFill>
            <a:prstDash val="solid"/>
            <a:round/>
            <a:headEnd type="none" w="med" len="med"/>
            <a:tailEnd type="none" w="med" len="med"/>
          </a:ln>
        </p:spPr>
      </p:cxnSp>
      <p:cxnSp>
        <p:nvCxnSpPr>
          <p:cNvPr id="352" name="Google Shape;352;p17"/>
          <p:cNvCxnSpPr/>
          <p:nvPr/>
        </p:nvCxnSpPr>
        <p:spPr>
          <a:xfrm rot="10800000">
            <a:off x="7760775" y="469548"/>
            <a:ext cx="673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13_1_1">
    <p:spTree>
      <p:nvGrpSpPr>
        <p:cNvPr id="1" name="Shape 353"/>
        <p:cNvGrpSpPr/>
        <p:nvPr/>
      </p:nvGrpSpPr>
      <p:grpSpPr>
        <a:xfrm>
          <a:off x="0" y="0"/>
          <a:ext cx="0" cy="0"/>
          <a:chOff x="0" y="0"/>
          <a:chExt cx="0" cy="0"/>
        </a:xfrm>
      </p:grpSpPr>
      <p:sp>
        <p:nvSpPr>
          <p:cNvPr id="354" name="Google Shape;354;p18"/>
          <p:cNvSpPr txBox="1">
            <a:spLocks noGrp="1"/>
          </p:cNvSpPr>
          <p:nvPr>
            <p:ph type="title"/>
          </p:nvPr>
        </p:nvSpPr>
        <p:spPr>
          <a:xfrm>
            <a:off x="720000" y="1510975"/>
            <a:ext cx="3146100" cy="1076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55" name="Google Shape;355;p18"/>
          <p:cNvSpPr txBox="1">
            <a:spLocks noGrp="1"/>
          </p:cNvSpPr>
          <p:nvPr>
            <p:ph type="subTitle" idx="1"/>
          </p:nvPr>
        </p:nvSpPr>
        <p:spPr>
          <a:xfrm>
            <a:off x="720000" y="2691425"/>
            <a:ext cx="3146100" cy="113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356" name="Google Shape;356;p18"/>
          <p:cNvCxnSpPr/>
          <p:nvPr/>
        </p:nvCxnSpPr>
        <p:spPr>
          <a:xfrm rot="10800000">
            <a:off x="719677" y="4663910"/>
            <a:ext cx="7714368" cy="0"/>
          </a:xfrm>
          <a:prstGeom prst="straightConnector1">
            <a:avLst/>
          </a:prstGeom>
          <a:noFill/>
          <a:ln w="9525" cap="flat" cmpd="sng">
            <a:solidFill>
              <a:schemeClr val="dk1"/>
            </a:solidFill>
            <a:prstDash val="solid"/>
            <a:round/>
            <a:headEnd type="none" w="med" len="med"/>
            <a:tailEnd type="none" w="med" len="med"/>
          </a:ln>
        </p:spPr>
      </p:cxnSp>
      <p:cxnSp>
        <p:nvCxnSpPr>
          <p:cNvPr id="357" name="Google Shape;357;p18"/>
          <p:cNvCxnSpPr/>
          <p:nvPr/>
        </p:nvCxnSpPr>
        <p:spPr>
          <a:xfrm rot="10800000">
            <a:off x="7760775" y="469548"/>
            <a:ext cx="673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4">
  <p:cSld name="CUSTOM_2_1">
    <p:spTree>
      <p:nvGrpSpPr>
        <p:cNvPr id="1" name="Shape 358"/>
        <p:cNvGrpSpPr/>
        <p:nvPr/>
      </p:nvGrpSpPr>
      <p:grpSpPr>
        <a:xfrm>
          <a:off x="0" y="0"/>
          <a:ext cx="0" cy="0"/>
          <a:chOff x="0" y="0"/>
          <a:chExt cx="0" cy="0"/>
        </a:xfrm>
      </p:grpSpPr>
      <p:sp>
        <p:nvSpPr>
          <p:cNvPr id="359" name="Google Shape;359;p19"/>
          <p:cNvSpPr txBox="1">
            <a:spLocks noGrp="1"/>
          </p:cNvSpPr>
          <p:nvPr>
            <p:ph type="title"/>
          </p:nvPr>
        </p:nvSpPr>
        <p:spPr>
          <a:xfrm>
            <a:off x="4985725" y="1719600"/>
            <a:ext cx="31980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60" name="Google Shape;360;p19"/>
          <p:cNvSpPr txBox="1">
            <a:spLocks noGrp="1"/>
          </p:cNvSpPr>
          <p:nvPr>
            <p:ph type="subTitle" idx="1"/>
          </p:nvPr>
        </p:nvSpPr>
        <p:spPr>
          <a:xfrm>
            <a:off x="4985800" y="2379450"/>
            <a:ext cx="3198000" cy="1154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361" name="Google Shape;361;p19"/>
          <p:cNvCxnSpPr/>
          <p:nvPr/>
        </p:nvCxnSpPr>
        <p:spPr>
          <a:xfrm rot="10800000">
            <a:off x="719677" y="4663910"/>
            <a:ext cx="7714368" cy="0"/>
          </a:xfrm>
          <a:prstGeom prst="straightConnector1">
            <a:avLst/>
          </a:prstGeom>
          <a:noFill/>
          <a:ln w="9525" cap="flat" cmpd="sng">
            <a:solidFill>
              <a:schemeClr val="dk1"/>
            </a:solidFill>
            <a:prstDash val="solid"/>
            <a:round/>
            <a:headEnd type="none" w="med" len="med"/>
            <a:tailEnd type="none" w="med" len="med"/>
          </a:ln>
        </p:spPr>
      </p:cxnSp>
      <p:cxnSp>
        <p:nvCxnSpPr>
          <p:cNvPr id="362" name="Google Shape;362;p19"/>
          <p:cNvCxnSpPr/>
          <p:nvPr/>
        </p:nvCxnSpPr>
        <p:spPr>
          <a:xfrm rot="10800000">
            <a:off x="720025" y="469548"/>
            <a:ext cx="673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5">
  <p:cSld name="CUSTOM_4_1">
    <p:spTree>
      <p:nvGrpSpPr>
        <p:cNvPr id="1" name="Shape 363"/>
        <p:cNvGrpSpPr/>
        <p:nvPr/>
      </p:nvGrpSpPr>
      <p:grpSpPr>
        <a:xfrm>
          <a:off x="0" y="0"/>
          <a:ext cx="0" cy="0"/>
          <a:chOff x="0" y="0"/>
          <a:chExt cx="0" cy="0"/>
        </a:xfrm>
      </p:grpSpPr>
      <p:sp>
        <p:nvSpPr>
          <p:cNvPr id="364" name="Google Shape;364;p20"/>
          <p:cNvSpPr txBox="1">
            <a:spLocks noGrp="1"/>
          </p:cNvSpPr>
          <p:nvPr>
            <p:ph type="title"/>
          </p:nvPr>
        </p:nvSpPr>
        <p:spPr>
          <a:xfrm>
            <a:off x="872400" y="1874450"/>
            <a:ext cx="318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65" name="Google Shape;365;p20"/>
          <p:cNvSpPr txBox="1">
            <a:spLocks noGrp="1"/>
          </p:cNvSpPr>
          <p:nvPr>
            <p:ph type="subTitle" idx="1"/>
          </p:nvPr>
        </p:nvSpPr>
        <p:spPr>
          <a:xfrm>
            <a:off x="872400" y="2550450"/>
            <a:ext cx="3187800" cy="113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366" name="Google Shape;366;p20"/>
          <p:cNvCxnSpPr/>
          <p:nvPr/>
        </p:nvCxnSpPr>
        <p:spPr>
          <a:xfrm rot="10800000">
            <a:off x="719677" y="4663910"/>
            <a:ext cx="7714368" cy="0"/>
          </a:xfrm>
          <a:prstGeom prst="straightConnector1">
            <a:avLst/>
          </a:prstGeom>
          <a:noFill/>
          <a:ln w="9525" cap="flat" cmpd="sng">
            <a:solidFill>
              <a:schemeClr val="dk1"/>
            </a:solidFill>
            <a:prstDash val="solid"/>
            <a:round/>
            <a:headEnd type="none" w="med" len="med"/>
            <a:tailEnd type="none" w="med" len="med"/>
          </a:ln>
        </p:spPr>
      </p:cxnSp>
      <p:cxnSp>
        <p:nvCxnSpPr>
          <p:cNvPr id="367" name="Google Shape;367;p20"/>
          <p:cNvCxnSpPr/>
          <p:nvPr/>
        </p:nvCxnSpPr>
        <p:spPr>
          <a:xfrm rot="10800000">
            <a:off x="7760775" y="469548"/>
            <a:ext cx="673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6"/>
        <p:cNvGrpSpPr/>
        <p:nvPr/>
      </p:nvGrpSpPr>
      <p:grpSpPr>
        <a:xfrm>
          <a:off x="0" y="0"/>
          <a:ext cx="0" cy="0"/>
          <a:chOff x="0" y="0"/>
          <a:chExt cx="0" cy="0"/>
        </a:xfrm>
      </p:grpSpPr>
      <p:sp>
        <p:nvSpPr>
          <p:cNvPr id="47" name="Google Shape;47;p3"/>
          <p:cNvSpPr txBox="1">
            <a:spLocks noGrp="1"/>
          </p:cNvSpPr>
          <p:nvPr>
            <p:ph type="title"/>
          </p:nvPr>
        </p:nvSpPr>
        <p:spPr>
          <a:xfrm>
            <a:off x="720000" y="2184588"/>
            <a:ext cx="3739200" cy="14703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8" name="Google Shape;48;p3"/>
          <p:cNvSpPr txBox="1">
            <a:spLocks noGrp="1"/>
          </p:cNvSpPr>
          <p:nvPr>
            <p:ph type="title" idx="2" hasCustomPrompt="1"/>
          </p:nvPr>
        </p:nvSpPr>
        <p:spPr>
          <a:xfrm>
            <a:off x="792275" y="975750"/>
            <a:ext cx="997200" cy="983700"/>
          </a:xfrm>
          <a:prstGeom prst="rect">
            <a:avLst/>
          </a:prstGeom>
          <a:solidFill>
            <a:schemeClr val="dk1"/>
          </a:solidFill>
          <a:ln w="762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44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9" name="Google Shape;49;p3"/>
          <p:cNvSpPr txBox="1">
            <a:spLocks noGrp="1"/>
          </p:cNvSpPr>
          <p:nvPr>
            <p:ph type="subTitle" idx="1"/>
          </p:nvPr>
        </p:nvSpPr>
        <p:spPr>
          <a:xfrm>
            <a:off x="720000" y="3606538"/>
            <a:ext cx="24249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0" name="Google Shape;50;p3"/>
          <p:cNvSpPr txBox="1">
            <a:spLocks noGrp="1"/>
          </p:cNvSpPr>
          <p:nvPr>
            <p:ph type="subTitle" idx="3"/>
          </p:nvPr>
        </p:nvSpPr>
        <p:spPr>
          <a:xfrm>
            <a:off x="720000" y="471975"/>
            <a:ext cx="2336100" cy="218700"/>
          </a:xfrm>
          <a:prstGeom prst="rect">
            <a:avLst/>
          </a:prstGeom>
        </p:spPr>
        <p:txBody>
          <a:bodyPr spcFirstLastPara="1" wrap="square" lIns="91425" tIns="91425" rIns="91425" bIns="91425" anchor="ctr"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51" name="Google Shape;51;p3"/>
          <p:cNvSpPr txBox="1">
            <a:spLocks noGrp="1"/>
          </p:cNvSpPr>
          <p:nvPr>
            <p:ph type="subTitle" idx="4"/>
          </p:nvPr>
        </p:nvSpPr>
        <p:spPr>
          <a:xfrm>
            <a:off x="2147925" y="4697325"/>
            <a:ext cx="1368600" cy="124800"/>
          </a:xfrm>
          <a:prstGeom prst="rect">
            <a:avLst/>
          </a:prstGeom>
        </p:spPr>
        <p:txBody>
          <a:bodyPr spcFirstLastPara="1" wrap="square" lIns="91425" tIns="91425" rIns="91425" bIns="91425" anchor="ctr"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grpSp>
        <p:nvGrpSpPr>
          <p:cNvPr id="52" name="Google Shape;52;p3"/>
          <p:cNvGrpSpPr/>
          <p:nvPr/>
        </p:nvGrpSpPr>
        <p:grpSpPr>
          <a:xfrm>
            <a:off x="720011" y="4513500"/>
            <a:ext cx="1368528" cy="300900"/>
            <a:chOff x="7055224" y="4513500"/>
            <a:chExt cx="1368528" cy="300900"/>
          </a:xfrm>
        </p:grpSpPr>
        <p:grpSp>
          <p:nvGrpSpPr>
            <p:cNvPr id="53" name="Google Shape;53;p3"/>
            <p:cNvGrpSpPr/>
            <p:nvPr/>
          </p:nvGrpSpPr>
          <p:grpSpPr>
            <a:xfrm>
              <a:off x="7629309" y="4513500"/>
              <a:ext cx="794443" cy="300900"/>
              <a:chOff x="7310856" y="4513500"/>
              <a:chExt cx="1113132" cy="300900"/>
            </a:xfrm>
          </p:grpSpPr>
          <p:cxnSp>
            <p:nvCxnSpPr>
              <p:cNvPr id="54" name="Google Shape;54;p3"/>
              <p:cNvCxnSpPr/>
              <p:nvPr/>
            </p:nvCxnSpPr>
            <p:spPr>
              <a:xfrm>
                <a:off x="8423989"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55" name="Google Shape;55;p3"/>
              <p:cNvCxnSpPr/>
              <p:nvPr/>
            </p:nvCxnSpPr>
            <p:spPr>
              <a:xfrm>
                <a:off x="836886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56" name="Google Shape;56;p3"/>
              <p:cNvCxnSpPr/>
              <p:nvPr/>
            </p:nvCxnSpPr>
            <p:spPr>
              <a:xfrm>
                <a:off x="8302747"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57" name="Google Shape;57;p3"/>
              <p:cNvCxnSpPr/>
              <p:nvPr/>
            </p:nvCxnSpPr>
            <p:spPr>
              <a:xfrm>
                <a:off x="8236602"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58" name="Google Shape;58;p3"/>
              <p:cNvCxnSpPr/>
              <p:nvPr/>
            </p:nvCxnSpPr>
            <p:spPr>
              <a:xfrm>
                <a:off x="8170486"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59" name="Google Shape;59;p3"/>
              <p:cNvCxnSpPr/>
              <p:nvPr/>
            </p:nvCxnSpPr>
            <p:spPr>
              <a:xfrm>
                <a:off x="8093377"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60" name="Google Shape;60;p3"/>
              <p:cNvCxnSpPr/>
              <p:nvPr/>
            </p:nvCxnSpPr>
            <p:spPr>
              <a:xfrm>
                <a:off x="8027260"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61" name="Google Shape;61;p3"/>
              <p:cNvCxnSpPr/>
              <p:nvPr/>
            </p:nvCxnSpPr>
            <p:spPr>
              <a:xfrm>
                <a:off x="7961115"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62" name="Google Shape;62;p3"/>
              <p:cNvCxnSpPr/>
              <p:nvPr/>
            </p:nvCxnSpPr>
            <p:spPr>
              <a:xfrm>
                <a:off x="7894999"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63" name="Google Shape;63;p3"/>
              <p:cNvCxnSpPr/>
              <p:nvPr/>
            </p:nvCxnSpPr>
            <p:spPr>
              <a:xfrm>
                <a:off x="783987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64" name="Google Shape;64;p3"/>
              <p:cNvCxnSpPr/>
              <p:nvPr/>
            </p:nvCxnSpPr>
            <p:spPr>
              <a:xfrm>
                <a:off x="7773757" y="4513500"/>
                <a:ext cx="0" cy="300900"/>
              </a:xfrm>
              <a:prstGeom prst="straightConnector1">
                <a:avLst/>
              </a:prstGeom>
              <a:noFill/>
              <a:ln w="38100" cap="flat" cmpd="sng">
                <a:solidFill>
                  <a:schemeClr val="dk1"/>
                </a:solidFill>
                <a:prstDash val="solid"/>
                <a:round/>
                <a:headEnd type="none" w="med" len="med"/>
                <a:tailEnd type="none" w="med" len="med"/>
              </a:ln>
            </p:spPr>
          </p:cxnSp>
          <p:cxnSp>
            <p:nvCxnSpPr>
              <p:cNvPr id="65" name="Google Shape;65;p3"/>
              <p:cNvCxnSpPr/>
              <p:nvPr/>
            </p:nvCxnSpPr>
            <p:spPr>
              <a:xfrm>
                <a:off x="7707612"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66" name="Google Shape;66;p3"/>
              <p:cNvCxnSpPr/>
              <p:nvPr/>
            </p:nvCxnSpPr>
            <p:spPr>
              <a:xfrm>
                <a:off x="7641496" y="4513500"/>
                <a:ext cx="0" cy="300900"/>
              </a:xfrm>
              <a:prstGeom prst="straightConnector1">
                <a:avLst/>
              </a:prstGeom>
              <a:noFill/>
              <a:ln w="38100" cap="flat" cmpd="sng">
                <a:solidFill>
                  <a:schemeClr val="dk1"/>
                </a:solidFill>
                <a:prstDash val="solid"/>
                <a:round/>
                <a:headEnd type="none" w="med" len="med"/>
                <a:tailEnd type="none" w="med" len="med"/>
              </a:ln>
            </p:spPr>
          </p:cxnSp>
          <p:cxnSp>
            <p:nvCxnSpPr>
              <p:cNvPr id="67" name="Google Shape;67;p3"/>
              <p:cNvCxnSpPr/>
              <p:nvPr/>
            </p:nvCxnSpPr>
            <p:spPr>
              <a:xfrm>
                <a:off x="7575351"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68" name="Google Shape;68;p3"/>
              <p:cNvCxnSpPr/>
              <p:nvPr/>
            </p:nvCxnSpPr>
            <p:spPr>
              <a:xfrm>
                <a:off x="750923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69" name="Google Shape;69;p3"/>
              <p:cNvCxnSpPr/>
              <p:nvPr/>
            </p:nvCxnSpPr>
            <p:spPr>
              <a:xfrm>
                <a:off x="7443117"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70" name="Google Shape;70;p3"/>
              <p:cNvCxnSpPr/>
              <p:nvPr/>
            </p:nvCxnSpPr>
            <p:spPr>
              <a:xfrm>
                <a:off x="7377001"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71" name="Google Shape;71;p3"/>
              <p:cNvCxnSpPr/>
              <p:nvPr/>
            </p:nvCxnSpPr>
            <p:spPr>
              <a:xfrm>
                <a:off x="7310856" y="4513500"/>
                <a:ext cx="0" cy="300900"/>
              </a:xfrm>
              <a:prstGeom prst="straightConnector1">
                <a:avLst/>
              </a:prstGeom>
              <a:noFill/>
              <a:ln w="28575" cap="flat" cmpd="sng">
                <a:solidFill>
                  <a:schemeClr val="dk1"/>
                </a:solidFill>
                <a:prstDash val="solid"/>
                <a:round/>
                <a:headEnd type="none" w="med" len="med"/>
                <a:tailEnd type="none" w="med" len="med"/>
              </a:ln>
            </p:spPr>
          </p:cxnSp>
        </p:grpSp>
        <p:cxnSp>
          <p:nvCxnSpPr>
            <p:cNvPr id="72" name="Google Shape;72;p3"/>
            <p:cNvCxnSpPr/>
            <p:nvPr/>
          </p:nvCxnSpPr>
          <p:spPr>
            <a:xfrm>
              <a:off x="7566501"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73" name="Google Shape;73;p3"/>
            <p:cNvCxnSpPr/>
            <p:nvPr/>
          </p:nvCxnSpPr>
          <p:spPr>
            <a:xfrm>
              <a:off x="7527159"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74" name="Google Shape;74;p3"/>
            <p:cNvCxnSpPr/>
            <p:nvPr/>
          </p:nvCxnSpPr>
          <p:spPr>
            <a:xfrm>
              <a:off x="7479971"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75" name="Google Shape;75;p3"/>
            <p:cNvCxnSpPr/>
            <p:nvPr/>
          </p:nvCxnSpPr>
          <p:spPr>
            <a:xfrm>
              <a:off x="743276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76" name="Google Shape;76;p3"/>
            <p:cNvCxnSpPr/>
            <p:nvPr/>
          </p:nvCxnSpPr>
          <p:spPr>
            <a:xfrm>
              <a:off x="7385576"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77" name="Google Shape;77;p3"/>
            <p:cNvCxnSpPr/>
            <p:nvPr/>
          </p:nvCxnSpPr>
          <p:spPr>
            <a:xfrm>
              <a:off x="7330544"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78" name="Google Shape;78;p3"/>
            <p:cNvCxnSpPr/>
            <p:nvPr/>
          </p:nvCxnSpPr>
          <p:spPr>
            <a:xfrm>
              <a:off x="7283356"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79" name="Google Shape;79;p3"/>
            <p:cNvCxnSpPr/>
            <p:nvPr/>
          </p:nvCxnSpPr>
          <p:spPr>
            <a:xfrm>
              <a:off x="7236149"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80" name="Google Shape;80;p3"/>
            <p:cNvCxnSpPr/>
            <p:nvPr/>
          </p:nvCxnSpPr>
          <p:spPr>
            <a:xfrm>
              <a:off x="7188961"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81" name="Google Shape;81;p3"/>
            <p:cNvCxnSpPr/>
            <p:nvPr/>
          </p:nvCxnSpPr>
          <p:spPr>
            <a:xfrm>
              <a:off x="7149618"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82" name="Google Shape;82;p3"/>
            <p:cNvCxnSpPr/>
            <p:nvPr/>
          </p:nvCxnSpPr>
          <p:spPr>
            <a:xfrm>
              <a:off x="7102431" y="4513500"/>
              <a:ext cx="0" cy="300900"/>
            </a:xfrm>
            <a:prstGeom prst="straightConnector1">
              <a:avLst/>
            </a:prstGeom>
            <a:noFill/>
            <a:ln w="38100" cap="flat" cmpd="sng">
              <a:solidFill>
                <a:schemeClr val="dk1"/>
              </a:solidFill>
              <a:prstDash val="solid"/>
              <a:round/>
              <a:headEnd type="none" w="med" len="med"/>
              <a:tailEnd type="none" w="med" len="med"/>
            </a:ln>
          </p:spPr>
        </p:cxnSp>
        <p:cxnSp>
          <p:nvCxnSpPr>
            <p:cNvPr id="83" name="Google Shape;83;p3"/>
            <p:cNvCxnSpPr/>
            <p:nvPr/>
          </p:nvCxnSpPr>
          <p:spPr>
            <a:xfrm>
              <a:off x="7055224" y="4513500"/>
              <a:ext cx="0" cy="300900"/>
            </a:xfrm>
            <a:prstGeom prst="straightConnector1">
              <a:avLst/>
            </a:prstGeom>
            <a:noFill/>
            <a:ln w="9525" cap="flat" cmpd="sng">
              <a:solidFill>
                <a:schemeClr val="dk1"/>
              </a:solidFill>
              <a:prstDash val="solid"/>
              <a:round/>
              <a:headEnd type="none" w="med" len="med"/>
              <a:tailEnd type="none" w="med" len="med"/>
            </a:ln>
          </p:spPr>
        </p:cxnSp>
      </p:grpSp>
      <p:cxnSp>
        <p:nvCxnSpPr>
          <p:cNvPr id="84" name="Google Shape;84;p3"/>
          <p:cNvCxnSpPr/>
          <p:nvPr/>
        </p:nvCxnSpPr>
        <p:spPr>
          <a:xfrm rot="10800000">
            <a:off x="7760759" y="4663948"/>
            <a:ext cx="673217"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6">
  <p:cSld name="TITLE_AND_BODY_1_1">
    <p:spTree>
      <p:nvGrpSpPr>
        <p:cNvPr id="1" name="Shape 368"/>
        <p:cNvGrpSpPr/>
        <p:nvPr/>
      </p:nvGrpSpPr>
      <p:grpSpPr>
        <a:xfrm>
          <a:off x="0" y="0"/>
          <a:ext cx="0" cy="0"/>
          <a:chOff x="0" y="0"/>
          <a:chExt cx="0" cy="0"/>
        </a:xfrm>
      </p:grpSpPr>
      <p:sp>
        <p:nvSpPr>
          <p:cNvPr id="369" name="Google Shape;369;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70" name="Google Shape;370;p21"/>
          <p:cNvSpPr txBox="1">
            <a:spLocks noGrp="1"/>
          </p:cNvSpPr>
          <p:nvPr>
            <p:ph type="body" idx="1"/>
          </p:nvPr>
        </p:nvSpPr>
        <p:spPr>
          <a:xfrm>
            <a:off x="720000" y="1215750"/>
            <a:ext cx="7704000" cy="3297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1600"/>
              </a:spcBef>
              <a:spcAft>
                <a:spcPts val="0"/>
              </a:spcAft>
              <a:buSzPts val="1400"/>
              <a:buChar char="■"/>
              <a:defRPr/>
            </a:lvl3pPr>
            <a:lvl4pPr marL="1828800" lvl="3" indent="-317500" rtl="0">
              <a:lnSpc>
                <a:spcPct val="100000"/>
              </a:lnSpc>
              <a:spcBef>
                <a:spcPts val="1600"/>
              </a:spcBef>
              <a:spcAft>
                <a:spcPts val="0"/>
              </a:spcAft>
              <a:buSzPts val="1400"/>
              <a:buChar char="●"/>
              <a:defRPr/>
            </a:lvl4pPr>
            <a:lvl5pPr marL="2286000" lvl="4" indent="-317500" rtl="0">
              <a:lnSpc>
                <a:spcPct val="100000"/>
              </a:lnSpc>
              <a:spcBef>
                <a:spcPts val="1600"/>
              </a:spcBef>
              <a:spcAft>
                <a:spcPts val="0"/>
              </a:spcAft>
              <a:buSzPts val="1400"/>
              <a:buChar char="○"/>
              <a:defRPr/>
            </a:lvl5pPr>
            <a:lvl6pPr marL="2743200" lvl="5" indent="-317500" rtl="0">
              <a:lnSpc>
                <a:spcPct val="100000"/>
              </a:lnSpc>
              <a:spcBef>
                <a:spcPts val="1600"/>
              </a:spcBef>
              <a:spcAft>
                <a:spcPts val="0"/>
              </a:spcAft>
              <a:buSzPts val="1400"/>
              <a:buChar char="■"/>
              <a:defRPr/>
            </a:lvl6pPr>
            <a:lvl7pPr marL="3200400" lvl="6" indent="-317500" rtl="0">
              <a:lnSpc>
                <a:spcPct val="100000"/>
              </a:lnSpc>
              <a:spcBef>
                <a:spcPts val="1600"/>
              </a:spcBef>
              <a:spcAft>
                <a:spcPts val="0"/>
              </a:spcAft>
              <a:buSzPts val="1400"/>
              <a:buChar char="●"/>
              <a:defRPr/>
            </a:lvl7pPr>
            <a:lvl8pPr marL="3657600" lvl="7" indent="-317500" rtl="0">
              <a:lnSpc>
                <a:spcPct val="100000"/>
              </a:lnSpc>
              <a:spcBef>
                <a:spcPts val="1600"/>
              </a:spcBef>
              <a:spcAft>
                <a:spcPts val="0"/>
              </a:spcAft>
              <a:buSzPts val="1400"/>
              <a:buChar char="○"/>
              <a:defRPr/>
            </a:lvl8pPr>
            <a:lvl9pPr marL="4114800" lvl="8" indent="-317500" rtl="0">
              <a:lnSpc>
                <a:spcPct val="100000"/>
              </a:lnSpc>
              <a:spcBef>
                <a:spcPts val="1600"/>
              </a:spcBef>
              <a:spcAft>
                <a:spcPts val="1600"/>
              </a:spcAft>
              <a:buSzPts val="1400"/>
              <a:buChar char="■"/>
              <a:defRPr/>
            </a:lvl9pPr>
          </a:lstStyle>
          <a:p>
            <a:endParaRPr/>
          </a:p>
        </p:txBody>
      </p:sp>
      <p:cxnSp>
        <p:nvCxnSpPr>
          <p:cNvPr id="371" name="Google Shape;371;p21"/>
          <p:cNvCxnSpPr/>
          <p:nvPr/>
        </p:nvCxnSpPr>
        <p:spPr>
          <a:xfrm rot="10800000">
            <a:off x="730384" y="4663910"/>
            <a:ext cx="7703498"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1">
  <p:cSld name="CUSTOM_11_1">
    <p:spTree>
      <p:nvGrpSpPr>
        <p:cNvPr id="1" name="Shape 372"/>
        <p:cNvGrpSpPr/>
        <p:nvPr/>
      </p:nvGrpSpPr>
      <p:grpSpPr>
        <a:xfrm>
          <a:off x="0" y="0"/>
          <a:ext cx="0" cy="0"/>
          <a:chOff x="0" y="0"/>
          <a:chExt cx="0" cy="0"/>
        </a:xfrm>
      </p:grpSpPr>
      <p:sp>
        <p:nvSpPr>
          <p:cNvPr id="373" name="Google Shape;373;p22"/>
          <p:cNvSpPr txBox="1">
            <a:spLocks noGrp="1"/>
          </p:cNvSpPr>
          <p:nvPr>
            <p:ph type="body" idx="1"/>
          </p:nvPr>
        </p:nvSpPr>
        <p:spPr>
          <a:xfrm>
            <a:off x="3290680" y="1766725"/>
            <a:ext cx="5143200" cy="815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74" name="Google Shape;374;p22"/>
          <p:cNvSpPr txBox="1">
            <a:spLocks noGrp="1"/>
          </p:cNvSpPr>
          <p:nvPr>
            <p:ph type="body" idx="2"/>
          </p:nvPr>
        </p:nvSpPr>
        <p:spPr>
          <a:xfrm>
            <a:off x="3290680" y="3203925"/>
            <a:ext cx="5143200" cy="815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75" name="Google Shape;375;p22"/>
          <p:cNvSpPr txBox="1">
            <a:spLocks noGrp="1"/>
          </p:cNvSpPr>
          <p:nvPr>
            <p:ph type="subTitle" idx="3"/>
          </p:nvPr>
        </p:nvSpPr>
        <p:spPr>
          <a:xfrm>
            <a:off x="3290675" y="1369100"/>
            <a:ext cx="5143200" cy="426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sp>
        <p:nvSpPr>
          <p:cNvPr id="376" name="Google Shape;376;p22"/>
          <p:cNvSpPr txBox="1">
            <a:spLocks noGrp="1"/>
          </p:cNvSpPr>
          <p:nvPr>
            <p:ph type="subTitle" idx="4"/>
          </p:nvPr>
        </p:nvSpPr>
        <p:spPr>
          <a:xfrm>
            <a:off x="3290675" y="2805148"/>
            <a:ext cx="5143200" cy="426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sp>
        <p:nvSpPr>
          <p:cNvPr id="377" name="Google Shape;377;p22"/>
          <p:cNvSpPr txBox="1">
            <a:spLocks noGrp="1"/>
          </p:cNvSpPr>
          <p:nvPr>
            <p:ph type="title"/>
          </p:nvPr>
        </p:nvSpPr>
        <p:spPr>
          <a:xfrm>
            <a:off x="720000" y="445222"/>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cxnSp>
        <p:nvCxnSpPr>
          <p:cNvPr id="378" name="Google Shape;378;p22"/>
          <p:cNvCxnSpPr/>
          <p:nvPr/>
        </p:nvCxnSpPr>
        <p:spPr>
          <a:xfrm rot="10800000">
            <a:off x="730384" y="4663910"/>
            <a:ext cx="7703498"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_1_1">
    <p:spTree>
      <p:nvGrpSpPr>
        <p:cNvPr id="1" name="Shape 379"/>
        <p:cNvGrpSpPr/>
        <p:nvPr/>
      </p:nvGrpSpPr>
      <p:grpSpPr>
        <a:xfrm>
          <a:off x="0" y="0"/>
          <a:ext cx="0" cy="0"/>
          <a:chOff x="0" y="0"/>
          <a:chExt cx="0" cy="0"/>
        </a:xfrm>
      </p:grpSpPr>
      <p:sp>
        <p:nvSpPr>
          <p:cNvPr id="380" name="Google Shape;380;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81" name="Google Shape;381;p23"/>
          <p:cNvSpPr txBox="1">
            <a:spLocks noGrp="1"/>
          </p:cNvSpPr>
          <p:nvPr>
            <p:ph type="subTitle" idx="1"/>
          </p:nvPr>
        </p:nvSpPr>
        <p:spPr>
          <a:xfrm>
            <a:off x="4766982" y="1439025"/>
            <a:ext cx="3264300" cy="27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2" name="Google Shape;382;p23"/>
          <p:cNvSpPr txBox="1">
            <a:spLocks noGrp="1"/>
          </p:cNvSpPr>
          <p:nvPr>
            <p:ph type="subTitle" idx="2"/>
          </p:nvPr>
        </p:nvSpPr>
        <p:spPr>
          <a:xfrm>
            <a:off x="1112712" y="1439025"/>
            <a:ext cx="3264300" cy="27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383" name="Google Shape;383;p23"/>
          <p:cNvCxnSpPr/>
          <p:nvPr/>
        </p:nvCxnSpPr>
        <p:spPr>
          <a:xfrm rot="10800000">
            <a:off x="730384" y="4663910"/>
            <a:ext cx="7703498"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384"/>
        <p:cNvGrpSpPr/>
        <p:nvPr/>
      </p:nvGrpSpPr>
      <p:grpSpPr>
        <a:xfrm>
          <a:off x="0" y="0"/>
          <a:ext cx="0" cy="0"/>
          <a:chOff x="0" y="0"/>
          <a:chExt cx="0" cy="0"/>
        </a:xfrm>
      </p:grpSpPr>
      <p:sp>
        <p:nvSpPr>
          <p:cNvPr id="385" name="Google Shape;385;p24"/>
          <p:cNvSpPr txBox="1">
            <a:spLocks noGrp="1"/>
          </p:cNvSpPr>
          <p:nvPr>
            <p:ph type="title"/>
          </p:nvPr>
        </p:nvSpPr>
        <p:spPr>
          <a:xfrm>
            <a:off x="720000" y="44661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86" name="Google Shape;386;p24"/>
          <p:cNvSpPr txBox="1">
            <a:spLocks noGrp="1"/>
          </p:cNvSpPr>
          <p:nvPr>
            <p:ph type="subTitle" idx="1"/>
          </p:nvPr>
        </p:nvSpPr>
        <p:spPr>
          <a:xfrm>
            <a:off x="751275" y="3195474"/>
            <a:ext cx="2407500" cy="86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87" name="Google Shape;387;p24"/>
          <p:cNvSpPr txBox="1">
            <a:spLocks noGrp="1"/>
          </p:cNvSpPr>
          <p:nvPr>
            <p:ph type="subTitle" idx="2"/>
          </p:nvPr>
        </p:nvSpPr>
        <p:spPr>
          <a:xfrm>
            <a:off x="3368232" y="3195474"/>
            <a:ext cx="2407500" cy="86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88" name="Google Shape;388;p24"/>
          <p:cNvSpPr txBox="1">
            <a:spLocks noGrp="1"/>
          </p:cNvSpPr>
          <p:nvPr>
            <p:ph type="subTitle" idx="3"/>
          </p:nvPr>
        </p:nvSpPr>
        <p:spPr>
          <a:xfrm>
            <a:off x="5985189" y="3195474"/>
            <a:ext cx="2407500" cy="86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89" name="Google Shape;389;p24"/>
          <p:cNvSpPr txBox="1">
            <a:spLocks noGrp="1"/>
          </p:cNvSpPr>
          <p:nvPr>
            <p:ph type="subTitle" idx="4"/>
          </p:nvPr>
        </p:nvSpPr>
        <p:spPr>
          <a:xfrm>
            <a:off x="751275" y="2712804"/>
            <a:ext cx="2407500" cy="527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algn="ctr"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algn="ctr"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sp>
        <p:nvSpPr>
          <p:cNvPr id="390" name="Google Shape;390;p24"/>
          <p:cNvSpPr txBox="1">
            <a:spLocks noGrp="1"/>
          </p:cNvSpPr>
          <p:nvPr>
            <p:ph type="subTitle" idx="5"/>
          </p:nvPr>
        </p:nvSpPr>
        <p:spPr>
          <a:xfrm>
            <a:off x="3368232" y="2712804"/>
            <a:ext cx="2407500" cy="527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algn="ctr"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algn="ctr"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sp>
        <p:nvSpPr>
          <p:cNvPr id="391" name="Google Shape;391;p24"/>
          <p:cNvSpPr txBox="1">
            <a:spLocks noGrp="1"/>
          </p:cNvSpPr>
          <p:nvPr>
            <p:ph type="subTitle" idx="6"/>
          </p:nvPr>
        </p:nvSpPr>
        <p:spPr>
          <a:xfrm>
            <a:off x="5985189" y="2712804"/>
            <a:ext cx="2407500" cy="527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algn="ctr"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algn="ctr"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cxnSp>
        <p:nvCxnSpPr>
          <p:cNvPr id="392" name="Google Shape;392;p24"/>
          <p:cNvCxnSpPr/>
          <p:nvPr/>
        </p:nvCxnSpPr>
        <p:spPr>
          <a:xfrm rot="10800000">
            <a:off x="730384" y="4663910"/>
            <a:ext cx="7703498"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1">
  <p:cSld name="CUSTOM_6_2_1">
    <p:spTree>
      <p:nvGrpSpPr>
        <p:cNvPr id="1" name="Shape 393"/>
        <p:cNvGrpSpPr/>
        <p:nvPr/>
      </p:nvGrpSpPr>
      <p:grpSpPr>
        <a:xfrm>
          <a:off x="0" y="0"/>
          <a:ext cx="0" cy="0"/>
          <a:chOff x="0" y="0"/>
          <a:chExt cx="0" cy="0"/>
        </a:xfrm>
      </p:grpSpPr>
      <p:sp>
        <p:nvSpPr>
          <p:cNvPr id="394" name="Google Shape;394;p25"/>
          <p:cNvSpPr txBox="1">
            <a:spLocks noGrp="1"/>
          </p:cNvSpPr>
          <p:nvPr>
            <p:ph type="title"/>
          </p:nvPr>
        </p:nvSpPr>
        <p:spPr>
          <a:xfrm>
            <a:off x="720000" y="445222"/>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95" name="Google Shape;395;p25"/>
          <p:cNvSpPr txBox="1">
            <a:spLocks noGrp="1"/>
          </p:cNvSpPr>
          <p:nvPr>
            <p:ph type="subTitle" idx="1"/>
          </p:nvPr>
        </p:nvSpPr>
        <p:spPr>
          <a:xfrm>
            <a:off x="937700" y="3567875"/>
            <a:ext cx="2175300" cy="63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96" name="Google Shape;396;p25"/>
          <p:cNvSpPr txBox="1">
            <a:spLocks noGrp="1"/>
          </p:cNvSpPr>
          <p:nvPr>
            <p:ph type="subTitle" idx="2"/>
          </p:nvPr>
        </p:nvSpPr>
        <p:spPr>
          <a:xfrm>
            <a:off x="3484422" y="3567875"/>
            <a:ext cx="2175300" cy="63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97" name="Google Shape;397;p25"/>
          <p:cNvSpPr txBox="1">
            <a:spLocks noGrp="1"/>
          </p:cNvSpPr>
          <p:nvPr>
            <p:ph type="subTitle" idx="3"/>
          </p:nvPr>
        </p:nvSpPr>
        <p:spPr>
          <a:xfrm>
            <a:off x="6031150" y="3567875"/>
            <a:ext cx="2175300" cy="63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98" name="Google Shape;398;p25"/>
          <p:cNvSpPr txBox="1">
            <a:spLocks noGrp="1"/>
          </p:cNvSpPr>
          <p:nvPr>
            <p:ph type="subTitle" idx="4"/>
          </p:nvPr>
        </p:nvSpPr>
        <p:spPr>
          <a:xfrm>
            <a:off x="937700" y="3142930"/>
            <a:ext cx="2175300" cy="453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algn="ctr"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algn="ctr"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sp>
        <p:nvSpPr>
          <p:cNvPr id="399" name="Google Shape;399;p25"/>
          <p:cNvSpPr txBox="1">
            <a:spLocks noGrp="1"/>
          </p:cNvSpPr>
          <p:nvPr>
            <p:ph type="subTitle" idx="5"/>
          </p:nvPr>
        </p:nvSpPr>
        <p:spPr>
          <a:xfrm>
            <a:off x="3477488" y="3142930"/>
            <a:ext cx="2175300" cy="453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algn="ctr"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algn="ctr"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sp>
        <p:nvSpPr>
          <p:cNvPr id="400" name="Google Shape;400;p25"/>
          <p:cNvSpPr txBox="1">
            <a:spLocks noGrp="1"/>
          </p:cNvSpPr>
          <p:nvPr>
            <p:ph type="subTitle" idx="6"/>
          </p:nvPr>
        </p:nvSpPr>
        <p:spPr>
          <a:xfrm>
            <a:off x="6031138" y="3142930"/>
            <a:ext cx="2175300" cy="453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algn="ctr"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algn="ctr"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cxnSp>
        <p:nvCxnSpPr>
          <p:cNvPr id="401" name="Google Shape;401;p25"/>
          <p:cNvCxnSpPr/>
          <p:nvPr/>
        </p:nvCxnSpPr>
        <p:spPr>
          <a:xfrm rot="10800000">
            <a:off x="730384" y="4663910"/>
            <a:ext cx="7703498"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402"/>
        <p:cNvGrpSpPr/>
        <p:nvPr/>
      </p:nvGrpSpPr>
      <p:grpSpPr>
        <a:xfrm>
          <a:off x="0" y="0"/>
          <a:ext cx="0" cy="0"/>
          <a:chOff x="0" y="0"/>
          <a:chExt cx="0" cy="0"/>
        </a:xfrm>
      </p:grpSpPr>
      <p:sp>
        <p:nvSpPr>
          <p:cNvPr id="403" name="Google Shape;403;p26"/>
          <p:cNvSpPr txBox="1">
            <a:spLocks noGrp="1"/>
          </p:cNvSpPr>
          <p:nvPr>
            <p:ph type="subTitle" idx="1"/>
          </p:nvPr>
        </p:nvSpPr>
        <p:spPr>
          <a:xfrm>
            <a:off x="1960625" y="1853663"/>
            <a:ext cx="2387700" cy="45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sp>
        <p:nvSpPr>
          <p:cNvPr id="404" name="Google Shape;404;p26"/>
          <p:cNvSpPr txBox="1">
            <a:spLocks noGrp="1"/>
          </p:cNvSpPr>
          <p:nvPr>
            <p:ph type="subTitle" idx="2"/>
          </p:nvPr>
        </p:nvSpPr>
        <p:spPr>
          <a:xfrm>
            <a:off x="1960625" y="3119882"/>
            <a:ext cx="2387700" cy="45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sp>
        <p:nvSpPr>
          <p:cNvPr id="405" name="Google Shape;405;p26"/>
          <p:cNvSpPr txBox="1">
            <a:spLocks noGrp="1"/>
          </p:cNvSpPr>
          <p:nvPr>
            <p:ph type="subTitle" idx="3"/>
          </p:nvPr>
        </p:nvSpPr>
        <p:spPr>
          <a:xfrm>
            <a:off x="5751765" y="1853663"/>
            <a:ext cx="2387700" cy="45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algn="r"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algn="r"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sp>
        <p:nvSpPr>
          <p:cNvPr id="406" name="Google Shape;406;p26"/>
          <p:cNvSpPr txBox="1">
            <a:spLocks noGrp="1"/>
          </p:cNvSpPr>
          <p:nvPr>
            <p:ph type="subTitle" idx="4"/>
          </p:nvPr>
        </p:nvSpPr>
        <p:spPr>
          <a:xfrm>
            <a:off x="5751765" y="3119882"/>
            <a:ext cx="2387700" cy="45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algn="r"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algn="r"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sp>
        <p:nvSpPr>
          <p:cNvPr id="407" name="Google Shape;407;p26"/>
          <p:cNvSpPr txBox="1">
            <a:spLocks noGrp="1"/>
          </p:cNvSpPr>
          <p:nvPr>
            <p:ph type="title"/>
          </p:nvPr>
        </p:nvSpPr>
        <p:spPr>
          <a:xfrm>
            <a:off x="720000" y="446600"/>
            <a:ext cx="4434300" cy="1107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08" name="Google Shape;408;p26"/>
          <p:cNvSpPr txBox="1">
            <a:spLocks noGrp="1"/>
          </p:cNvSpPr>
          <p:nvPr>
            <p:ph type="subTitle" idx="5"/>
          </p:nvPr>
        </p:nvSpPr>
        <p:spPr>
          <a:xfrm>
            <a:off x="1960625" y="2278711"/>
            <a:ext cx="2387700" cy="53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09" name="Google Shape;409;p26"/>
          <p:cNvSpPr txBox="1">
            <a:spLocks noGrp="1"/>
          </p:cNvSpPr>
          <p:nvPr>
            <p:ph type="subTitle" idx="6"/>
          </p:nvPr>
        </p:nvSpPr>
        <p:spPr>
          <a:xfrm>
            <a:off x="5751764" y="2278711"/>
            <a:ext cx="2387700" cy="53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10" name="Google Shape;410;p26"/>
          <p:cNvSpPr txBox="1">
            <a:spLocks noGrp="1"/>
          </p:cNvSpPr>
          <p:nvPr>
            <p:ph type="subTitle" idx="7"/>
          </p:nvPr>
        </p:nvSpPr>
        <p:spPr>
          <a:xfrm>
            <a:off x="1960625" y="3545072"/>
            <a:ext cx="2387700" cy="53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11" name="Google Shape;411;p26"/>
          <p:cNvSpPr txBox="1">
            <a:spLocks noGrp="1"/>
          </p:cNvSpPr>
          <p:nvPr>
            <p:ph type="subTitle" idx="8"/>
          </p:nvPr>
        </p:nvSpPr>
        <p:spPr>
          <a:xfrm>
            <a:off x="5751764" y="3545072"/>
            <a:ext cx="2387700" cy="53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412" name="Google Shape;412;p26"/>
          <p:cNvCxnSpPr/>
          <p:nvPr/>
        </p:nvCxnSpPr>
        <p:spPr>
          <a:xfrm rot="10800000">
            <a:off x="730384" y="4663910"/>
            <a:ext cx="7703498"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1">
  <p:cSld name="CUSTOM_5_1_1">
    <p:spTree>
      <p:nvGrpSpPr>
        <p:cNvPr id="1" name="Shape 413"/>
        <p:cNvGrpSpPr/>
        <p:nvPr/>
      </p:nvGrpSpPr>
      <p:grpSpPr>
        <a:xfrm>
          <a:off x="0" y="0"/>
          <a:ext cx="0" cy="0"/>
          <a:chOff x="0" y="0"/>
          <a:chExt cx="0" cy="0"/>
        </a:xfrm>
      </p:grpSpPr>
      <p:sp>
        <p:nvSpPr>
          <p:cNvPr id="414" name="Google Shape;414;p27"/>
          <p:cNvSpPr txBox="1">
            <a:spLocks noGrp="1"/>
          </p:cNvSpPr>
          <p:nvPr>
            <p:ph type="title"/>
          </p:nvPr>
        </p:nvSpPr>
        <p:spPr>
          <a:xfrm>
            <a:off x="720000" y="445222"/>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15" name="Google Shape;415;p27"/>
          <p:cNvSpPr txBox="1">
            <a:spLocks noGrp="1"/>
          </p:cNvSpPr>
          <p:nvPr>
            <p:ph type="subTitle" idx="1"/>
          </p:nvPr>
        </p:nvSpPr>
        <p:spPr>
          <a:xfrm>
            <a:off x="3757400" y="1509913"/>
            <a:ext cx="2206500" cy="695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sp>
        <p:nvSpPr>
          <p:cNvPr id="416" name="Google Shape;416;p27"/>
          <p:cNvSpPr txBox="1">
            <a:spLocks noGrp="1"/>
          </p:cNvSpPr>
          <p:nvPr>
            <p:ph type="subTitle" idx="2"/>
          </p:nvPr>
        </p:nvSpPr>
        <p:spPr>
          <a:xfrm>
            <a:off x="3757400" y="2982063"/>
            <a:ext cx="2206500" cy="695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sp>
        <p:nvSpPr>
          <p:cNvPr id="417" name="Google Shape;417;p27"/>
          <p:cNvSpPr txBox="1">
            <a:spLocks noGrp="1"/>
          </p:cNvSpPr>
          <p:nvPr>
            <p:ph type="subTitle" idx="3"/>
          </p:nvPr>
        </p:nvSpPr>
        <p:spPr>
          <a:xfrm>
            <a:off x="6217488" y="1509913"/>
            <a:ext cx="2206500" cy="695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algn="r"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algn="r"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sp>
        <p:nvSpPr>
          <p:cNvPr id="418" name="Google Shape;418;p27"/>
          <p:cNvSpPr txBox="1">
            <a:spLocks noGrp="1"/>
          </p:cNvSpPr>
          <p:nvPr>
            <p:ph type="subTitle" idx="4"/>
          </p:nvPr>
        </p:nvSpPr>
        <p:spPr>
          <a:xfrm>
            <a:off x="6217488" y="2982063"/>
            <a:ext cx="2206500" cy="695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algn="r"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algn="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algn="r"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sp>
        <p:nvSpPr>
          <p:cNvPr id="419" name="Google Shape;419;p27"/>
          <p:cNvSpPr txBox="1">
            <a:spLocks noGrp="1"/>
          </p:cNvSpPr>
          <p:nvPr>
            <p:ph type="body" idx="5"/>
          </p:nvPr>
        </p:nvSpPr>
        <p:spPr>
          <a:xfrm>
            <a:off x="3757400" y="2146250"/>
            <a:ext cx="2206500" cy="617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20" name="Google Shape;420;p27"/>
          <p:cNvSpPr txBox="1">
            <a:spLocks noGrp="1"/>
          </p:cNvSpPr>
          <p:nvPr>
            <p:ph type="body" idx="6"/>
          </p:nvPr>
        </p:nvSpPr>
        <p:spPr>
          <a:xfrm>
            <a:off x="3757400" y="3600950"/>
            <a:ext cx="2206500" cy="617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21" name="Google Shape;421;p27"/>
          <p:cNvSpPr txBox="1">
            <a:spLocks noGrp="1"/>
          </p:cNvSpPr>
          <p:nvPr>
            <p:ph type="body" idx="7"/>
          </p:nvPr>
        </p:nvSpPr>
        <p:spPr>
          <a:xfrm>
            <a:off x="6217488" y="2146250"/>
            <a:ext cx="2206500" cy="617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algn="r" rtl="0">
              <a:spcBef>
                <a:spcPts val="0"/>
              </a:spcBef>
              <a:spcAft>
                <a:spcPts val="0"/>
              </a:spcAft>
              <a:buSzPts val="1400"/>
              <a:buChar char="○"/>
              <a:defRPr/>
            </a:lvl2pPr>
            <a:lvl3pPr marL="1371600" lvl="2" indent="-317500" algn="r" rtl="0">
              <a:spcBef>
                <a:spcPts val="0"/>
              </a:spcBef>
              <a:spcAft>
                <a:spcPts val="0"/>
              </a:spcAft>
              <a:buSzPts val="1400"/>
              <a:buChar char="■"/>
              <a:defRPr/>
            </a:lvl3pPr>
            <a:lvl4pPr marL="1828800" lvl="3" indent="-317500" algn="r" rtl="0">
              <a:spcBef>
                <a:spcPts val="0"/>
              </a:spcBef>
              <a:spcAft>
                <a:spcPts val="0"/>
              </a:spcAft>
              <a:buSzPts val="1400"/>
              <a:buChar char="●"/>
              <a:defRPr/>
            </a:lvl4pPr>
            <a:lvl5pPr marL="2286000" lvl="4" indent="-317500" algn="r" rtl="0">
              <a:spcBef>
                <a:spcPts val="0"/>
              </a:spcBef>
              <a:spcAft>
                <a:spcPts val="0"/>
              </a:spcAft>
              <a:buSzPts val="1400"/>
              <a:buChar char="○"/>
              <a:defRPr/>
            </a:lvl5pPr>
            <a:lvl6pPr marL="2743200" lvl="5" indent="-317500" algn="r" rtl="0">
              <a:spcBef>
                <a:spcPts val="0"/>
              </a:spcBef>
              <a:spcAft>
                <a:spcPts val="0"/>
              </a:spcAft>
              <a:buSzPts val="1400"/>
              <a:buChar char="■"/>
              <a:defRPr/>
            </a:lvl6pPr>
            <a:lvl7pPr marL="3200400" lvl="6" indent="-317500" algn="r" rtl="0">
              <a:spcBef>
                <a:spcPts val="0"/>
              </a:spcBef>
              <a:spcAft>
                <a:spcPts val="0"/>
              </a:spcAft>
              <a:buSzPts val="1400"/>
              <a:buChar char="●"/>
              <a:defRPr/>
            </a:lvl7pPr>
            <a:lvl8pPr marL="3657600" lvl="7" indent="-317500" algn="r" rtl="0">
              <a:spcBef>
                <a:spcPts val="0"/>
              </a:spcBef>
              <a:spcAft>
                <a:spcPts val="0"/>
              </a:spcAft>
              <a:buSzPts val="1400"/>
              <a:buChar char="○"/>
              <a:defRPr/>
            </a:lvl8pPr>
            <a:lvl9pPr marL="4114800" lvl="8" indent="-317500" algn="r" rtl="0">
              <a:spcBef>
                <a:spcPts val="0"/>
              </a:spcBef>
              <a:spcAft>
                <a:spcPts val="0"/>
              </a:spcAft>
              <a:buSzPts val="1400"/>
              <a:buChar char="■"/>
              <a:defRPr/>
            </a:lvl9pPr>
          </a:lstStyle>
          <a:p>
            <a:endParaRPr/>
          </a:p>
        </p:txBody>
      </p:sp>
      <p:sp>
        <p:nvSpPr>
          <p:cNvPr id="422" name="Google Shape;422;p27"/>
          <p:cNvSpPr txBox="1">
            <a:spLocks noGrp="1"/>
          </p:cNvSpPr>
          <p:nvPr>
            <p:ph type="body" idx="8"/>
          </p:nvPr>
        </p:nvSpPr>
        <p:spPr>
          <a:xfrm>
            <a:off x="6217488" y="3600950"/>
            <a:ext cx="2206500" cy="617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algn="r" rtl="0">
              <a:spcBef>
                <a:spcPts val="0"/>
              </a:spcBef>
              <a:spcAft>
                <a:spcPts val="0"/>
              </a:spcAft>
              <a:buSzPts val="1400"/>
              <a:buChar char="○"/>
              <a:defRPr/>
            </a:lvl2pPr>
            <a:lvl3pPr marL="1371600" lvl="2" indent="-317500" algn="r" rtl="0">
              <a:spcBef>
                <a:spcPts val="0"/>
              </a:spcBef>
              <a:spcAft>
                <a:spcPts val="0"/>
              </a:spcAft>
              <a:buSzPts val="1400"/>
              <a:buChar char="■"/>
              <a:defRPr/>
            </a:lvl3pPr>
            <a:lvl4pPr marL="1828800" lvl="3" indent="-317500" algn="r" rtl="0">
              <a:spcBef>
                <a:spcPts val="0"/>
              </a:spcBef>
              <a:spcAft>
                <a:spcPts val="0"/>
              </a:spcAft>
              <a:buSzPts val="1400"/>
              <a:buChar char="●"/>
              <a:defRPr/>
            </a:lvl4pPr>
            <a:lvl5pPr marL="2286000" lvl="4" indent="-317500" algn="r" rtl="0">
              <a:spcBef>
                <a:spcPts val="0"/>
              </a:spcBef>
              <a:spcAft>
                <a:spcPts val="0"/>
              </a:spcAft>
              <a:buSzPts val="1400"/>
              <a:buChar char="○"/>
              <a:defRPr/>
            </a:lvl5pPr>
            <a:lvl6pPr marL="2743200" lvl="5" indent="-317500" algn="r" rtl="0">
              <a:spcBef>
                <a:spcPts val="0"/>
              </a:spcBef>
              <a:spcAft>
                <a:spcPts val="0"/>
              </a:spcAft>
              <a:buSzPts val="1400"/>
              <a:buChar char="■"/>
              <a:defRPr/>
            </a:lvl6pPr>
            <a:lvl7pPr marL="3200400" lvl="6" indent="-317500" algn="r" rtl="0">
              <a:spcBef>
                <a:spcPts val="0"/>
              </a:spcBef>
              <a:spcAft>
                <a:spcPts val="0"/>
              </a:spcAft>
              <a:buSzPts val="1400"/>
              <a:buChar char="●"/>
              <a:defRPr/>
            </a:lvl7pPr>
            <a:lvl8pPr marL="3657600" lvl="7" indent="-317500" algn="r" rtl="0">
              <a:spcBef>
                <a:spcPts val="0"/>
              </a:spcBef>
              <a:spcAft>
                <a:spcPts val="0"/>
              </a:spcAft>
              <a:buSzPts val="1400"/>
              <a:buChar char="○"/>
              <a:defRPr/>
            </a:lvl8pPr>
            <a:lvl9pPr marL="4114800" lvl="8" indent="-317500" algn="r" rtl="0">
              <a:spcBef>
                <a:spcPts val="0"/>
              </a:spcBef>
              <a:spcAft>
                <a:spcPts val="0"/>
              </a:spcAft>
              <a:buSzPts val="1400"/>
              <a:buChar char="■"/>
              <a:defRPr/>
            </a:lvl9pPr>
          </a:lstStyle>
          <a:p>
            <a:endParaRPr/>
          </a:p>
        </p:txBody>
      </p:sp>
      <p:cxnSp>
        <p:nvCxnSpPr>
          <p:cNvPr id="423" name="Google Shape;423;p27"/>
          <p:cNvCxnSpPr/>
          <p:nvPr/>
        </p:nvCxnSpPr>
        <p:spPr>
          <a:xfrm rot="10800000">
            <a:off x="730384" y="4663910"/>
            <a:ext cx="7703498"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424"/>
        <p:cNvGrpSpPr/>
        <p:nvPr/>
      </p:nvGrpSpPr>
      <p:grpSpPr>
        <a:xfrm>
          <a:off x="0" y="0"/>
          <a:ext cx="0" cy="0"/>
          <a:chOff x="0" y="0"/>
          <a:chExt cx="0" cy="0"/>
        </a:xfrm>
      </p:grpSpPr>
      <p:sp>
        <p:nvSpPr>
          <p:cNvPr id="425" name="Google Shape;425;p28"/>
          <p:cNvSpPr txBox="1">
            <a:spLocks noGrp="1"/>
          </p:cNvSpPr>
          <p:nvPr>
            <p:ph type="title"/>
          </p:nvPr>
        </p:nvSpPr>
        <p:spPr>
          <a:xfrm>
            <a:off x="720000" y="44661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26" name="Google Shape;426;p28"/>
          <p:cNvSpPr txBox="1">
            <a:spLocks noGrp="1"/>
          </p:cNvSpPr>
          <p:nvPr>
            <p:ph type="subTitle" idx="1"/>
          </p:nvPr>
        </p:nvSpPr>
        <p:spPr>
          <a:xfrm>
            <a:off x="971200" y="2147275"/>
            <a:ext cx="2178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27" name="Google Shape;427;p28"/>
          <p:cNvSpPr txBox="1">
            <a:spLocks noGrp="1"/>
          </p:cNvSpPr>
          <p:nvPr>
            <p:ph type="subTitle" idx="2"/>
          </p:nvPr>
        </p:nvSpPr>
        <p:spPr>
          <a:xfrm>
            <a:off x="3482875" y="2147275"/>
            <a:ext cx="2178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28" name="Google Shape;428;p28"/>
          <p:cNvSpPr txBox="1">
            <a:spLocks noGrp="1"/>
          </p:cNvSpPr>
          <p:nvPr>
            <p:ph type="subTitle" idx="3"/>
          </p:nvPr>
        </p:nvSpPr>
        <p:spPr>
          <a:xfrm>
            <a:off x="971200" y="3859300"/>
            <a:ext cx="2178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29" name="Google Shape;429;p28"/>
          <p:cNvSpPr txBox="1">
            <a:spLocks noGrp="1"/>
          </p:cNvSpPr>
          <p:nvPr>
            <p:ph type="subTitle" idx="4"/>
          </p:nvPr>
        </p:nvSpPr>
        <p:spPr>
          <a:xfrm>
            <a:off x="3482875" y="3859300"/>
            <a:ext cx="2178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30" name="Google Shape;430;p28"/>
          <p:cNvSpPr txBox="1">
            <a:spLocks noGrp="1"/>
          </p:cNvSpPr>
          <p:nvPr>
            <p:ph type="subTitle" idx="5"/>
          </p:nvPr>
        </p:nvSpPr>
        <p:spPr>
          <a:xfrm>
            <a:off x="5994536" y="2147275"/>
            <a:ext cx="2178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31" name="Google Shape;431;p28"/>
          <p:cNvSpPr txBox="1">
            <a:spLocks noGrp="1"/>
          </p:cNvSpPr>
          <p:nvPr>
            <p:ph type="subTitle" idx="6"/>
          </p:nvPr>
        </p:nvSpPr>
        <p:spPr>
          <a:xfrm>
            <a:off x="5994536" y="3859300"/>
            <a:ext cx="2178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32" name="Google Shape;432;p28"/>
          <p:cNvSpPr txBox="1">
            <a:spLocks noGrp="1"/>
          </p:cNvSpPr>
          <p:nvPr>
            <p:ph type="subTitle" idx="7"/>
          </p:nvPr>
        </p:nvSpPr>
        <p:spPr>
          <a:xfrm>
            <a:off x="971200" y="1861541"/>
            <a:ext cx="2178300" cy="400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algn="ctr"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algn="ctr"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sp>
        <p:nvSpPr>
          <p:cNvPr id="433" name="Google Shape;433;p28"/>
          <p:cNvSpPr txBox="1">
            <a:spLocks noGrp="1"/>
          </p:cNvSpPr>
          <p:nvPr>
            <p:ph type="subTitle" idx="8"/>
          </p:nvPr>
        </p:nvSpPr>
        <p:spPr>
          <a:xfrm>
            <a:off x="3482875" y="1861541"/>
            <a:ext cx="2178300" cy="400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algn="ctr"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algn="ctr"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sp>
        <p:nvSpPr>
          <p:cNvPr id="434" name="Google Shape;434;p28"/>
          <p:cNvSpPr txBox="1">
            <a:spLocks noGrp="1"/>
          </p:cNvSpPr>
          <p:nvPr>
            <p:ph type="subTitle" idx="9"/>
          </p:nvPr>
        </p:nvSpPr>
        <p:spPr>
          <a:xfrm>
            <a:off x="5994536" y="1861541"/>
            <a:ext cx="2178300" cy="400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algn="ctr"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algn="ctr"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sp>
        <p:nvSpPr>
          <p:cNvPr id="435" name="Google Shape;435;p28"/>
          <p:cNvSpPr txBox="1">
            <a:spLocks noGrp="1"/>
          </p:cNvSpPr>
          <p:nvPr>
            <p:ph type="subTitle" idx="13"/>
          </p:nvPr>
        </p:nvSpPr>
        <p:spPr>
          <a:xfrm>
            <a:off x="971200" y="3573566"/>
            <a:ext cx="2178300" cy="400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algn="ctr"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algn="ctr"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sp>
        <p:nvSpPr>
          <p:cNvPr id="436" name="Google Shape;436;p28"/>
          <p:cNvSpPr txBox="1">
            <a:spLocks noGrp="1"/>
          </p:cNvSpPr>
          <p:nvPr>
            <p:ph type="subTitle" idx="14"/>
          </p:nvPr>
        </p:nvSpPr>
        <p:spPr>
          <a:xfrm>
            <a:off x="3482875" y="3573566"/>
            <a:ext cx="2178300" cy="400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algn="ctr"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algn="ctr"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sp>
        <p:nvSpPr>
          <p:cNvPr id="437" name="Google Shape;437;p28"/>
          <p:cNvSpPr txBox="1">
            <a:spLocks noGrp="1"/>
          </p:cNvSpPr>
          <p:nvPr>
            <p:ph type="subTitle" idx="15"/>
          </p:nvPr>
        </p:nvSpPr>
        <p:spPr>
          <a:xfrm>
            <a:off x="5994536" y="3573566"/>
            <a:ext cx="2178300" cy="400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algn="ctr"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algn="ctr"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algn="ctr"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cxnSp>
        <p:nvCxnSpPr>
          <p:cNvPr id="438" name="Google Shape;438;p28"/>
          <p:cNvCxnSpPr/>
          <p:nvPr/>
        </p:nvCxnSpPr>
        <p:spPr>
          <a:xfrm rot="10800000">
            <a:off x="730384" y="4663910"/>
            <a:ext cx="7703498"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439"/>
        <p:cNvGrpSpPr/>
        <p:nvPr/>
      </p:nvGrpSpPr>
      <p:grpSpPr>
        <a:xfrm>
          <a:off x="0" y="0"/>
          <a:ext cx="0" cy="0"/>
          <a:chOff x="0" y="0"/>
          <a:chExt cx="0" cy="0"/>
        </a:xfrm>
      </p:grpSpPr>
      <p:sp>
        <p:nvSpPr>
          <p:cNvPr id="440" name="Google Shape;440;p29"/>
          <p:cNvSpPr txBox="1">
            <a:spLocks noGrp="1"/>
          </p:cNvSpPr>
          <p:nvPr>
            <p:ph type="title" hasCustomPrompt="1"/>
          </p:nvPr>
        </p:nvSpPr>
        <p:spPr>
          <a:xfrm>
            <a:off x="4025962" y="758300"/>
            <a:ext cx="4407900" cy="666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4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41" name="Google Shape;441;p29"/>
          <p:cNvSpPr txBox="1">
            <a:spLocks noGrp="1"/>
          </p:cNvSpPr>
          <p:nvPr>
            <p:ph type="subTitle" idx="1"/>
          </p:nvPr>
        </p:nvSpPr>
        <p:spPr>
          <a:xfrm>
            <a:off x="4025950" y="1454175"/>
            <a:ext cx="4407900" cy="312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PT Sans"/>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442" name="Google Shape;442;p29"/>
          <p:cNvSpPr txBox="1">
            <a:spLocks noGrp="1"/>
          </p:cNvSpPr>
          <p:nvPr>
            <p:ph type="title" idx="2" hasCustomPrompt="1"/>
          </p:nvPr>
        </p:nvSpPr>
        <p:spPr>
          <a:xfrm>
            <a:off x="4025962" y="1948451"/>
            <a:ext cx="4407900" cy="666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4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43" name="Google Shape;443;p29"/>
          <p:cNvSpPr txBox="1">
            <a:spLocks noGrp="1"/>
          </p:cNvSpPr>
          <p:nvPr>
            <p:ph type="subTitle" idx="3"/>
          </p:nvPr>
        </p:nvSpPr>
        <p:spPr>
          <a:xfrm>
            <a:off x="4025950" y="2644325"/>
            <a:ext cx="4407900" cy="312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PT Sans"/>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444" name="Google Shape;444;p29"/>
          <p:cNvSpPr txBox="1">
            <a:spLocks noGrp="1"/>
          </p:cNvSpPr>
          <p:nvPr>
            <p:ph type="title" idx="4" hasCustomPrompt="1"/>
          </p:nvPr>
        </p:nvSpPr>
        <p:spPr>
          <a:xfrm>
            <a:off x="4025962" y="3138602"/>
            <a:ext cx="4407900" cy="666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4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45" name="Google Shape;445;p29"/>
          <p:cNvSpPr txBox="1">
            <a:spLocks noGrp="1"/>
          </p:cNvSpPr>
          <p:nvPr>
            <p:ph type="subTitle" idx="5"/>
          </p:nvPr>
        </p:nvSpPr>
        <p:spPr>
          <a:xfrm>
            <a:off x="4025950" y="3834476"/>
            <a:ext cx="4407900" cy="312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PT Sans"/>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cxnSp>
        <p:nvCxnSpPr>
          <p:cNvPr id="446" name="Google Shape;446;p29"/>
          <p:cNvCxnSpPr/>
          <p:nvPr/>
        </p:nvCxnSpPr>
        <p:spPr>
          <a:xfrm rot="10800000">
            <a:off x="719677" y="4663910"/>
            <a:ext cx="7714368" cy="0"/>
          </a:xfrm>
          <a:prstGeom prst="straightConnector1">
            <a:avLst/>
          </a:prstGeom>
          <a:noFill/>
          <a:ln w="9525" cap="flat" cmpd="sng">
            <a:solidFill>
              <a:schemeClr val="dk1"/>
            </a:solidFill>
            <a:prstDash val="solid"/>
            <a:round/>
            <a:headEnd type="none" w="med" len="med"/>
            <a:tailEnd type="none" w="med" len="med"/>
          </a:ln>
        </p:spPr>
      </p:cxnSp>
      <p:cxnSp>
        <p:nvCxnSpPr>
          <p:cNvPr id="447" name="Google Shape;447;p29"/>
          <p:cNvCxnSpPr/>
          <p:nvPr/>
        </p:nvCxnSpPr>
        <p:spPr>
          <a:xfrm rot="10800000">
            <a:off x="7760775" y="469548"/>
            <a:ext cx="673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448"/>
        <p:cNvGrpSpPr/>
        <p:nvPr/>
      </p:nvGrpSpPr>
      <p:grpSpPr>
        <a:xfrm>
          <a:off x="0" y="0"/>
          <a:ext cx="0" cy="0"/>
          <a:chOff x="0" y="0"/>
          <a:chExt cx="0" cy="0"/>
        </a:xfrm>
      </p:grpSpPr>
      <p:sp>
        <p:nvSpPr>
          <p:cNvPr id="449" name="Google Shape;449;p30"/>
          <p:cNvSpPr txBox="1">
            <a:spLocks noGrp="1"/>
          </p:cNvSpPr>
          <p:nvPr>
            <p:ph type="subTitle" idx="1"/>
          </p:nvPr>
        </p:nvSpPr>
        <p:spPr>
          <a:xfrm>
            <a:off x="1329775" y="3459975"/>
            <a:ext cx="1986000" cy="40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200"/>
              <a:buFont typeface="Alata"/>
              <a:buNone/>
              <a:defRPr sz="2200">
                <a:solidFill>
                  <a:schemeClr val="dk1"/>
                </a:solidFill>
                <a:latin typeface="Lexend ExtraBold"/>
                <a:ea typeface="Lexend ExtraBold"/>
                <a:cs typeface="Lexend ExtraBold"/>
                <a:sym typeface="Lexend ExtraBold"/>
              </a:defRPr>
            </a:lvl1pPr>
            <a:lvl2pPr lvl="1" algn="ctr" rtl="0">
              <a:spcBef>
                <a:spcPts val="0"/>
              </a:spcBef>
              <a:spcAft>
                <a:spcPts val="0"/>
              </a:spcAft>
              <a:buClr>
                <a:schemeClr val="dk1"/>
              </a:buClr>
              <a:buSzPts val="2200"/>
              <a:buFont typeface="Alata"/>
              <a:buNone/>
              <a:defRPr sz="2200" b="1">
                <a:solidFill>
                  <a:schemeClr val="dk1"/>
                </a:solidFill>
                <a:latin typeface="Alata"/>
                <a:ea typeface="Alata"/>
                <a:cs typeface="Alata"/>
                <a:sym typeface="Alata"/>
              </a:defRPr>
            </a:lvl2pPr>
            <a:lvl3pPr lvl="2" algn="ctr" rtl="0">
              <a:spcBef>
                <a:spcPts val="1600"/>
              </a:spcBef>
              <a:spcAft>
                <a:spcPts val="0"/>
              </a:spcAft>
              <a:buClr>
                <a:schemeClr val="dk1"/>
              </a:buClr>
              <a:buSzPts val="2200"/>
              <a:buFont typeface="Alata"/>
              <a:buNone/>
              <a:defRPr sz="2200" b="1">
                <a:solidFill>
                  <a:schemeClr val="dk1"/>
                </a:solidFill>
                <a:latin typeface="Alata"/>
                <a:ea typeface="Alata"/>
                <a:cs typeface="Alata"/>
                <a:sym typeface="Alata"/>
              </a:defRPr>
            </a:lvl3pPr>
            <a:lvl4pPr lvl="3" algn="ctr" rtl="0">
              <a:spcBef>
                <a:spcPts val="1600"/>
              </a:spcBef>
              <a:spcAft>
                <a:spcPts val="0"/>
              </a:spcAft>
              <a:buClr>
                <a:schemeClr val="dk1"/>
              </a:buClr>
              <a:buSzPts val="2200"/>
              <a:buFont typeface="Alata"/>
              <a:buNone/>
              <a:defRPr sz="2200" b="1">
                <a:solidFill>
                  <a:schemeClr val="dk1"/>
                </a:solidFill>
                <a:latin typeface="Alata"/>
                <a:ea typeface="Alata"/>
                <a:cs typeface="Alata"/>
                <a:sym typeface="Alata"/>
              </a:defRPr>
            </a:lvl4pPr>
            <a:lvl5pPr lvl="4" algn="ctr" rtl="0">
              <a:spcBef>
                <a:spcPts val="1600"/>
              </a:spcBef>
              <a:spcAft>
                <a:spcPts val="0"/>
              </a:spcAft>
              <a:buClr>
                <a:schemeClr val="dk1"/>
              </a:buClr>
              <a:buSzPts val="2200"/>
              <a:buFont typeface="Alata"/>
              <a:buNone/>
              <a:defRPr sz="2200" b="1">
                <a:solidFill>
                  <a:schemeClr val="dk1"/>
                </a:solidFill>
                <a:latin typeface="Alata"/>
                <a:ea typeface="Alata"/>
                <a:cs typeface="Alata"/>
                <a:sym typeface="Alata"/>
              </a:defRPr>
            </a:lvl5pPr>
            <a:lvl6pPr lvl="5" algn="ctr" rtl="0">
              <a:spcBef>
                <a:spcPts val="1600"/>
              </a:spcBef>
              <a:spcAft>
                <a:spcPts val="0"/>
              </a:spcAft>
              <a:buClr>
                <a:schemeClr val="dk1"/>
              </a:buClr>
              <a:buSzPts val="2200"/>
              <a:buFont typeface="Alata"/>
              <a:buNone/>
              <a:defRPr sz="2200" b="1">
                <a:solidFill>
                  <a:schemeClr val="dk1"/>
                </a:solidFill>
                <a:latin typeface="Alata"/>
                <a:ea typeface="Alata"/>
                <a:cs typeface="Alata"/>
                <a:sym typeface="Alata"/>
              </a:defRPr>
            </a:lvl6pPr>
            <a:lvl7pPr lvl="6" algn="ctr" rtl="0">
              <a:spcBef>
                <a:spcPts val="1600"/>
              </a:spcBef>
              <a:spcAft>
                <a:spcPts val="0"/>
              </a:spcAft>
              <a:buClr>
                <a:schemeClr val="dk1"/>
              </a:buClr>
              <a:buSzPts val="2200"/>
              <a:buFont typeface="Alata"/>
              <a:buNone/>
              <a:defRPr sz="2200" b="1">
                <a:solidFill>
                  <a:schemeClr val="dk1"/>
                </a:solidFill>
                <a:latin typeface="Alata"/>
                <a:ea typeface="Alata"/>
                <a:cs typeface="Alata"/>
                <a:sym typeface="Alata"/>
              </a:defRPr>
            </a:lvl7pPr>
            <a:lvl8pPr lvl="7" algn="ctr" rtl="0">
              <a:spcBef>
                <a:spcPts val="1600"/>
              </a:spcBef>
              <a:spcAft>
                <a:spcPts val="0"/>
              </a:spcAft>
              <a:buClr>
                <a:schemeClr val="dk1"/>
              </a:buClr>
              <a:buSzPts val="2200"/>
              <a:buFont typeface="Alata"/>
              <a:buNone/>
              <a:defRPr sz="2200" b="1">
                <a:solidFill>
                  <a:schemeClr val="dk1"/>
                </a:solidFill>
                <a:latin typeface="Alata"/>
                <a:ea typeface="Alata"/>
                <a:cs typeface="Alata"/>
                <a:sym typeface="Alata"/>
              </a:defRPr>
            </a:lvl8pPr>
            <a:lvl9pPr lvl="8" algn="ctr" rtl="0">
              <a:spcBef>
                <a:spcPts val="1600"/>
              </a:spcBef>
              <a:spcAft>
                <a:spcPts val="1600"/>
              </a:spcAft>
              <a:buClr>
                <a:schemeClr val="dk1"/>
              </a:buClr>
              <a:buSzPts val="2200"/>
              <a:buFont typeface="Alata"/>
              <a:buNone/>
              <a:defRPr sz="2200" b="1">
                <a:solidFill>
                  <a:schemeClr val="dk1"/>
                </a:solidFill>
                <a:latin typeface="Alata"/>
                <a:ea typeface="Alata"/>
                <a:cs typeface="Alata"/>
                <a:sym typeface="Alata"/>
              </a:defRPr>
            </a:lvl9pPr>
          </a:lstStyle>
          <a:p>
            <a:endParaRPr/>
          </a:p>
        </p:txBody>
      </p:sp>
      <p:sp>
        <p:nvSpPr>
          <p:cNvPr id="450" name="Google Shape;450;p30"/>
          <p:cNvSpPr txBox="1">
            <a:spLocks noGrp="1"/>
          </p:cNvSpPr>
          <p:nvPr>
            <p:ph type="subTitle" idx="2"/>
          </p:nvPr>
        </p:nvSpPr>
        <p:spPr>
          <a:xfrm>
            <a:off x="3579025" y="3459975"/>
            <a:ext cx="1986000" cy="40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200"/>
              <a:buFont typeface="Alata"/>
              <a:buNone/>
              <a:defRPr sz="2200">
                <a:solidFill>
                  <a:schemeClr val="dk1"/>
                </a:solidFill>
                <a:latin typeface="Lexend ExtraBold"/>
                <a:ea typeface="Lexend ExtraBold"/>
                <a:cs typeface="Lexend ExtraBold"/>
                <a:sym typeface="Lexend ExtraBold"/>
              </a:defRPr>
            </a:lvl1pPr>
            <a:lvl2pPr lvl="1" algn="ctr" rtl="0">
              <a:spcBef>
                <a:spcPts val="0"/>
              </a:spcBef>
              <a:spcAft>
                <a:spcPts val="0"/>
              </a:spcAft>
              <a:buClr>
                <a:schemeClr val="dk1"/>
              </a:buClr>
              <a:buSzPts val="2200"/>
              <a:buFont typeface="Alata"/>
              <a:buNone/>
              <a:defRPr sz="2200" b="1">
                <a:solidFill>
                  <a:schemeClr val="dk1"/>
                </a:solidFill>
                <a:latin typeface="Alata"/>
                <a:ea typeface="Alata"/>
                <a:cs typeface="Alata"/>
                <a:sym typeface="Alata"/>
              </a:defRPr>
            </a:lvl2pPr>
            <a:lvl3pPr lvl="2" algn="ctr" rtl="0">
              <a:spcBef>
                <a:spcPts val="1600"/>
              </a:spcBef>
              <a:spcAft>
                <a:spcPts val="0"/>
              </a:spcAft>
              <a:buClr>
                <a:schemeClr val="dk1"/>
              </a:buClr>
              <a:buSzPts val="2200"/>
              <a:buFont typeface="Alata"/>
              <a:buNone/>
              <a:defRPr sz="2200" b="1">
                <a:solidFill>
                  <a:schemeClr val="dk1"/>
                </a:solidFill>
                <a:latin typeface="Alata"/>
                <a:ea typeface="Alata"/>
                <a:cs typeface="Alata"/>
                <a:sym typeface="Alata"/>
              </a:defRPr>
            </a:lvl3pPr>
            <a:lvl4pPr lvl="3" algn="ctr" rtl="0">
              <a:spcBef>
                <a:spcPts val="1600"/>
              </a:spcBef>
              <a:spcAft>
                <a:spcPts val="0"/>
              </a:spcAft>
              <a:buClr>
                <a:schemeClr val="dk1"/>
              </a:buClr>
              <a:buSzPts val="2200"/>
              <a:buFont typeface="Alata"/>
              <a:buNone/>
              <a:defRPr sz="2200" b="1">
                <a:solidFill>
                  <a:schemeClr val="dk1"/>
                </a:solidFill>
                <a:latin typeface="Alata"/>
                <a:ea typeface="Alata"/>
                <a:cs typeface="Alata"/>
                <a:sym typeface="Alata"/>
              </a:defRPr>
            </a:lvl4pPr>
            <a:lvl5pPr lvl="4" algn="ctr" rtl="0">
              <a:spcBef>
                <a:spcPts val="1600"/>
              </a:spcBef>
              <a:spcAft>
                <a:spcPts val="0"/>
              </a:spcAft>
              <a:buClr>
                <a:schemeClr val="dk1"/>
              </a:buClr>
              <a:buSzPts val="2200"/>
              <a:buFont typeface="Alata"/>
              <a:buNone/>
              <a:defRPr sz="2200" b="1">
                <a:solidFill>
                  <a:schemeClr val="dk1"/>
                </a:solidFill>
                <a:latin typeface="Alata"/>
                <a:ea typeface="Alata"/>
                <a:cs typeface="Alata"/>
                <a:sym typeface="Alata"/>
              </a:defRPr>
            </a:lvl5pPr>
            <a:lvl6pPr lvl="5" algn="ctr" rtl="0">
              <a:spcBef>
                <a:spcPts val="1600"/>
              </a:spcBef>
              <a:spcAft>
                <a:spcPts val="0"/>
              </a:spcAft>
              <a:buClr>
                <a:schemeClr val="dk1"/>
              </a:buClr>
              <a:buSzPts val="2200"/>
              <a:buFont typeface="Alata"/>
              <a:buNone/>
              <a:defRPr sz="2200" b="1">
                <a:solidFill>
                  <a:schemeClr val="dk1"/>
                </a:solidFill>
                <a:latin typeface="Alata"/>
                <a:ea typeface="Alata"/>
                <a:cs typeface="Alata"/>
                <a:sym typeface="Alata"/>
              </a:defRPr>
            </a:lvl6pPr>
            <a:lvl7pPr lvl="6" algn="ctr" rtl="0">
              <a:spcBef>
                <a:spcPts val="1600"/>
              </a:spcBef>
              <a:spcAft>
                <a:spcPts val="0"/>
              </a:spcAft>
              <a:buClr>
                <a:schemeClr val="dk1"/>
              </a:buClr>
              <a:buSzPts val="2200"/>
              <a:buFont typeface="Alata"/>
              <a:buNone/>
              <a:defRPr sz="2200" b="1">
                <a:solidFill>
                  <a:schemeClr val="dk1"/>
                </a:solidFill>
                <a:latin typeface="Alata"/>
                <a:ea typeface="Alata"/>
                <a:cs typeface="Alata"/>
                <a:sym typeface="Alata"/>
              </a:defRPr>
            </a:lvl7pPr>
            <a:lvl8pPr lvl="7" algn="ctr" rtl="0">
              <a:spcBef>
                <a:spcPts val="1600"/>
              </a:spcBef>
              <a:spcAft>
                <a:spcPts val="0"/>
              </a:spcAft>
              <a:buClr>
                <a:schemeClr val="dk1"/>
              </a:buClr>
              <a:buSzPts val="2200"/>
              <a:buFont typeface="Alata"/>
              <a:buNone/>
              <a:defRPr sz="2200" b="1">
                <a:solidFill>
                  <a:schemeClr val="dk1"/>
                </a:solidFill>
                <a:latin typeface="Alata"/>
                <a:ea typeface="Alata"/>
                <a:cs typeface="Alata"/>
                <a:sym typeface="Alata"/>
              </a:defRPr>
            </a:lvl8pPr>
            <a:lvl9pPr lvl="8" algn="ctr" rtl="0">
              <a:spcBef>
                <a:spcPts val="1600"/>
              </a:spcBef>
              <a:spcAft>
                <a:spcPts val="1600"/>
              </a:spcAft>
              <a:buClr>
                <a:schemeClr val="dk1"/>
              </a:buClr>
              <a:buSzPts val="2200"/>
              <a:buFont typeface="Alata"/>
              <a:buNone/>
              <a:defRPr sz="2200" b="1">
                <a:solidFill>
                  <a:schemeClr val="dk1"/>
                </a:solidFill>
                <a:latin typeface="Alata"/>
                <a:ea typeface="Alata"/>
                <a:cs typeface="Alata"/>
                <a:sym typeface="Alata"/>
              </a:defRPr>
            </a:lvl9pPr>
          </a:lstStyle>
          <a:p>
            <a:endParaRPr/>
          </a:p>
        </p:txBody>
      </p:sp>
      <p:sp>
        <p:nvSpPr>
          <p:cNvPr id="451" name="Google Shape;451;p30"/>
          <p:cNvSpPr txBox="1">
            <a:spLocks noGrp="1"/>
          </p:cNvSpPr>
          <p:nvPr>
            <p:ph type="subTitle" idx="3"/>
          </p:nvPr>
        </p:nvSpPr>
        <p:spPr>
          <a:xfrm>
            <a:off x="5828225" y="3459975"/>
            <a:ext cx="1986000" cy="40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200"/>
              <a:buFont typeface="Alata"/>
              <a:buNone/>
              <a:defRPr sz="2200">
                <a:solidFill>
                  <a:schemeClr val="dk1"/>
                </a:solidFill>
                <a:latin typeface="Lexend ExtraBold"/>
                <a:ea typeface="Lexend ExtraBold"/>
                <a:cs typeface="Lexend ExtraBold"/>
                <a:sym typeface="Lexend ExtraBold"/>
              </a:defRPr>
            </a:lvl1pPr>
            <a:lvl2pPr lvl="1" algn="ctr" rtl="0">
              <a:spcBef>
                <a:spcPts val="0"/>
              </a:spcBef>
              <a:spcAft>
                <a:spcPts val="0"/>
              </a:spcAft>
              <a:buClr>
                <a:schemeClr val="dk1"/>
              </a:buClr>
              <a:buSzPts val="2200"/>
              <a:buFont typeface="Alata"/>
              <a:buNone/>
              <a:defRPr sz="2200" b="1">
                <a:solidFill>
                  <a:schemeClr val="dk1"/>
                </a:solidFill>
                <a:latin typeface="Alata"/>
                <a:ea typeface="Alata"/>
                <a:cs typeface="Alata"/>
                <a:sym typeface="Alata"/>
              </a:defRPr>
            </a:lvl2pPr>
            <a:lvl3pPr lvl="2" algn="ctr" rtl="0">
              <a:spcBef>
                <a:spcPts val="1600"/>
              </a:spcBef>
              <a:spcAft>
                <a:spcPts val="0"/>
              </a:spcAft>
              <a:buClr>
                <a:schemeClr val="dk1"/>
              </a:buClr>
              <a:buSzPts val="2200"/>
              <a:buFont typeface="Alata"/>
              <a:buNone/>
              <a:defRPr sz="2200" b="1">
                <a:solidFill>
                  <a:schemeClr val="dk1"/>
                </a:solidFill>
                <a:latin typeface="Alata"/>
                <a:ea typeface="Alata"/>
                <a:cs typeface="Alata"/>
                <a:sym typeface="Alata"/>
              </a:defRPr>
            </a:lvl3pPr>
            <a:lvl4pPr lvl="3" algn="ctr" rtl="0">
              <a:spcBef>
                <a:spcPts val="1600"/>
              </a:spcBef>
              <a:spcAft>
                <a:spcPts val="0"/>
              </a:spcAft>
              <a:buClr>
                <a:schemeClr val="dk1"/>
              </a:buClr>
              <a:buSzPts val="2200"/>
              <a:buFont typeface="Alata"/>
              <a:buNone/>
              <a:defRPr sz="2200" b="1">
                <a:solidFill>
                  <a:schemeClr val="dk1"/>
                </a:solidFill>
                <a:latin typeface="Alata"/>
                <a:ea typeface="Alata"/>
                <a:cs typeface="Alata"/>
                <a:sym typeface="Alata"/>
              </a:defRPr>
            </a:lvl4pPr>
            <a:lvl5pPr lvl="4" algn="ctr" rtl="0">
              <a:spcBef>
                <a:spcPts val="1600"/>
              </a:spcBef>
              <a:spcAft>
                <a:spcPts val="0"/>
              </a:spcAft>
              <a:buClr>
                <a:schemeClr val="dk1"/>
              </a:buClr>
              <a:buSzPts val="2200"/>
              <a:buFont typeface="Alata"/>
              <a:buNone/>
              <a:defRPr sz="2200" b="1">
                <a:solidFill>
                  <a:schemeClr val="dk1"/>
                </a:solidFill>
                <a:latin typeface="Alata"/>
                <a:ea typeface="Alata"/>
                <a:cs typeface="Alata"/>
                <a:sym typeface="Alata"/>
              </a:defRPr>
            </a:lvl5pPr>
            <a:lvl6pPr lvl="5" algn="ctr" rtl="0">
              <a:spcBef>
                <a:spcPts val="1600"/>
              </a:spcBef>
              <a:spcAft>
                <a:spcPts val="0"/>
              </a:spcAft>
              <a:buClr>
                <a:schemeClr val="dk1"/>
              </a:buClr>
              <a:buSzPts val="2200"/>
              <a:buFont typeface="Alata"/>
              <a:buNone/>
              <a:defRPr sz="2200" b="1">
                <a:solidFill>
                  <a:schemeClr val="dk1"/>
                </a:solidFill>
                <a:latin typeface="Alata"/>
                <a:ea typeface="Alata"/>
                <a:cs typeface="Alata"/>
                <a:sym typeface="Alata"/>
              </a:defRPr>
            </a:lvl6pPr>
            <a:lvl7pPr lvl="6" algn="ctr" rtl="0">
              <a:spcBef>
                <a:spcPts val="1600"/>
              </a:spcBef>
              <a:spcAft>
                <a:spcPts val="0"/>
              </a:spcAft>
              <a:buClr>
                <a:schemeClr val="dk1"/>
              </a:buClr>
              <a:buSzPts val="2200"/>
              <a:buFont typeface="Alata"/>
              <a:buNone/>
              <a:defRPr sz="2200" b="1">
                <a:solidFill>
                  <a:schemeClr val="dk1"/>
                </a:solidFill>
                <a:latin typeface="Alata"/>
                <a:ea typeface="Alata"/>
                <a:cs typeface="Alata"/>
                <a:sym typeface="Alata"/>
              </a:defRPr>
            </a:lvl7pPr>
            <a:lvl8pPr lvl="7" algn="ctr" rtl="0">
              <a:spcBef>
                <a:spcPts val="1600"/>
              </a:spcBef>
              <a:spcAft>
                <a:spcPts val="0"/>
              </a:spcAft>
              <a:buClr>
                <a:schemeClr val="dk1"/>
              </a:buClr>
              <a:buSzPts val="2200"/>
              <a:buFont typeface="Alata"/>
              <a:buNone/>
              <a:defRPr sz="2200" b="1">
                <a:solidFill>
                  <a:schemeClr val="dk1"/>
                </a:solidFill>
                <a:latin typeface="Alata"/>
                <a:ea typeface="Alata"/>
                <a:cs typeface="Alata"/>
                <a:sym typeface="Alata"/>
              </a:defRPr>
            </a:lvl8pPr>
            <a:lvl9pPr lvl="8" algn="ctr" rtl="0">
              <a:spcBef>
                <a:spcPts val="1600"/>
              </a:spcBef>
              <a:spcAft>
                <a:spcPts val="1600"/>
              </a:spcAft>
              <a:buClr>
                <a:schemeClr val="dk1"/>
              </a:buClr>
              <a:buSzPts val="2200"/>
              <a:buFont typeface="Alata"/>
              <a:buNone/>
              <a:defRPr sz="2200" b="1">
                <a:solidFill>
                  <a:schemeClr val="dk1"/>
                </a:solidFill>
                <a:latin typeface="Alata"/>
                <a:ea typeface="Alata"/>
                <a:cs typeface="Alata"/>
                <a:sym typeface="Alata"/>
              </a:defRPr>
            </a:lvl9pPr>
          </a:lstStyle>
          <a:p>
            <a:endParaRPr/>
          </a:p>
        </p:txBody>
      </p:sp>
      <p:sp>
        <p:nvSpPr>
          <p:cNvPr id="452" name="Google Shape;452;p30"/>
          <p:cNvSpPr txBox="1">
            <a:spLocks noGrp="1"/>
          </p:cNvSpPr>
          <p:nvPr>
            <p:ph type="subTitle" idx="4"/>
          </p:nvPr>
        </p:nvSpPr>
        <p:spPr>
          <a:xfrm>
            <a:off x="1329825" y="3866163"/>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53" name="Google Shape;453;p30"/>
          <p:cNvSpPr txBox="1">
            <a:spLocks noGrp="1"/>
          </p:cNvSpPr>
          <p:nvPr>
            <p:ph type="subTitle" idx="5"/>
          </p:nvPr>
        </p:nvSpPr>
        <p:spPr>
          <a:xfrm>
            <a:off x="3578997" y="3866163"/>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54" name="Google Shape;454;p30"/>
          <p:cNvSpPr txBox="1">
            <a:spLocks noGrp="1"/>
          </p:cNvSpPr>
          <p:nvPr>
            <p:ph type="subTitle" idx="6"/>
          </p:nvPr>
        </p:nvSpPr>
        <p:spPr>
          <a:xfrm>
            <a:off x="5828225" y="3866163"/>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55" name="Google Shape;455;p30"/>
          <p:cNvSpPr txBox="1">
            <a:spLocks noGrp="1"/>
          </p:cNvSpPr>
          <p:nvPr>
            <p:ph type="title" hasCustomPrompt="1"/>
          </p:nvPr>
        </p:nvSpPr>
        <p:spPr>
          <a:xfrm>
            <a:off x="1677475" y="1307188"/>
            <a:ext cx="1290600" cy="40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4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56" name="Google Shape;456;p30"/>
          <p:cNvSpPr txBox="1">
            <a:spLocks noGrp="1"/>
          </p:cNvSpPr>
          <p:nvPr>
            <p:ph type="title" idx="7" hasCustomPrompt="1"/>
          </p:nvPr>
        </p:nvSpPr>
        <p:spPr>
          <a:xfrm>
            <a:off x="3926700" y="1307188"/>
            <a:ext cx="1290600" cy="40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4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57" name="Google Shape;457;p30"/>
          <p:cNvSpPr txBox="1">
            <a:spLocks noGrp="1"/>
          </p:cNvSpPr>
          <p:nvPr>
            <p:ph type="title" idx="8" hasCustomPrompt="1"/>
          </p:nvPr>
        </p:nvSpPr>
        <p:spPr>
          <a:xfrm>
            <a:off x="6175925" y="1307188"/>
            <a:ext cx="1290600" cy="40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4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58" name="Google Shape;458;p30"/>
          <p:cNvSpPr txBox="1">
            <a:spLocks noGrp="1"/>
          </p:cNvSpPr>
          <p:nvPr>
            <p:ph type="title" idx="9"/>
          </p:nvPr>
        </p:nvSpPr>
        <p:spPr>
          <a:xfrm>
            <a:off x="720000" y="445222"/>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cxnSp>
        <p:nvCxnSpPr>
          <p:cNvPr id="459" name="Google Shape;459;p30"/>
          <p:cNvCxnSpPr/>
          <p:nvPr/>
        </p:nvCxnSpPr>
        <p:spPr>
          <a:xfrm rot="10800000">
            <a:off x="730384" y="4663910"/>
            <a:ext cx="7703498"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5"/>
        <p:cNvGrpSpPr/>
        <p:nvPr/>
      </p:nvGrpSpPr>
      <p:grpSpPr>
        <a:xfrm>
          <a:off x="0" y="0"/>
          <a:ext cx="0" cy="0"/>
          <a:chOff x="0" y="0"/>
          <a:chExt cx="0" cy="0"/>
        </a:xfrm>
      </p:grpSpPr>
      <p:sp>
        <p:nvSpPr>
          <p:cNvPr id="86" name="Google Shape;86;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87" name="Google Shape;87;p4"/>
          <p:cNvSpPr txBox="1">
            <a:spLocks noGrp="1"/>
          </p:cNvSpPr>
          <p:nvPr>
            <p:ph type="subTitle" idx="1"/>
          </p:nvPr>
        </p:nvSpPr>
        <p:spPr>
          <a:xfrm>
            <a:off x="720000" y="1151375"/>
            <a:ext cx="7704000" cy="373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2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cxnSp>
        <p:nvCxnSpPr>
          <p:cNvPr id="88" name="Google Shape;88;p4"/>
          <p:cNvCxnSpPr/>
          <p:nvPr/>
        </p:nvCxnSpPr>
        <p:spPr>
          <a:xfrm rot="10800000">
            <a:off x="730384" y="4663910"/>
            <a:ext cx="7703498"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460"/>
        <p:cNvGrpSpPr/>
        <p:nvPr/>
      </p:nvGrpSpPr>
      <p:grpSpPr>
        <a:xfrm>
          <a:off x="0" y="0"/>
          <a:ext cx="0" cy="0"/>
          <a:chOff x="0" y="0"/>
          <a:chExt cx="0" cy="0"/>
        </a:xfrm>
      </p:grpSpPr>
      <p:sp>
        <p:nvSpPr>
          <p:cNvPr id="461" name="Google Shape;461;p31"/>
          <p:cNvSpPr txBox="1">
            <a:spLocks noGrp="1"/>
          </p:cNvSpPr>
          <p:nvPr>
            <p:ph type="title"/>
          </p:nvPr>
        </p:nvSpPr>
        <p:spPr>
          <a:xfrm>
            <a:off x="4684800" y="2184588"/>
            <a:ext cx="3739200" cy="1470300"/>
          </a:xfrm>
          <a:prstGeom prst="rect">
            <a:avLst/>
          </a:prstGeom>
        </p:spPr>
        <p:txBody>
          <a:bodyPr spcFirstLastPara="1" wrap="square" lIns="91425" tIns="91425" rIns="91425" bIns="91425" anchor="t" anchorCtr="0">
            <a:noAutofit/>
          </a:bodyPr>
          <a:lstStyle>
            <a:lvl1pPr lvl="0" algn="r" rtl="0">
              <a:lnSpc>
                <a:spcPct val="80000"/>
              </a:lnSpc>
              <a:spcBef>
                <a:spcPts val="0"/>
              </a:spcBef>
              <a:spcAft>
                <a:spcPts val="0"/>
              </a:spcAft>
              <a:buSzPts val="3600"/>
              <a:buNone/>
              <a:defRPr sz="50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462" name="Google Shape;462;p31"/>
          <p:cNvSpPr txBox="1">
            <a:spLocks noGrp="1"/>
          </p:cNvSpPr>
          <p:nvPr>
            <p:ph type="title" idx="2" hasCustomPrompt="1"/>
          </p:nvPr>
        </p:nvSpPr>
        <p:spPr>
          <a:xfrm>
            <a:off x="7340200" y="975750"/>
            <a:ext cx="1007700" cy="983700"/>
          </a:xfrm>
          <a:prstGeom prst="rect">
            <a:avLst/>
          </a:prstGeom>
          <a:solidFill>
            <a:schemeClr val="dk1"/>
          </a:solidFill>
          <a:ln w="762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44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63" name="Google Shape;463;p31"/>
          <p:cNvSpPr txBox="1">
            <a:spLocks noGrp="1"/>
          </p:cNvSpPr>
          <p:nvPr>
            <p:ph type="subTitle" idx="1"/>
          </p:nvPr>
        </p:nvSpPr>
        <p:spPr>
          <a:xfrm>
            <a:off x="5999100" y="3606538"/>
            <a:ext cx="2424900" cy="713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r" rtl="0">
              <a:lnSpc>
                <a:spcPct val="100000"/>
              </a:lnSpc>
              <a:spcBef>
                <a:spcPts val="160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464" name="Google Shape;464;p31"/>
          <p:cNvSpPr txBox="1">
            <a:spLocks noGrp="1"/>
          </p:cNvSpPr>
          <p:nvPr>
            <p:ph type="subTitle" idx="3"/>
          </p:nvPr>
        </p:nvSpPr>
        <p:spPr>
          <a:xfrm>
            <a:off x="6087900" y="471975"/>
            <a:ext cx="2336100" cy="218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000"/>
              <a:buNone/>
              <a:defRPr sz="1000">
                <a:solidFill>
                  <a:srgbClr val="000000"/>
                </a:solidFill>
              </a:defRPr>
            </a:lvl1pPr>
            <a:lvl2pPr lvl="1" algn="r" rtl="0">
              <a:spcBef>
                <a:spcPts val="0"/>
              </a:spcBef>
              <a:spcAft>
                <a:spcPts val="0"/>
              </a:spcAft>
              <a:buSzPts val="1000"/>
              <a:buNone/>
              <a:defRPr sz="1000"/>
            </a:lvl2pPr>
            <a:lvl3pPr lvl="2" algn="r" rtl="0">
              <a:spcBef>
                <a:spcPts val="0"/>
              </a:spcBef>
              <a:spcAft>
                <a:spcPts val="0"/>
              </a:spcAft>
              <a:buSzPts val="1000"/>
              <a:buNone/>
              <a:defRPr sz="1000"/>
            </a:lvl3pPr>
            <a:lvl4pPr lvl="3" algn="r" rtl="0">
              <a:spcBef>
                <a:spcPts val="0"/>
              </a:spcBef>
              <a:spcAft>
                <a:spcPts val="0"/>
              </a:spcAft>
              <a:buSzPts val="1000"/>
              <a:buNone/>
              <a:defRPr sz="1000"/>
            </a:lvl4pPr>
            <a:lvl5pPr lvl="4" algn="r" rtl="0">
              <a:spcBef>
                <a:spcPts val="0"/>
              </a:spcBef>
              <a:spcAft>
                <a:spcPts val="0"/>
              </a:spcAft>
              <a:buSzPts val="1000"/>
              <a:buNone/>
              <a:defRPr sz="1000"/>
            </a:lvl5pPr>
            <a:lvl6pPr lvl="5" algn="r" rtl="0">
              <a:spcBef>
                <a:spcPts val="0"/>
              </a:spcBef>
              <a:spcAft>
                <a:spcPts val="0"/>
              </a:spcAft>
              <a:buSzPts val="1000"/>
              <a:buNone/>
              <a:defRPr sz="1000"/>
            </a:lvl6pPr>
            <a:lvl7pPr lvl="6" algn="r" rtl="0">
              <a:spcBef>
                <a:spcPts val="0"/>
              </a:spcBef>
              <a:spcAft>
                <a:spcPts val="0"/>
              </a:spcAft>
              <a:buSzPts val="1000"/>
              <a:buNone/>
              <a:defRPr sz="1000"/>
            </a:lvl7pPr>
            <a:lvl8pPr lvl="7" algn="r" rtl="0">
              <a:spcBef>
                <a:spcPts val="0"/>
              </a:spcBef>
              <a:spcAft>
                <a:spcPts val="0"/>
              </a:spcAft>
              <a:buSzPts val="1000"/>
              <a:buNone/>
              <a:defRPr sz="1000"/>
            </a:lvl8pPr>
            <a:lvl9pPr lvl="8" algn="r" rtl="0">
              <a:spcBef>
                <a:spcPts val="0"/>
              </a:spcBef>
              <a:spcAft>
                <a:spcPts val="0"/>
              </a:spcAft>
              <a:buSzPts val="1000"/>
              <a:buNone/>
              <a:defRPr sz="1000"/>
            </a:lvl9pPr>
          </a:lstStyle>
          <a:p>
            <a:endParaRPr/>
          </a:p>
        </p:txBody>
      </p:sp>
      <p:sp>
        <p:nvSpPr>
          <p:cNvPr id="465" name="Google Shape;465;p31"/>
          <p:cNvSpPr txBox="1">
            <a:spLocks noGrp="1"/>
          </p:cNvSpPr>
          <p:nvPr>
            <p:ph type="subTitle" idx="4"/>
          </p:nvPr>
        </p:nvSpPr>
        <p:spPr>
          <a:xfrm>
            <a:off x="5604300" y="4697325"/>
            <a:ext cx="1368600" cy="124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000"/>
              <a:buNone/>
              <a:defRPr sz="1000">
                <a:solidFill>
                  <a:srgbClr val="000000"/>
                </a:solidFill>
              </a:defRPr>
            </a:lvl1pPr>
            <a:lvl2pPr lvl="1" algn="r" rtl="0">
              <a:spcBef>
                <a:spcPts val="0"/>
              </a:spcBef>
              <a:spcAft>
                <a:spcPts val="0"/>
              </a:spcAft>
              <a:buSzPts val="1000"/>
              <a:buNone/>
              <a:defRPr sz="1000"/>
            </a:lvl2pPr>
            <a:lvl3pPr lvl="2" algn="r" rtl="0">
              <a:spcBef>
                <a:spcPts val="0"/>
              </a:spcBef>
              <a:spcAft>
                <a:spcPts val="0"/>
              </a:spcAft>
              <a:buSzPts val="1000"/>
              <a:buNone/>
              <a:defRPr sz="1000"/>
            </a:lvl3pPr>
            <a:lvl4pPr lvl="3" algn="r" rtl="0">
              <a:spcBef>
                <a:spcPts val="0"/>
              </a:spcBef>
              <a:spcAft>
                <a:spcPts val="0"/>
              </a:spcAft>
              <a:buSzPts val="1000"/>
              <a:buNone/>
              <a:defRPr sz="1000"/>
            </a:lvl4pPr>
            <a:lvl5pPr lvl="4" algn="r" rtl="0">
              <a:spcBef>
                <a:spcPts val="0"/>
              </a:spcBef>
              <a:spcAft>
                <a:spcPts val="0"/>
              </a:spcAft>
              <a:buSzPts val="1000"/>
              <a:buNone/>
              <a:defRPr sz="1000"/>
            </a:lvl5pPr>
            <a:lvl6pPr lvl="5" algn="r" rtl="0">
              <a:spcBef>
                <a:spcPts val="0"/>
              </a:spcBef>
              <a:spcAft>
                <a:spcPts val="0"/>
              </a:spcAft>
              <a:buSzPts val="1000"/>
              <a:buNone/>
              <a:defRPr sz="1000"/>
            </a:lvl6pPr>
            <a:lvl7pPr lvl="6" algn="r" rtl="0">
              <a:spcBef>
                <a:spcPts val="0"/>
              </a:spcBef>
              <a:spcAft>
                <a:spcPts val="0"/>
              </a:spcAft>
              <a:buSzPts val="1000"/>
              <a:buNone/>
              <a:defRPr sz="1000"/>
            </a:lvl7pPr>
            <a:lvl8pPr lvl="7" algn="r" rtl="0">
              <a:spcBef>
                <a:spcPts val="0"/>
              </a:spcBef>
              <a:spcAft>
                <a:spcPts val="0"/>
              </a:spcAft>
              <a:buSzPts val="1000"/>
              <a:buNone/>
              <a:defRPr sz="1000"/>
            </a:lvl8pPr>
            <a:lvl9pPr lvl="8" algn="r" rtl="0">
              <a:spcBef>
                <a:spcPts val="0"/>
              </a:spcBef>
              <a:spcAft>
                <a:spcPts val="0"/>
              </a:spcAft>
              <a:buSzPts val="1000"/>
              <a:buNone/>
              <a:defRPr sz="1000"/>
            </a:lvl9pPr>
          </a:lstStyle>
          <a:p>
            <a:endParaRPr/>
          </a:p>
        </p:txBody>
      </p:sp>
      <p:grpSp>
        <p:nvGrpSpPr>
          <p:cNvPr id="466" name="Google Shape;466;p31"/>
          <p:cNvGrpSpPr/>
          <p:nvPr/>
        </p:nvGrpSpPr>
        <p:grpSpPr>
          <a:xfrm>
            <a:off x="7037461" y="4513500"/>
            <a:ext cx="1368528" cy="300900"/>
            <a:chOff x="7055224" y="4513500"/>
            <a:chExt cx="1368528" cy="300900"/>
          </a:xfrm>
        </p:grpSpPr>
        <p:grpSp>
          <p:nvGrpSpPr>
            <p:cNvPr id="467" name="Google Shape;467;p31"/>
            <p:cNvGrpSpPr/>
            <p:nvPr/>
          </p:nvGrpSpPr>
          <p:grpSpPr>
            <a:xfrm>
              <a:off x="7629309" y="4513500"/>
              <a:ext cx="794443" cy="300900"/>
              <a:chOff x="7310856" y="4513500"/>
              <a:chExt cx="1113132" cy="300900"/>
            </a:xfrm>
          </p:grpSpPr>
          <p:cxnSp>
            <p:nvCxnSpPr>
              <p:cNvPr id="468" name="Google Shape;468;p31"/>
              <p:cNvCxnSpPr/>
              <p:nvPr/>
            </p:nvCxnSpPr>
            <p:spPr>
              <a:xfrm>
                <a:off x="8423989"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469" name="Google Shape;469;p31"/>
              <p:cNvCxnSpPr/>
              <p:nvPr/>
            </p:nvCxnSpPr>
            <p:spPr>
              <a:xfrm>
                <a:off x="836886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470" name="Google Shape;470;p31"/>
              <p:cNvCxnSpPr/>
              <p:nvPr/>
            </p:nvCxnSpPr>
            <p:spPr>
              <a:xfrm>
                <a:off x="8302747"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471" name="Google Shape;471;p31"/>
              <p:cNvCxnSpPr/>
              <p:nvPr/>
            </p:nvCxnSpPr>
            <p:spPr>
              <a:xfrm>
                <a:off x="8236602"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472" name="Google Shape;472;p31"/>
              <p:cNvCxnSpPr/>
              <p:nvPr/>
            </p:nvCxnSpPr>
            <p:spPr>
              <a:xfrm>
                <a:off x="8170486"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473" name="Google Shape;473;p31"/>
              <p:cNvCxnSpPr/>
              <p:nvPr/>
            </p:nvCxnSpPr>
            <p:spPr>
              <a:xfrm>
                <a:off x="8093377"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474" name="Google Shape;474;p31"/>
              <p:cNvCxnSpPr/>
              <p:nvPr/>
            </p:nvCxnSpPr>
            <p:spPr>
              <a:xfrm>
                <a:off x="8027260"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31"/>
              <p:cNvCxnSpPr/>
              <p:nvPr/>
            </p:nvCxnSpPr>
            <p:spPr>
              <a:xfrm>
                <a:off x="7961115"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476" name="Google Shape;476;p31"/>
              <p:cNvCxnSpPr/>
              <p:nvPr/>
            </p:nvCxnSpPr>
            <p:spPr>
              <a:xfrm>
                <a:off x="7894999"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477" name="Google Shape;477;p31"/>
              <p:cNvCxnSpPr/>
              <p:nvPr/>
            </p:nvCxnSpPr>
            <p:spPr>
              <a:xfrm>
                <a:off x="783987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478" name="Google Shape;478;p31"/>
              <p:cNvCxnSpPr/>
              <p:nvPr/>
            </p:nvCxnSpPr>
            <p:spPr>
              <a:xfrm>
                <a:off x="7773757" y="4513500"/>
                <a:ext cx="0" cy="300900"/>
              </a:xfrm>
              <a:prstGeom prst="straightConnector1">
                <a:avLst/>
              </a:prstGeom>
              <a:noFill/>
              <a:ln w="38100" cap="flat" cmpd="sng">
                <a:solidFill>
                  <a:schemeClr val="dk1"/>
                </a:solidFill>
                <a:prstDash val="solid"/>
                <a:round/>
                <a:headEnd type="none" w="med" len="med"/>
                <a:tailEnd type="none" w="med" len="med"/>
              </a:ln>
            </p:spPr>
          </p:cxnSp>
          <p:cxnSp>
            <p:nvCxnSpPr>
              <p:cNvPr id="479" name="Google Shape;479;p31"/>
              <p:cNvCxnSpPr/>
              <p:nvPr/>
            </p:nvCxnSpPr>
            <p:spPr>
              <a:xfrm>
                <a:off x="7707612"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480" name="Google Shape;480;p31"/>
              <p:cNvCxnSpPr/>
              <p:nvPr/>
            </p:nvCxnSpPr>
            <p:spPr>
              <a:xfrm>
                <a:off x="7641496" y="4513500"/>
                <a:ext cx="0" cy="300900"/>
              </a:xfrm>
              <a:prstGeom prst="straightConnector1">
                <a:avLst/>
              </a:prstGeom>
              <a:noFill/>
              <a:ln w="38100" cap="flat" cmpd="sng">
                <a:solidFill>
                  <a:schemeClr val="dk1"/>
                </a:solidFill>
                <a:prstDash val="solid"/>
                <a:round/>
                <a:headEnd type="none" w="med" len="med"/>
                <a:tailEnd type="none" w="med" len="med"/>
              </a:ln>
            </p:spPr>
          </p:cxnSp>
          <p:cxnSp>
            <p:nvCxnSpPr>
              <p:cNvPr id="481" name="Google Shape;481;p31"/>
              <p:cNvCxnSpPr/>
              <p:nvPr/>
            </p:nvCxnSpPr>
            <p:spPr>
              <a:xfrm>
                <a:off x="7575351"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482" name="Google Shape;482;p31"/>
              <p:cNvCxnSpPr/>
              <p:nvPr/>
            </p:nvCxnSpPr>
            <p:spPr>
              <a:xfrm>
                <a:off x="750923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483" name="Google Shape;483;p31"/>
              <p:cNvCxnSpPr/>
              <p:nvPr/>
            </p:nvCxnSpPr>
            <p:spPr>
              <a:xfrm>
                <a:off x="7443117"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484" name="Google Shape;484;p31"/>
              <p:cNvCxnSpPr/>
              <p:nvPr/>
            </p:nvCxnSpPr>
            <p:spPr>
              <a:xfrm>
                <a:off x="7377001"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485" name="Google Shape;485;p31"/>
              <p:cNvCxnSpPr/>
              <p:nvPr/>
            </p:nvCxnSpPr>
            <p:spPr>
              <a:xfrm>
                <a:off x="7310856" y="4513500"/>
                <a:ext cx="0" cy="300900"/>
              </a:xfrm>
              <a:prstGeom prst="straightConnector1">
                <a:avLst/>
              </a:prstGeom>
              <a:noFill/>
              <a:ln w="28575" cap="flat" cmpd="sng">
                <a:solidFill>
                  <a:schemeClr val="dk1"/>
                </a:solidFill>
                <a:prstDash val="solid"/>
                <a:round/>
                <a:headEnd type="none" w="med" len="med"/>
                <a:tailEnd type="none" w="med" len="med"/>
              </a:ln>
            </p:spPr>
          </p:cxnSp>
        </p:grpSp>
        <p:cxnSp>
          <p:nvCxnSpPr>
            <p:cNvPr id="486" name="Google Shape;486;p31"/>
            <p:cNvCxnSpPr/>
            <p:nvPr/>
          </p:nvCxnSpPr>
          <p:spPr>
            <a:xfrm>
              <a:off x="7566501"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487" name="Google Shape;487;p31"/>
            <p:cNvCxnSpPr/>
            <p:nvPr/>
          </p:nvCxnSpPr>
          <p:spPr>
            <a:xfrm>
              <a:off x="7527159"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488" name="Google Shape;488;p31"/>
            <p:cNvCxnSpPr/>
            <p:nvPr/>
          </p:nvCxnSpPr>
          <p:spPr>
            <a:xfrm>
              <a:off x="7479971"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489" name="Google Shape;489;p31"/>
            <p:cNvCxnSpPr/>
            <p:nvPr/>
          </p:nvCxnSpPr>
          <p:spPr>
            <a:xfrm>
              <a:off x="743276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490" name="Google Shape;490;p31"/>
            <p:cNvCxnSpPr/>
            <p:nvPr/>
          </p:nvCxnSpPr>
          <p:spPr>
            <a:xfrm>
              <a:off x="7385576"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491" name="Google Shape;491;p31"/>
            <p:cNvCxnSpPr/>
            <p:nvPr/>
          </p:nvCxnSpPr>
          <p:spPr>
            <a:xfrm>
              <a:off x="7330544"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492" name="Google Shape;492;p31"/>
            <p:cNvCxnSpPr/>
            <p:nvPr/>
          </p:nvCxnSpPr>
          <p:spPr>
            <a:xfrm>
              <a:off x="7283356"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493" name="Google Shape;493;p31"/>
            <p:cNvCxnSpPr/>
            <p:nvPr/>
          </p:nvCxnSpPr>
          <p:spPr>
            <a:xfrm>
              <a:off x="7236149"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494" name="Google Shape;494;p31"/>
            <p:cNvCxnSpPr/>
            <p:nvPr/>
          </p:nvCxnSpPr>
          <p:spPr>
            <a:xfrm>
              <a:off x="7188961"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495" name="Google Shape;495;p31"/>
            <p:cNvCxnSpPr/>
            <p:nvPr/>
          </p:nvCxnSpPr>
          <p:spPr>
            <a:xfrm>
              <a:off x="7149618"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496" name="Google Shape;496;p31"/>
            <p:cNvCxnSpPr/>
            <p:nvPr/>
          </p:nvCxnSpPr>
          <p:spPr>
            <a:xfrm>
              <a:off x="7102431" y="4513500"/>
              <a:ext cx="0" cy="300900"/>
            </a:xfrm>
            <a:prstGeom prst="straightConnector1">
              <a:avLst/>
            </a:prstGeom>
            <a:noFill/>
            <a:ln w="38100" cap="flat" cmpd="sng">
              <a:solidFill>
                <a:schemeClr val="dk1"/>
              </a:solidFill>
              <a:prstDash val="solid"/>
              <a:round/>
              <a:headEnd type="none" w="med" len="med"/>
              <a:tailEnd type="none" w="med" len="med"/>
            </a:ln>
          </p:spPr>
        </p:cxnSp>
        <p:cxnSp>
          <p:nvCxnSpPr>
            <p:cNvPr id="497" name="Google Shape;497;p31"/>
            <p:cNvCxnSpPr/>
            <p:nvPr/>
          </p:nvCxnSpPr>
          <p:spPr>
            <a:xfrm>
              <a:off x="7055224" y="4513500"/>
              <a:ext cx="0" cy="300900"/>
            </a:xfrm>
            <a:prstGeom prst="straightConnector1">
              <a:avLst/>
            </a:prstGeom>
            <a:noFill/>
            <a:ln w="9525" cap="flat" cmpd="sng">
              <a:solidFill>
                <a:schemeClr val="dk1"/>
              </a:solidFill>
              <a:prstDash val="solid"/>
              <a:round/>
              <a:headEnd type="none" w="med" len="med"/>
              <a:tailEnd type="none" w="med" len="med"/>
            </a:ln>
          </p:spPr>
        </p:cxnSp>
      </p:grpSp>
      <p:cxnSp>
        <p:nvCxnSpPr>
          <p:cNvPr id="498" name="Google Shape;498;p31"/>
          <p:cNvCxnSpPr/>
          <p:nvPr/>
        </p:nvCxnSpPr>
        <p:spPr>
          <a:xfrm rot="10800000">
            <a:off x="720009" y="4663948"/>
            <a:ext cx="673217"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499"/>
        <p:cNvGrpSpPr/>
        <p:nvPr/>
      </p:nvGrpSpPr>
      <p:grpSpPr>
        <a:xfrm>
          <a:off x="0" y="0"/>
          <a:ext cx="0" cy="0"/>
          <a:chOff x="0" y="0"/>
          <a:chExt cx="0" cy="0"/>
        </a:xfrm>
      </p:grpSpPr>
      <p:sp>
        <p:nvSpPr>
          <p:cNvPr id="500" name="Google Shape;500;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cxnSp>
        <p:nvCxnSpPr>
          <p:cNvPr id="501" name="Google Shape;501;p32"/>
          <p:cNvCxnSpPr/>
          <p:nvPr/>
        </p:nvCxnSpPr>
        <p:spPr>
          <a:xfrm rot="10800000">
            <a:off x="730384" y="4663910"/>
            <a:ext cx="7703498"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502"/>
        <p:cNvGrpSpPr/>
        <p:nvPr/>
      </p:nvGrpSpPr>
      <p:grpSpPr>
        <a:xfrm>
          <a:off x="0" y="0"/>
          <a:ext cx="0" cy="0"/>
          <a:chOff x="0" y="0"/>
          <a:chExt cx="0" cy="0"/>
        </a:xfrm>
      </p:grpSpPr>
      <p:sp>
        <p:nvSpPr>
          <p:cNvPr id="503" name="Google Shape;503;p33"/>
          <p:cNvSpPr txBox="1">
            <a:spLocks noGrp="1"/>
          </p:cNvSpPr>
          <p:nvPr>
            <p:ph type="title"/>
          </p:nvPr>
        </p:nvSpPr>
        <p:spPr>
          <a:xfrm>
            <a:off x="720000" y="678237"/>
            <a:ext cx="4213200" cy="8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400"/>
              <a:buNone/>
              <a:defRPr sz="6000"/>
            </a:lvl1pPr>
            <a:lvl2pPr lvl="1" algn="ctr" rtl="0">
              <a:spcBef>
                <a:spcPts val="0"/>
              </a:spcBef>
              <a:spcAft>
                <a:spcPts val="0"/>
              </a:spcAft>
              <a:buClr>
                <a:schemeClr val="dk2"/>
              </a:buClr>
              <a:buSzPts val="3400"/>
              <a:buNone/>
              <a:defRPr>
                <a:solidFill>
                  <a:schemeClr val="dk2"/>
                </a:solidFill>
              </a:defRPr>
            </a:lvl2pPr>
            <a:lvl3pPr lvl="2" algn="ctr" rtl="0">
              <a:spcBef>
                <a:spcPts val="0"/>
              </a:spcBef>
              <a:spcAft>
                <a:spcPts val="0"/>
              </a:spcAft>
              <a:buClr>
                <a:schemeClr val="dk2"/>
              </a:buClr>
              <a:buSzPts val="3400"/>
              <a:buNone/>
              <a:defRPr>
                <a:solidFill>
                  <a:schemeClr val="dk2"/>
                </a:solidFill>
              </a:defRPr>
            </a:lvl3pPr>
            <a:lvl4pPr lvl="3" algn="ctr" rtl="0">
              <a:spcBef>
                <a:spcPts val="0"/>
              </a:spcBef>
              <a:spcAft>
                <a:spcPts val="0"/>
              </a:spcAft>
              <a:buClr>
                <a:schemeClr val="dk2"/>
              </a:buClr>
              <a:buSzPts val="3400"/>
              <a:buNone/>
              <a:defRPr>
                <a:solidFill>
                  <a:schemeClr val="dk2"/>
                </a:solidFill>
              </a:defRPr>
            </a:lvl4pPr>
            <a:lvl5pPr lvl="4" algn="ctr" rtl="0">
              <a:spcBef>
                <a:spcPts val="0"/>
              </a:spcBef>
              <a:spcAft>
                <a:spcPts val="0"/>
              </a:spcAft>
              <a:buClr>
                <a:schemeClr val="dk2"/>
              </a:buClr>
              <a:buSzPts val="3400"/>
              <a:buNone/>
              <a:defRPr>
                <a:solidFill>
                  <a:schemeClr val="dk2"/>
                </a:solidFill>
              </a:defRPr>
            </a:lvl5pPr>
            <a:lvl6pPr lvl="5" algn="ctr" rtl="0">
              <a:spcBef>
                <a:spcPts val="0"/>
              </a:spcBef>
              <a:spcAft>
                <a:spcPts val="0"/>
              </a:spcAft>
              <a:buClr>
                <a:schemeClr val="dk2"/>
              </a:buClr>
              <a:buSzPts val="3400"/>
              <a:buNone/>
              <a:defRPr>
                <a:solidFill>
                  <a:schemeClr val="dk2"/>
                </a:solidFill>
              </a:defRPr>
            </a:lvl6pPr>
            <a:lvl7pPr lvl="6" algn="ctr" rtl="0">
              <a:spcBef>
                <a:spcPts val="0"/>
              </a:spcBef>
              <a:spcAft>
                <a:spcPts val="0"/>
              </a:spcAft>
              <a:buClr>
                <a:schemeClr val="dk2"/>
              </a:buClr>
              <a:buSzPts val="3400"/>
              <a:buNone/>
              <a:defRPr>
                <a:solidFill>
                  <a:schemeClr val="dk2"/>
                </a:solidFill>
              </a:defRPr>
            </a:lvl7pPr>
            <a:lvl8pPr lvl="7" algn="ctr" rtl="0">
              <a:spcBef>
                <a:spcPts val="0"/>
              </a:spcBef>
              <a:spcAft>
                <a:spcPts val="0"/>
              </a:spcAft>
              <a:buClr>
                <a:schemeClr val="dk2"/>
              </a:buClr>
              <a:buSzPts val="3400"/>
              <a:buNone/>
              <a:defRPr>
                <a:solidFill>
                  <a:schemeClr val="dk2"/>
                </a:solidFill>
              </a:defRPr>
            </a:lvl8pPr>
            <a:lvl9pPr lvl="8" algn="ctr" rtl="0">
              <a:spcBef>
                <a:spcPts val="0"/>
              </a:spcBef>
              <a:spcAft>
                <a:spcPts val="0"/>
              </a:spcAft>
              <a:buClr>
                <a:schemeClr val="dk2"/>
              </a:buClr>
              <a:buSzPts val="3400"/>
              <a:buNone/>
              <a:defRPr>
                <a:solidFill>
                  <a:schemeClr val="dk2"/>
                </a:solidFill>
              </a:defRPr>
            </a:lvl9pPr>
          </a:lstStyle>
          <a:p>
            <a:endParaRPr/>
          </a:p>
        </p:txBody>
      </p:sp>
      <p:sp>
        <p:nvSpPr>
          <p:cNvPr id="504" name="Google Shape;504;p33"/>
          <p:cNvSpPr txBox="1">
            <a:spLocks noGrp="1"/>
          </p:cNvSpPr>
          <p:nvPr>
            <p:ph type="subTitle" idx="1"/>
          </p:nvPr>
        </p:nvSpPr>
        <p:spPr>
          <a:xfrm>
            <a:off x="720000" y="1630913"/>
            <a:ext cx="4213200" cy="8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05" name="Google Shape;505;p33"/>
          <p:cNvSpPr txBox="1"/>
          <p:nvPr/>
        </p:nvSpPr>
        <p:spPr>
          <a:xfrm>
            <a:off x="720000" y="3243000"/>
            <a:ext cx="3566400" cy="71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CREDITS: This presentation template was created by </a:t>
            </a:r>
            <a:r>
              <a:rPr lang="en" sz="1200" b="1">
                <a:solidFill>
                  <a:schemeClr val="dk1"/>
                </a:solidFill>
                <a:uFill>
                  <a:noFill/>
                </a:uFill>
                <a:latin typeface="DM Sans"/>
                <a:ea typeface="DM Sans"/>
                <a:cs typeface="DM Sans"/>
                <a:sym typeface="DM Sans"/>
                <a:hlinkClick r:id="rId2">
                  <a:extLst>
                    <a:ext uri="{A12FA001-AC4F-418D-AE19-62706E023703}">
                      <ahyp:hlinkClr xmlns:ahyp="http://schemas.microsoft.com/office/drawing/2018/hyperlinkcolor" val="tx"/>
                    </a:ext>
                  </a:extLst>
                </a:hlinkClick>
              </a:rPr>
              <a:t>Slidesgo</a:t>
            </a:r>
            <a:r>
              <a:rPr lang="en" sz="1200">
                <a:solidFill>
                  <a:schemeClr val="dk1"/>
                </a:solidFill>
                <a:latin typeface="DM Sans"/>
                <a:ea typeface="DM Sans"/>
                <a:cs typeface="DM Sans"/>
                <a:sym typeface="DM Sans"/>
              </a:rPr>
              <a:t>, including icons by </a:t>
            </a:r>
            <a:r>
              <a:rPr lang="en" sz="1200" b="1">
                <a:solidFill>
                  <a:schemeClr val="dk1"/>
                </a:solidFill>
                <a:uFill>
                  <a:noFill/>
                </a:uFill>
                <a:latin typeface="DM Sans"/>
                <a:ea typeface="DM Sans"/>
                <a:cs typeface="DM Sans"/>
                <a:sym typeface="DM Sans"/>
                <a:hlinkClick r:id="rId3">
                  <a:extLst>
                    <a:ext uri="{A12FA001-AC4F-418D-AE19-62706E023703}">
                      <ahyp:hlinkClr xmlns:ahyp="http://schemas.microsoft.com/office/drawing/2018/hyperlinkcolor" val="tx"/>
                    </a:ext>
                  </a:extLst>
                </a:hlinkClick>
              </a:rPr>
              <a:t>Flaticon</a:t>
            </a:r>
            <a:r>
              <a:rPr lang="en" sz="1200">
                <a:solidFill>
                  <a:schemeClr val="dk1"/>
                </a:solidFill>
                <a:latin typeface="DM Sans"/>
                <a:ea typeface="DM Sans"/>
                <a:cs typeface="DM Sans"/>
                <a:sym typeface="DM Sans"/>
              </a:rPr>
              <a:t>, and infographics &amp; images by </a:t>
            </a:r>
            <a:r>
              <a:rPr lang="en" sz="1200" b="1">
                <a:solidFill>
                  <a:schemeClr val="dk1"/>
                </a:solidFill>
                <a:uFill>
                  <a:noFill/>
                </a:uFill>
                <a:latin typeface="DM Sans"/>
                <a:ea typeface="DM Sans"/>
                <a:cs typeface="DM Sans"/>
                <a:sym typeface="DM Sans"/>
                <a:hlinkClick r:id="rId4">
                  <a:extLst>
                    <a:ext uri="{A12FA001-AC4F-418D-AE19-62706E023703}">
                      <ahyp:hlinkClr xmlns:ahyp="http://schemas.microsoft.com/office/drawing/2018/hyperlinkcolor" val="tx"/>
                    </a:ext>
                  </a:extLst>
                </a:hlinkClick>
              </a:rPr>
              <a:t>Freepik</a:t>
            </a:r>
            <a:r>
              <a:rPr lang="en" sz="1200">
                <a:solidFill>
                  <a:schemeClr val="dk1"/>
                </a:solidFill>
                <a:uFill>
                  <a:noFill/>
                </a:uFill>
                <a:latin typeface="DM Sans"/>
                <a:ea typeface="DM Sans"/>
                <a:cs typeface="DM Sans"/>
                <a:sym typeface="DM Sans"/>
                <a:hlinkClick r:id="rId4">
                  <a:extLst>
                    <a:ext uri="{A12FA001-AC4F-418D-AE19-62706E023703}">
                      <ahyp:hlinkClr xmlns:ahyp="http://schemas.microsoft.com/office/drawing/2018/hyperlinkcolor" val="tx"/>
                    </a:ext>
                  </a:extLst>
                </a:hlinkClick>
              </a:rPr>
              <a:t> </a:t>
            </a:r>
            <a:endParaRPr sz="1200">
              <a:solidFill>
                <a:schemeClr val="dk1"/>
              </a:solidFill>
              <a:latin typeface="DM Sans"/>
              <a:ea typeface="DM Sans"/>
              <a:cs typeface="DM Sans"/>
              <a:sym typeface="DM Sans"/>
            </a:endParaRPr>
          </a:p>
        </p:txBody>
      </p:sp>
      <p:sp>
        <p:nvSpPr>
          <p:cNvPr id="506" name="Google Shape;506;p33"/>
          <p:cNvSpPr txBox="1">
            <a:spLocks noGrp="1"/>
          </p:cNvSpPr>
          <p:nvPr>
            <p:ph type="subTitle" idx="2"/>
          </p:nvPr>
        </p:nvSpPr>
        <p:spPr>
          <a:xfrm>
            <a:off x="720000" y="471975"/>
            <a:ext cx="2336100" cy="218700"/>
          </a:xfrm>
          <a:prstGeom prst="rect">
            <a:avLst/>
          </a:prstGeom>
        </p:spPr>
        <p:txBody>
          <a:bodyPr spcFirstLastPara="1" wrap="square" lIns="91425" tIns="91425" rIns="91425" bIns="91425" anchor="ctr"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507" name="Google Shape;507;p33"/>
          <p:cNvSpPr txBox="1">
            <a:spLocks noGrp="1"/>
          </p:cNvSpPr>
          <p:nvPr>
            <p:ph type="subTitle" idx="3"/>
          </p:nvPr>
        </p:nvSpPr>
        <p:spPr>
          <a:xfrm>
            <a:off x="2147925" y="4697325"/>
            <a:ext cx="1368600" cy="124800"/>
          </a:xfrm>
          <a:prstGeom prst="rect">
            <a:avLst/>
          </a:prstGeom>
        </p:spPr>
        <p:txBody>
          <a:bodyPr spcFirstLastPara="1" wrap="square" lIns="91425" tIns="91425" rIns="91425" bIns="91425" anchor="ctr"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grpSp>
        <p:nvGrpSpPr>
          <p:cNvPr id="508" name="Google Shape;508;p33"/>
          <p:cNvGrpSpPr/>
          <p:nvPr/>
        </p:nvGrpSpPr>
        <p:grpSpPr>
          <a:xfrm>
            <a:off x="720011" y="4513500"/>
            <a:ext cx="1368528" cy="300900"/>
            <a:chOff x="7055224" y="4513500"/>
            <a:chExt cx="1368528" cy="300900"/>
          </a:xfrm>
        </p:grpSpPr>
        <p:grpSp>
          <p:nvGrpSpPr>
            <p:cNvPr id="509" name="Google Shape;509;p33"/>
            <p:cNvGrpSpPr/>
            <p:nvPr/>
          </p:nvGrpSpPr>
          <p:grpSpPr>
            <a:xfrm>
              <a:off x="7629309" y="4513500"/>
              <a:ext cx="794443" cy="300900"/>
              <a:chOff x="7310856" y="4513500"/>
              <a:chExt cx="1113132" cy="300900"/>
            </a:xfrm>
          </p:grpSpPr>
          <p:cxnSp>
            <p:nvCxnSpPr>
              <p:cNvPr id="510" name="Google Shape;510;p33"/>
              <p:cNvCxnSpPr/>
              <p:nvPr/>
            </p:nvCxnSpPr>
            <p:spPr>
              <a:xfrm>
                <a:off x="8423989"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511" name="Google Shape;511;p33"/>
              <p:cNvCxnSpPr/>
              <p:nvPr/>
            </p:nvCxnSpPr>
            <p:spPr>
              <a:xfrm>
                <a:off x="836886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512" name="Google Shape;512;p33"/>
              <p:cNvCxnSpPr/>
              <p:nvPr/>
            </p:nvCxnSpPr>
            <p:spPr>
              <a:xfrm>
                <a:off x="8302747"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513" name="Google Shape;513;p33"/>
              <p:cNvCxnSpPr/>
              <p:nvPr/>
            </p:nvCxnSpPr>
            <p:spPr>
              <a:xfrm>
                <a:off x="8236602"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514" name="Google Shape;514;p33"/>
              <p:cNvCxnSpPr/>
              <p:nvPr/>
            </p:nvCxnSpPr>
            <p:spPr>
              <a:xfrm>
                <a:off x="8170486"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515" name="Google Shape;515;p33"/>
              <p:cNvCxnSpPr/>
              <p:nvPr/>
            </p:nvCxnSpPr>
            <p:spPr>
              <a:xfrm>
                <a:off x="8093377"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516" name="Google Shape;516;p33"/>
              <p:cNvCxnSpPr/>
              <p:nvPr/>
            </p:nvCxnSpPr>
            <p:spPr>
              <a:xfrm>
                <a:off x="8027260"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517" name="Google Shape;517;p33"/>
              <p:cNvCxnSpPr/>
              <p:nvPr/>
            </p:nvCxnSpPr>
            <p:spPr>
              <a:xfrm>
                <a:off x="7961115"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518" name="Google Shape;518;p33"/>
              <p:cNvCxnSpPr/>
              <p:nvPr/>
            </p:nvCxnSpPr>
            <p:spPr>
              <a:xfrm>
                <a:off x="7894999"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519" name="Google Shape;519;p33"/>
              <p:cNvCxnSpPr/>
              <p:nvPr/>
            </p:nvCxnSpPr>
            <p:spPr>
              <a:xfrm>
                <a:off x="783987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520" name="Google Shape;520;p33"/>
              <p:cNvCxnSpPr/>
              <p:nvPr/>
            </p:nvCxnSpPr>
            <p:spPr>
              <a:xfrm>
                <a:off x="7773757" y="4513500"/>
                <a:ext cx="0" cy="300900"/>
              </a:xfrm>
              <a:prstGeom prst="straightConnector1">
                <a:avLst/>
              </a:prstGeom>
              <a:noFill/>
              <a:ln w="38100" cap="flat" cmpd="sng">
                <a:solidFill>
                  <a:schemeClr val="dk1"/>
                </a:solidFill>
                <a:prstDash val="solid"/>
                <a:round/>
                <a:headEnd type="none" w="med" len="med"/>
                <a:tailEnd type="none" w="med" len="med"/>
              </a:ln>
            </p:spPr>
          </p:cxnSp>
          <p:cxnSp>
            <p:nvCxnSpPr>
              <p:cNvPr id="521" name="Google Shape;521;p33"/>
              <p:cNvCxnSpPr/>
              <p:nvPr/>
            </p:nvCxnSpPr>
            <p:spPr>
              <a:xfrm>
                <a:off x="7707612"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522" name="Google Shape;522;p33"/>
              <p:cNvCxnSpPr/>
              <p:nvPr/>
            </p:nvCxnSpPr>
            <p:spPr>
              <a:xfrm>
                <a:off x="7641496" y="4513500"/>
                <a:ext cx="0" cy="300900"/>
              </a:xfrm>
              <a:prstGeom prst="straightConnector1">
                <a:avLst/>
              </a:prstGeom>
              <a:noFill/>
              <a:ln w="38100" cap="flat" cmpd="sng">
                <a:solidFill>
                  <a:schemeClr val="dk1"/>
                </a:solidFill>
                <a:prstDash val="solid"/>
                <a:round/>
                <a:headEnd type="none" w="med" len="med"/>
                <a:tailEnd type="none" w="med" len="med"/>
              </a:ln>
            </p:spPr>
          </p:cxnSp>
          <p:cxnSp>
            <p:nvCxnSpPr>
              <p:cNvPr id="523" name="Google Shape;523;p33"/>
              <p:cNvCxnSpPr/>
              <p:nvPr/>
            </p:nvCxnSpPr>
            <p:spPr>
              <a:xfrm>
                <a:off x="7575351"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524" name="Google Shape;524;p33"/>
              <p:cNvCxnSpPr/>
              <p:nvPr/>
            </p:nvCxnSpPr>
            <p:spPr>
              <a:xfrm>
                <a:off x="750923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525" name="Google Shape;525;p33"/>
              <p:cNvCxnSpPr/>
              <p:nvPr/>
            </p:nvCxnSpPr>
            <p:spPr>
              <a:xfrm>
                <a:off x="7443117"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526" name="Google Shape;526;p33"/>
              <p:cNvCxnSpPr/>
              <p:nvPr/>
            </p:nvCxnSpPr>
            <p:spPr>
              <a:xfrm>
                <a:off x="7377001"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527" name="Google Shape;527;p33"/>
              <p:cNvCxnSpPr/>
              <p:nvPr/>
            </p:nvCxnSpPr>
            <p:spPr>
              <a:xfrm>
                <a:off x="7310856" y="4513500"/>
                <a:ext cx="0" cy="300900"/>
              </a:xfrm>
              <a:prstGeom prst="straightConnector1">
                <a:avLst/>
              </a:prstGeom>
              <a:noFill/>
              <a:ln w="28575" cap="flat" cmpd="sng">
                <a:solidFill>
                  <a:schemeClr val="dk1"/>
                </a:solidFill>
                <a:prstDash val="solid"/>
                <a:round/>
                <a:headEnd type="none" w="med" len="med"/>
                <a:tailEnd type="none" w="med" len="med"/>
              </a:ln>
            </p:spPr>
          </p:cxnSp>
        </p:grpSp>
        <p:cxnSp>
          <p:nvCxnSpPr>
            <p:cNvPr id="528" name="Google Shape;528;p33"/>
            <p:cNvCxnSpPr/>
            <p:nvPr/>
          </p:nvCxnSpPr>
          <p:spPr>
            <a:xfrm>
              <a:off x="7566501"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529" name="Google Shape;529;p33"/>
            <p:cNvCxnSpPr/>
            <p:nvPr/>
          </p:nvCxnSpPr>
          <p:spPr>
            <a:xfrm>
              <a:off x="7527159"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530" name="Google Shape;530;p33"/>
            <p:cNvCxnSpPr/>
            <p:nvPr/>
          </p:nvCxnSpPr>
          <p:spPr>
            <a:xfrm>
              <a:off x="7479971"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531" name="Google Shape;531;p33"/>
            <p:cNvCxnSpPr/>
            <p:nvPr/>
          </p:nvCxnSpPr>
          <p:spPr>
            <a:xfrm>
              <a:off x="743276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532" name="Google Shape;532;p33"/>
            <p:cNvCxnSpPr/>
            <p:nvPr/>
          </p:nvCxnSpPr>
          <p:spPr>
            <a:xfrm>
              <a:off x="7385576"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533" name="Google Shape;533;p33"/>
            <p:cNvCxnSpPr/>
            <p:nvPr/>
          </p:nvCxnSpPr>
          <p:spPr>
            <a:xfrm>
              <a:off x="7330544"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534" name="Google Shape;534;p33"/>
            <p:cNvCxnSpPr/>
            <p:nvPr/>
          </p:nvCxnSpPr>
          <p:spPr>
            <a:xfrm>
              <a:off x="7283356"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535" name="Google Shape;535;p33"/>
            <p:cNvCxnSpPr/>
            <p:nvPr/>
          </p:nvCxnSpPr>
          <p:spPr>
            <a:xfrm>
              <a:off x="7236149"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536" name="Google Shape;536;p33"/>
            <p:cNvCxnSpPr/>
            <p:nvPr/>
          </p:nvCxnSpPr>
          <p:spPr>
            <a:xfrm>
              <a:off x="7188961"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537" name="Google Shape;537;p33"/>
            <p:cNvCxnSpPr/>
            <p:nvPr/>
          </p:nvCxnSpPr>
          <p:spPr>
            <a:xfrm>
              <a:off x="7149618"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538" name="Google Shape;538;p33"/>
            <p:cNvCxnSpPr/>
            <p:nvPr/>
          </p:nvCxnSpPr>
          <p:spPr>
            <a:xfrm>
              <a:off x="7102431" y="4513500"/>
              <a:ext cx="0" cy="300900"/>
            </a:xfrm>
            <a:prstGeom prst="straightConnector1">
              <a:avLst/>
            </a:prstGeom>
            <a:noFill/>
            <a:ln w="38100" cap="flat" cmpd="sng">
              <a:solidFill>
                <a:schemeClr val="dk1"/>
              </a:solidFill>
              <a:prstDash val="solid"/>
              <a:round/>
              <a:headEnd type="none" w="med" len="med"/>
              <a:tailEnd type="none" w="med" len="med"/>
            </a:ln>
          </p:spPr>
        </p:cxnSp>
        <p:cxnSp>
          <p:nvCxnSpPr>
            <p:cNvPr id="539" name="Google Shape;539;p33"/>
            <p:cNvCxnSpPr/>
            <p:nvPr/>
          </p:nvCxnSpPr>
          <p:spPr>
            <a:xfrm>
              <a:off x="7055224" y="4513500"/>
              <a:ext cx="0" cy="300900"/>
            </a:xfrm>
            <a:prstGeom prst="straightConnector1">
              <a:avLst/>
            </a:prstGeom>
            <a:noFill/>
            <a:ln w="9525" cap="flat" cmpd="sng">
              <a:solidFill>
                <a:schemeClr val="dk1"/>
              </a:solidFill>
              <a:prstDash val="solid"/>
              <a:round/>
              <a:headEnd type="none" w="med" len="med"/>
              <a:tailEnd type="none" w="med" len="med"/>
            </a:ln>
          </p:spPr>
        </p:cxnSp>
      </p:grpSp>
      <p:cxnSp>
        <p:nvCxnSpPr>
          <p:cNvPr id="540" name="Google Shape;540;p33"/>
          <p:cNvCxnSpPr/>
          <p:nvPr/>
        </p:nvCxnSpPr>
        <p:spPr>
          <a:xfrm rot="10800000">
            <a:off x="7760759" y="4663948"/>
            <a:ext cx="673217"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p:cSld name="TITLE_ONLY_2">
    <p:spTree>
      <p:nvGrpSpPr>
        <p:cNvPr id="1" name="Shape 541"/>
        <p:cNvGrpSpPr/>
        <p:nvPr/>
      </p:nvGrpSpPr>
      <p:grpSpPr>
        <a:xfrm>
          <a:off x="0" y="0"/>
          <a:ext cx="0" cy="0"/>
          <a:chOff x="0" y="0"/>
          <a:chExt cx="0" cy="0"/>
        </a:xfrm>
      </p:grpSpPr>
      <p:cxnSp>
        <p:nvCxnSpPr>
          <p:cNvPr id="542" name="Google Shape;542;p34"/>
          <p:cNvCxnSpPr/>
          <p:nvPr/>
        </p:nvCxnSpPr>
        <p:spPr>
          <a:xfrm rot="10800000">
            <a:off x="730384" y="4663910"/>
            <a:ext cx="7703498"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1">
  <p:cSld name="TITLE_ONLY_2_1">
    <p:spTree>
      <p:nvGrpSpPr>
        <p:cNvPr id="1" name="Shape 543"/>
        <p:cNvGrpSpPr/>
        <p:nvPr/>
      </p:nvGrpSpPr>
      <p:grpSpPr>
        <a:xfrm>
          <a:off x="0" y="0"/>
          <a:ext cx="0" cy="0"/>
          <a:chOff x="0" y="0"/>
          <a:chExt cx="0" cy="0"/>
        </a:xfrm>
      </p:grpSpPr>
      <p:grpSp>
        <p:nvGrpSpPr>
          <p:cNvPr id="544" name="Google Shape;544;p35"/>
          <p:cNvGrpSpPr/>
          <p:nvPr/>
        </p:nvGrpSpPr>
        <p:grpSpPr>
          <a:xfrm>
            <a:off x="7037461" y="4513500"/>
            <a:ext cx="1368528" cy="300900"/>
            <a:chOff x="7055224" y="4513500"/>
            <a:chExt cx="1368528" cy="300900"/>
          </a:xfrm>
        </p:grpSpPr>
        <p:grpSp>
          <p:nvGrpSpPr>
            <p:cNvPr id="545" name="Google Shape;545;p35"/>
            <p:cNvGrpSpPr/>
            <p:nvPr/>
          </p:nvGrpSpPr>
          <p:grpSpPr>
            <a:xfrm>
              <a:off x="7629309" y="4513500"/>
              <a:ext cx="794443" cy="300900"/>
              <a:chOff x="7310856" y="4513500"/>
              <a:chExt cx="1113132" cy="300900"/>
            </a:xfrm>
          </p:grpSpPr>
          <p:cxnSp>
            <p:nvCxnSpPr>
              <p:cNvPr id="546" name="Google Shape;546;p35"/>
              <p:cNvCxnSpPr/>
              <p:nvPr/>
            </p:nvCxnSpPr>
            <p:spPr>
              <a:xfrm>
                <a:off x="8423989"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547" name="Google Shape;547;p35"/>
              <p:cNvCxnSpPr/>
              <p:nvPr/>
            </p:nvCxnSpPr>
            <p:spPr>
              <a:xfrm>
                <a:off x="836886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548" name="Google Shape;548;p35"/>
              <p:cNvCxnSpPr/>
              <p:nvPr/>
            </p:nvCxnSpPr>
            <p:spPr>
              <a:xfrm>
                <a:off x="8302747"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549" name="Google Shape;549;p35"/>
              <p:cNvCxnSpPr/>
              <p:nvPr/>
            </p:nvCxnSpPr>
            <p:spPr>
              <a:xfrm>
                <a:off x="8236602"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550" name="Google Shape;550;p35"/>
              <p:cNvCxnSpPr/>
              <p:nvPr/>
            </p:nvCxnSpPr>
            <p:spPr>
              <a:xfrm>
                <a:off x="8170486"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551" name="Google Shape;551;p35"/>
              <p:cNvCxnSpPr/>
              <p:nvPr/>
            </p:nvCxnSpPr>
            <p:spPr>
              <a:xfrm>
                <a:off x="8093377"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552" name="Google Shape;552;p35"/>
              <p:cNvCxnSpPr/>
              <p:nvPr/>
            </p:nvCxnSpPr>
            <p:spPr>
              <a:xfrm>
                <a:off x="8027260"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553" name="Google Shape;553;p35"/>
              <p:cNvCxnSpPr/>
              <p:nvPr/>
            </p:nvCxnSpPr>
            <p:spPr>
              <a:xfrm>
                <a:off x="7961115"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554" name="Google Shape;554;p35"/>
              <p:cNvCxnSpPr/>
              <p:nvPr/>
            </p:nvCxnSpPr>
            <p:spPr>
              <a:xfrm>
                <a:off x="7894999"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555" name="Google Shape;555;p35"/>
              <p:cNvCxnSpPr/>
              <p:nvPr/>
            </p:nvCxnSpPr>
            <p:spPr>
              <a:xfrm>
                <a:off x="783987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556" name="Google Shape;556;p35"/>
              <p:cNvCxnSpPr/>
              <p:nvPr/>
            </p:nvCxnSpPr>
            <p:spPr>
              <a:xfrm>
                <a:off x="7773757" y="4513500"/>
                <a:ext cx="0" cy="300900"/>
              </a:xfrm>
              <a:prstGeom prst="straightConnector1">
                <a:avLst/>
              </a:prstGeom>
              <a:noFill/>
              <a:ln w="38100" cap="flat" cmpd="sng">
                <a:solidFill>
                  <a:schemeClr val="dk1"/>
                </a:solidFill>
                <a:prstDash val="solid"/>
                <a:round/>
                <a:headEnd type="none" w="med" len="med"/>
                <a:tailEnd type="none" w="med" len="med"/>
              </a:ln>
            </p:spPr>
          </p:cxnSp>
          <p:cxnSp>
            <p:nvCxnSpPr>
              <p:cNvPr id="557" name="Google Shape;557;p35"/>
              <p:cNvCxnSpPr/>
              <p:nvPr/>
            </p:nvCxnSpPr>
            <p:spPr>
              <a:xfrm>
                <a:off x="7707612"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558" name="Google Shape;558;p35"/>
              <p:cNvCxnSpPr/>
              <p:nvPr/>
            </p:nvCxnSpPr>
            <p:spPr>
              <a:xfrm>
                <a:off x="7641496" y="4513500"/>
                <a:ext cx="0" cy="300900"/>
              </a:xfrm>
              <a:prstGeom prst="straightConnector1">
                <a:avLst/>
              </a:prstGeom>
              <a:noFill/>
              <a:ln w="38100" cap="flat" cmpd="sng">
                <a:solidFill>
                  <a:schemeClr val="dk1"/>
                </a:solidFill>
                <a:prstDash val="solid"/>
                <a:round/>
                <a:headEnd type="none" w="med" len="med"/>
                <a:tailEnd type="none" w="med" len="med"/>
              </a:ln>
            </p:spPr>
          </p:cxnSp>
          <p:cxnSp>
            <p:nvCxnSpPr>
              <p:cNvPr id="559" name="Google Shape;559;p35"/>
              <p:cNvCxnSpPr/>
              <p:nvPr/>
            </p:nvCxnSpPr>
            <p:spPr>
              <a:xfrm>
                <a:off x="7575351"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560" name="Google Shape;560;p35"/>
              <p:cNvCxnSpPr/>
              <p:nvPr/>
            </p:nvCxnSpPr>
            <p:spPr>
              <a:xfrm>
                <a:off x="750923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561" name="Google Shape;561;p35"/>
              <p:cNvCxnSpPr/>
              <p:nvPr/>
            </p:nvCxnSpPr>
            <p:spPr>
              <a:xfrm>
                <a:off x="7443117"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562" name="Google Shape;562;p35"/>
              <p:cNvCxnSpPr/>
              <p:nvPr/>
            </p:nvCxnSpPr>
            <p:spPr>
              <a:xfrm>
                <a:off x="7377001"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563" name="Google Shape;563;p35"/>
              <p:cNvCxnSpPr/>
              <p:nvPr/>
            </p:nvCxnSpPr>
            <p:spPr>
              <a:xfrm>
                <a:off x="7310856" y="4513500"/>
                <a:ext cx="0" cy="300900"/>
              </a:xfrm>
              <a:prstGeom prst="straightConnector1">
                <a:avLst/>
              </a:prstGeom>
              <a:noFill/>
              <a:ln w="28575" cap="flat" cmpd="sng">
                <a:solidFill>
                  <a:schemeClr val="dk1"/>
                </a:solidFill>
                <a:prstDash val="solid"/>
                <a:round/>
                <a:headEnd type="none" w="med" len="med"/>
                <a:tailEnd type="none" w="med" len="med"/>
              </a:ln>
            </p:spPr>
          </p:cxnSp>
        </p:grpSp>
        <p:cxnSp>
          <p:nvCxnSpPr>
            <p:cNvPr id="564" name="Google Shape;564;p35"/>
            <p:cNvCxnSpPr/>
            <p:nvPr/>
          </p:nvCxnSpPr>
          <p:spPr>
            <a:xfrm>
              <a:off x="7566501"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565" name="Google Shape;565;p35"/>
            <p:cNvCxnSpPr/>
            <p:nvPr/>
          </p:nvCxnSpPr>
          <p:spPr>
            <a:xfrm>
              <a:off x="7527159"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566" name="Google Shape;566;p35"/>
            <p:cNvCxnSpPr/>
            <p:nvPr/>
          </p:nvCxnSpPr>
          <p:spPr>
            <a:xfrm>
              <a:off x="7479971"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567" name="Google Shape;567;p35"/>
            <p:cNvCxnSpPr/>
            <p:nvPr/>
          </p:nvCxnSpPr>
          <p:spPr>
            <a:xfrm>
              <a:off x="743276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568" name="Google Shape;568;p35"/>
            <p:cNvCxnSpPr/>
            <p:nvPr/>
          </p:nvCxnSpPr>
          <p:spPr>
            <a:xfrm>
              <a:off x="7385576"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569" name="Google Shape;569;p35"/>
            <p:cNvCxnSpPr/>
            <p:nvPr/>
          </p:nvCxnSpPr>
          <p:spPr>
            <a:xfrm>
              <a:off x="7330544"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570" name="Google Shape;570;p35"/>
            <p:cNvCxnSpPr/>
            <p:nvPr/>
          </p:nvCxnSpPr>
          <p:spPr>
            <a:xfrm>
              <a:off x="7283356"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571" name="Google Shape;571;p35"/>
            <p:cNvCxnSpPr/>
            <p:nvPr/>
          </p:nvCxnSpPr>
          <p:spPr>
            <a:xfrm>
              <a:off x="7236149"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572" name="Google Shape;572;p35"/>
            <p:cNvCxnSpPr/>
            <p:nvPr/>
          </p:nvCxnSpPr>
          <p:spPr>
            <a:xfrm>
              <a:off x="7188961"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573" name="Google Shape;573;p35"/>
            <p:cNvCxnSpPr/>
            <p:nvPr/>
          </p:nvCxnSpPr>
          <p:spPr>
            <a:xfrm>
              <a:off x="7149618"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574" name="Google Shape;574;p35"/>
            <p:cNvCxnSpPr/>
            <p:nvPr/>
          </p:nvCxnSpPr>
          <p:spPr>
            <a:xfrm>
              <a:off x="7102431" y="4513500"/>
              <a:ext cx="0" cy="300900"/>
            </a:xfrm>
            <a:prstGeom prst="straightConnector1">
              <a:avLst/>
            </a:prstGeom>
            <a:noFill/>
            <a:ln w="38100" cap="flat" cmpd="sng">
              <a:solidFill>
                <a:schemeClr val="dk1"/>
              </a:solidFill>
              <a:prstDash val="solid"/>
              <a:round/>
              <a:headEnd type="none" w="med" len="med"/>
              <a:tailEnd type="none" w="med" len="med"/>
            </a:ln>
          </p:spPr>
        </p:cxnSp>
        <p:cxnSp>
          <p:nvCxnSpPr>
            <p:cNvPr id="575" name="Google Shape;575;p35"/>
            <p:cNvCxnSpPr/>
            <p:nvPr/>
          </p:nvCxnSpPr>
          <p:spPr>
            <a:xfrm>
              <a:off x="7055224" y="4513500"/>
              <a:ext cx="0" cy="300900"/>
            </a:xfrm>
            <a:prstGeom prst="straightConnector1">
              <a:avLst/>
            </a:prstGeom>
            <a:noFill/>
            <a:ln w="9525" cap="flat" cmpd="sng">
              <a:solidFill>
                <a:schemeClr val="dk1"/>
              </a:solidFill>
              <a:prstDash val="solid"/>
              <a:round/>
              <a:headEnd type="none" w="med" len="med"/>
              <a:tailEnd type="none" w="med" len="med"/>
            </a:ln>
          </p:spPr>
        </p:cxnSp>
      </p:grpSp>
      <p:cxnSp>
        <p:nvCxnSpPr>
          <p:cNvPr id="576" name="Google Shape;576;p35"/>
          <p:cNvCxnSpPr/>
          <p:nvPr/>
        </p:nvCxnSpPr>
        <p:spPr>
          <a:xfrm rot="10800000">
            <a:off x="720009" y="4663948"/>
            <a:ext cx="673217"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80"/>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581"/>
        <p:cNvGrpSpPr/>
        <p:nvPr/>
      </p:nvGrpSpPr>
      <p:grpSpPr>
        <a:xfrm>
          <a:off x="0" y="0"/>
          <a:ext cx="0" cy="0"/>
          <a:chOff x="0" y="0"/>
          <a:chExt cx="0" cy="0"/>
        </a:xfrm>
      </p:grpSpPr>
      <p:sp>
        <p:nvSpPr>
          <p:cNvPr id="582" name="Google Shape;582;p3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9"/>
        <p:cNvGrpSpPr/>
        <p:nvPr/>
      </p:nvGrpSpPr>
      <p:grpSpPr>
        <a:xfrm>
          <a:off x="0" y="0"/>
          <a:ext cx="0" cy="0"/>
          <a:chOff x="0" y="0"/>
          <a:chExt cx="0" cy="0"/>
        </a:xfrm>
      </p:grpSpPr>
      <p:sp>
        <p:nvSpPr>
          <p:cNvPr id="90" name="Google Shape;90;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91" name="Google Shape;91;p5"/>
          <p:cNvSpPr txBox="1">
            <a:spLocks noGrp="1"/>
          </p:cNvSpPr>
          <p:nvPr>
            <p:ph type="subTitle" idx="1"/>
          </p:nvPr>
        </p:nvSpPr>
        <p:spPr>
          <a:xfrm>
            <a:off x="4808667" y="3223150"/>
            <a:ext cx="3024600" cy="102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2" name="Google Shape;92;p5"/>
          <p:cNvSpPr txBox="1">
            <a:spLocks noGrp="1"/>
          </p:cNvSpPr>
          <p:nvPr>
            <p:ph type="subTitle" idx="2"/>
          </p:nvPr>
        </p:nvSpPr>
        <p:spPr>
          <a:xfrm>
            <a:off x="1311061" y="3223150"/>
            <a:ext cx="3023700" cy="102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3" name="Google Shape;93;p5"/>
          <p:cNvSpPr txBox="1">
            <a:spLocks noGrp="1"/>
          </p:cNvSpPr>
          <p:nvPr>
            <p:ph type="subTitle" idx="3"/>
          </p:nvPr>
        </p:nvSpPr>
        <p:spPr>
          <a:xfrm>
            <a:off x="1311050" y="2725527"/>
            <a:ext cx="3023700" cy="507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Montserrat"/>
              <a:buNone/>
              <a:defRPr sz="2200">
                <a:latin typeface="Lexend ExtraBold"/>
                <a:ea typeface="Lexend ExtraBold"/>
                <a:cs typeface="Lexend ExtraBold"/>
                <a:sym typeface="Lexend ExtraBold"/>
              </a:defRPr>
            </a:lvl1pPr>
            <a:lvl2pPr lvl="1" algn="ctr" rtl="0">
              <a:spcBef>
                <a:spcPts val="0"/>
              </a:spcBef>
              <a:spcAft>
                <a:spcPts val="0"/>
              </a:spcAft>
              <a:buSzPts val="2000"/>
              <a:buFont typeface="Montserrat"/>
              <a:buNone/>
              <a:defRPr sz="2000">
                <a:latin typeface="Montserrat"/>
                <a:ea typeface="Montserrat"/>
                <a:cs typeface="Montserrat"/>
                <a:sym typeface="Montserrat"/>
              </a:defRPr>
            </a:lvl2pPr>
            <a:lvl3pPr lvl="2" algn="ctr" rtl="0">
              <a:spcBef>
                <a:spcPts val="1600"/>
              </a:spcBef>
              <a:spcAft>
                <a:spcPts val="0"/>
              </a:spcAft>
              <a:buSzPts val="2000"/>
              <a:buFont typeface="Montserrat"/>
              <a:buNone/>
              <a:defRPr sz="2000">
                <a:latin typeface="Montserrat"/>
                <a:ea typeface="Montserrat"/>
                <a:cs typeface="Montserrat"/>
                <a:sym typeface="Montserrat"/>
              </a:defRPr>
            </a:lvl3pPr>
            <a:lvl4pPr lvl="3" algn="ctr" rtl="0">
              <a:spcBef>
                <a:spcPts val="1600"/>
              </a:spcBef>
              <a:spcAft>
                <a:spcPts val="0"/>
              </a:spcAft>
              <a:buSzPts val="2000"/>
              <a:buFont typeface="Montserrat"/>
              <a:buNone/>
              <a:defRPr sz="2000">
                <a:latin typeface="Montserrat"/>
                <a:ea typeface="Montserrat"/>
                <a:cs typeface="Montserrat"/>
                <a:sym typeface="Montserrat"/>
              </a:defRPr>
            </a:lvl4pPr>
            <a:lvl5pPr lvl="4" algn="ctr" rtl="0">
              <a:spcBef>
                <a:spcPts val="1600"/>
              </a:spcBef>
              <a:spcAft>
                <a:spcPts val="0"/>
              </a:spcAft>
              <a:buSzPts val="2000"/>
              <a:buFont typeface="Montserrat"/>
              <a:buNone/>
              <a:defRPr sz="2000">
                <a:latin typeface="Montserrat"/>
                <a:ea typeface="Montserrat"/>
                <a:cs typeface="Montserrat"/>
                <a:sym typeface="Montserrat"/>
              </a:defRPr>
            </a:lvl5pPr>
            <a:lvl6pPr lvl="5" algn="ctr" rtl="0">
              <a:spcBef>
                <a:spcPts val="1600"/>
              </a:spcBef>
              <a:spcAft>
                <a:spcPts val="0"/>
              </a:spcAft>
              <a:buSzPts val="2000"/>
              <a:buFont typeface="Montserrat"/>
              <a:buNone/>
              <a:defRPr sz="2000">
                <a:latin typeface="Montserrat"/>
                <a:ea typeface="Montserrat"/>
                <a:cs typeface="Montserrat"/>
                <a:sym typeface="Montserrat"/>
              </a:defRPr>
            </a:lvl6pPr>
            <a:lvl7pPr lvl="6" algn="ctr" rtl="0">
              <a:spcBef>
                <a:spcPts val="1600"/>
              </a:spcBef>
              <a:spcAft>
                <a:spcPts val="0"/>
              </a:spcAft>
              <a:buSzPts val="2000"/>
              <a:buFont typeface="Montserrat"/>
              <a:buNone/>
              <a:defRPr sz="2000">
                <a:latin typeface="Montserrat"/>
                <a:ea typeface="Montserrat"/>
                <a:cs typeface="Montserrat"/>
                <a:sym typeface="Montserrat"/>
              </a:defRPr>
            </a:lvl7pPr>
            <a:lvl8pPr lvl="7" algn="ctr" rtl="0">
              <a:spcBef>
                <a:spcPts val="1600"/>
              </a:spcBef>
              <a:spcAft>
                <a:spcPts val="0"/>
              </a:spcAft>
              <a:buSzPts val="2000"/>
              <a:buFont typeface="Montserrat"/>
              <a:buNone/>
              <a:defRPr sz="2000">
                <a:latin typeface="Montserrat"/>
                <a:ea typeface="Montserrat"/>
                <a:cs typeface="Montserrat"/>
                <a:sym typeface="Montserrat"/>
              </a:defRPr>
            </a:lvl8pPr>
            <a:lvl9pPr lvl="8" algn="ctr"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94" name="Google Shape;94;p5"/>
          <p:cNvSpPr txBox="1">
            <a:spLocks noGrp="1"/>
          </p:cNvSpPr>
          <p:nvPr>
            <p:ph type="subTitle" idx="4"/>
          </p:nvPr>
        </p:nvSpPr>
        <p:spPr>
          <a:xfrm>
            <a:off x="4808983" y="2725527"/>
            <a:ext cx="3023700" cy="507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Montserrat"/>
              <a:buNone/>
              <a:defRPr sz="2200">
                <a:latin typeface="Lexend ExtraBold"/>
                <a:ea typeface="Lexend ExtraBold"/>
                <a:cs typeface="Lexend ExtraBold"/>
                <a:sym typeface="Lexend ExtraBold"/>
              </a:defRPr>
            </a:lvl1pPr>
            <a:lvl2pPr lvl="1" algn="ctr" rtl="0">
              <a:spcBef>
                <a:spcPts val="0"/>
              </a:spcBef>
              <a:spcAft>
                <a:spcPts val="0"/>
              </a:spcAft>
              <a:buSzPts val="2000"/>
              <a:buFont typeface="Montserrat"/>
              <a:buNone/>
              <a:defRPr sz="2000">
                <a:latin typeface="Montserrat"/>
                <a:ea typeface="Montserrat"/>
                <a:cs typeface="Montserrat"/>
                <a:sym typeface="Montserrat"/>
              </a:defRPr>
            </a:lvl2pPr>
            <a:lvl3pPr lvl="2" algn="ctr" rtl="0">
              <a:spcBef>
                <a:spcPts val="1600"/>
              </a:spcBef>
              <a:spcAft>
                <a:spcPts val="0"/>
              </a:spcAft>
              <a:buSzPts val="2000"/>
              <a:buFont typeface="Montserrat"/>
              <a:buNone/>
              <a:defRPr sz="2000">
                <a:latin typeface="Montserrat"/>
                <a:ea typeface="Montserrat"/>
                <a:cs typeface="Montserrat"/>
                <a:sym typeface="Montserrat"/>
              </a:defRPr>
            </a:lvl3pPr>
            <a:lvl4pPr lvl="3" algn="ctr" rtl="0">
              <a:spcBef>
                <a:spcPts val="1600"/>
              </a:spcBef>
              <a:spcAft>
                <a:spcPts val="0"/>
              </a:spcAft>
              <a:buSzPts val="2000"/>
              <a:buFont typeface="Montserrat"/>
              <a:buNone/>
              <a:defRPr sz="2000">
                <a:latin typeface="Montserrat"/>
                <a:ea typeface="Montserrat"/>
                <a:cs typeface="Montserrat"/>
                <a:sym typeface="Montserrat"/>
              </a:defRPr>
            </a:lvl4pPr>
            <a:lvl5pPr lvl="4" algn="ctr" rtl="0">
              <a:spcBef>
                <a:spcPts val="1600"/>
              </a:spcBef>
              <a:spcAft>
                <a:spcPts val="0"/>
              </a:spcAft>
              <a:buSzPts val="2000"/>
              <a:buFont typeface="Montserrat"/>
              <a:buNone/>
              <a:defRPr sz="2000">
                <a:latin typeface="Montserrat"/>
                <a:ea typeface="Montserrat"/>
                <a:cs typeface="Montserrat"/>
                <a:sym typeface="Montserrat"/>
              </a:defRPr>
            </a:lvl5pPr>
            <a:lvl6pPr lvl="5" algn="ctr" rtl="0">
              <a:spcBef>
                <a:spcPts val="1600"/>
              </a:spcBef>
              <a:spcAft>
                <a:spcPts val="0"/>
              </a:spcAft>
              <a:buSzPts val="2000"/>
              <a:buFont typeface="Montserrat"/>
              <a:buNone/>
              <a:defRPr sz="2000">
                <a:latin typeface="Montserrat"/>
                <a:ea typeface="Montserrat"/>
                <a:cs typeface="Montserrat"/>
                <a:sym typeface="Montserrat"/>
              </a:defRPr>
            </a:lvl6pPr>
            <a:lvl7pPr lvl="6" algn="ctr" rtl="0">
              <a:spcBef>
                <a:spcPts val="1600"/>
              </a:spcBef>
              <a:spcAft>
                <a:spcPts val="0"/>
              </a:spcAft>
              <a:buSzPts val="2000"/>
              <a:buFont typeface="Montserrat"/>
              <a:buNone/>
              <a:defRPr sz="2000">
                <a:latin typeface="Montserrat"/>
                <a:ea typeface="Montserrat"/>
                <a:cs typeface="Montserrat"/>
                <a:sym typeface="Montserrat"/>
              </a:defRPr>
            </a:lvl7pPr>
            <a:lvl8pPr lvl="7" algn="ctr" rtl="0">
              <a:spcBef>
                <a:spcPts val="1600"/>
              </a:spcBef>
              <a:spcAft>
                <a:spcPts val="0"/>
              </a:spcAft>
              <a:buSzPts val="2000"/>
              <a:buFont typeface="Montserrat"/>
              <a:buNone/>
              <a:defRPr sz="2000">
                <a:latin typeface="Montserrat"/>
                <a:ea typeface="Montserrat"/>
                <a:cs typeface="Montserrat"/>
                <a:sym typeface="Montserrat"/>
              </a:defRPr>
            </a:lvl8pPr>
            <a:lvl9pPr lvl="8" algn="ctr"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cxnSp>
        <p:nvCxnSpPr>
          <p:cNvPr id="95" name="Google Shape;95;p5"/>
          <p:cNvCxnSpPr/>
          <p:nvPr/>
        </p:nvCxnSpPr>
        <p:spPr>
          <a:xfrm rot="10800000">
            <a:off x="730384" y="4663910"/>
            <a:ext cx="7703498"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6"/>
        <p:cNvGrpSpPr/>
        <p:nvPr/>
      </p:nvGrpSpPr>
      <p:grpSpPr>
        <a:xfrm>
          <a:off x="0" y="0"/>
          <a:ext cx="0" cy="0"/>
          <a:chOff x="0" y="0"/>
          <a:chExt cx="0" cy="0"/>
        </a:xfrm>
      </p:grpSpPr>
      <p:sp>
        <p:nvSpPr>
          <p:cNvPr id="97" name="Google Shape;97;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cxnSp>
        <p:nvCxnSpPr>
          <p:cNvPr id="98" name="Google Shape;98;p6"/>
          <p:cNvCxnSpPr/>
          <p:nvPr/>
        </p:nvCxnSpPr>
        <p:spPr>
          <a:xfrm rot="10800000">
            <a:off x="730384" y="4663910"/>
            <a:ext cx="7703498"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9"/>
        <p:cNvGrpSpPr/>
        <p:nvPr/>
      </p:nvGrpSpPr>
      <p:grpSpPr>
        <a:xfrm>
          <a:off x="0" y="0"/>
          <a:ext cx="0" cy="0"/>
          <a:chOff x="0" y="0"/>
          <a:chExt cx="0" cy="0"/>
        </a:xfrm>
      </p:grpSpPr>
      <p:sp>
        <p:nvSpPr>
          <p:cNvPr id="100" name="Google Shape;100;p7"/>
          <p:cNvSpPr txBox="1">
            <a:spLocks noGrp="1"/>
          </p:cNvSpPr>
          <p:nvPr>
            <p:ph type="body" idx="1"/>
          </p:nvPr>
        </p:nvSpPr>
        <p:spPr>
          <a:xfrm>
            <a:off x="720000" y="1778800"/>
            <a:ext cx="3876900" cy="23595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
        <p:nvSpPr>
          <p:cNvPr id="101" name="Google Shape;101;p7"/>
          <p:cNvSpPr txBox="1">
            <a:spLocks noGrp="1"/>
          </p:cNvSpPr>
          <p:nvPr>
            <p:ph type="title"/>
          </p:nvPr>
        </p:nvSpPr>
        <p:spPr>
          <a:xfrm>
            <a:off x="720000" y="445784"/>
            <a:ext cx="3876900" cy="12021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cxnSp>
        <p:nvCxnSpPr>
          <p:cNvPr id="102" name="Google Shape;102;p7"/>
          <p:cNvCxnSpPr/>
          <p:nvPr/>
        </p:nvCxnSpPr>
        <p:spPr>
          <a:xfrm rot="10800000">
            <a:off x="719677" y="4663910"/>
            <a:ext cx="7714368"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3"/>
        <p:cNvGrpSpPr/>
        <p:nvPr/>
      </p:nvGrpSpPr>
      <p:grpSpPr>
        <a:xfrm>
          <a:off x="0" y="0"/>
          <a:ext cx="0" cy="0"/>
          <a:chOff x="0" y="0"/>
          <a:chExt cx="0" cy="0"/>
        </a:xfrm>
      </p:grpSpPr>
      <p:sp>
        <p:nvSpPr>
          <p:cNvPr id="104" name="Google Shape;104;p8"/>
          <p:cNvSpPr txBox="1">
            <a:spLocks noGrp="1"/>
          </p:cNvSpPr>
          <p:nvPr>
            <p:ph type="title"/>
          </p:nvPr>
        </p:nvSpPr>
        <p:spPr>
          <a:xfrm>
            <a:off x="1101250" y="1307100"/>
            <a:ext cx="6941400" cy="25293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05" name="Google Shape;105;p8"/>
          <p:cNvSpPr txBox="1">
            <a:spLocks noGrp="1"/>
          </p:cNvSpPr>
          <p:nvPr>
            <p:ph type="subTitle" idx="1"/>
          </p:nvPr>
        </p:nvSpPr>
        <p:spPr>
          <a:xfrm>
            <a:off x="720000" y="471975"/>
            <a:ext cx="2336100" cy="218700"/>
          </a:xfrm>
          <a:prstGeom prst="rect">
            <a:avLst/>
          </a:prstGeom>
        </p:spPr>
        <p:txBody>
          <a:bodyPr spcFirstLastPara="1" wrap="square" lIns="91425" tIns="91425" rIns="91425" bIns="91425" anchor="ctr" anchorCtr="0">
            <a:noAutofit/>
          </a:bodyPr>
          <a:lstStyle>
            <a:lvl1pPr lvl="0" rtl="0">
              <a:spcBef>
                <a:spcPts val="0"/>
              </a:spcBef>
              <a:spcAft>
                <a:spcPts val="0"/>
              </a:spcAft>
              <a:buSzPts val="1000"/>
              <a:buNone/>
              <a:defRPr sz="1000">
                <a:solidFill>
                  <a:srgbClr val="000000"/>
                </a:solidFill>
              </a:defRPr>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6" name="Google Shape;106;p8"/>
          <p:cNvSpPr txBox="1">
            <a:spLocks noGrp="1"/>
          </p:cNvSpPr>
          <p:nvPr>
            <p:ph type="subTitle" idx="2"/>
          </p:nvPr>
        </p:nvSpPr>
        <p:spPr>
          <a:xfrm>
            <a:off x="2147925" y="4697325"/>
            <a:ext cx="1368600" cy="124800"/>
          </a:xfrm>
          <a:prstGeom prst="rect">
            <a:avLst/>
          </a:prstGeom>
        </p:spPr>
        <p:txBody>
          <a:bodyPr spcFirstLastPara="1" wrap="square" lIns="91425" tIns="91425" rIns="91425" bIns="91425" anchor="ctr" anchorCtr="0">
            <a:noAutofit/>
          </a:bodyPr>
          <a:lstStyle>
            <a:lvl1pPr lvl="0" rtl="0">
              <a:spcBef>
                <a:spcPts val="0"/>
              </a:spcBef>
              <a:spcAft>
                <a:spcPts val="0"/>
              </a:spcAft>
              <a:buSzPts val="1000"/>
              <a:buNone/>
              <a:defRPr sz="1000">
                <a:solidFill>
                  <a:srgbClr val="000000"/>
                </a:solidFill>
              </a:defRPr>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grpSp>
        <p:nvGrpSpPr>
          <p:cNvPr id="107" name="Google Shape;107;p8"/>
          <p:cNvGrpSpPr/>
          <p:nvPr/>
        </p:nvGrpSpPr>
        <p:grpSpPr>
          <a:xfrm>
            <a:off x="720011" y="4513500"/>
            <a:ext cx="1368528" cy="300900"/>
            <a:chOff x="7055224" y="4513500"/>
            <a:chExt cx="1368528" cy="300900"/>
          </a:xfrm>
        </p:grpSpPr>
        <p:grpSp>
          <p:nvGrpSpPr>
            <p:cNvPr id="108" name="Google Shape;108;p8"/>
            <p:cNvGrpSpPr/>
            <p:nvPr/>
          </p:nvGrpSpPr>
          <p:grpSpPr>
            <a:xfrm>
              <a:off x="7629309" y="4513500"/>
              <a:ext cx="794443" cy="300900"/>
              <a:chOff x="7310856" y="4513500"/>
              <a:chExt cx="1113132" cy="300900"/>
            </a:xfrm>
          </p:grpSpPr>
          <p:cxnSp>
            <p:nvCxnSpPr>
              <p:cNvPr id="109" name="Google Shape;109;p8"/>
              <p:cNvCxnSpPr/>
              <p:nvPr/>
            </p:nvCxnSpPr>
            <p:spPr>
              <a:xfrm>
                <a:off x="8423989"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10" name="Google Shape;110;p8"/>
              <p:cNvCxnSpPr/>
              <p:nvPr/>
            </p:nvCxnSpPr>
            <p:spPr>
              <a:xfrm>
                <a:off x="836886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11" name="Google Shape;111;p8"/>
              <p:cNvCxnSpPr/>
              <p:nvPr/>
            </p:nvCxnSpPr>
            <p:spPr>
              <a:xfrm>
                <a:off x="8302747"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112" name="Google Shape;112;p8"/>
              <p:cNvCxnSpPr/>
              <p:nvPr/>
            </p:nvCxnSpPr>
            <p:spPr>
              <a:xfrm>
                <a:off x="8236602"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13" name="Google Shape;113;p8"/>
              <p:cNvCxnSpPr/>
              <p:nvPr/>
            </p:nvCxnSpPr>
            <p:spPr>
              <a:xfrm>
                <a:off x="8170486"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14" name="Google Shape;114;p8"/>
              <p:cNvCxnSpPr/>
              <p:nvPr/>
            </p:nvCxnSpPr>
            <p:spPr>
              <a:xfrm>
                <a:off x="8093377"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115" name="Google Shape;115;p8"/>
              <p:cNvCxnSpPr/>
              <p:nvPr/>
            </p:nvCxnSpPr>
            <p:spPr>
              <a:xfrm>
                <a:off x="8027260"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16" name="Google Shape;116;p8"/>
              <p:cNvCxnSpPr/>
              <p:nvPr/>
            </p:nvCxnSpPr>
            <p:spPr>
              <a:xfrm>
                <a:off x="7961115"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117" name="Google Shape;117;p8"/>
              <p:cNvCxnSpPr/>
              <p:nvPr/>
            </p:nvCxnSpPr>
            <p:spPr>
              <a:xfrm>
                <a:off x="7894999"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18" name="Google Shape;118;p8"/>
              <p:cNvCxnSpPr/>
              <p:nvPr/>
            </p:nvCxnSpPr>
            <p:spPr>
              <a:xfrm>
                <a:off x="783987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19" name="Google Shape;119;p8"/>
              <p:cNvCxnSpPr/>
              <p:nvPr/>
            </p:nvCxnSpPr>
            <p:spPr>
              <a:xfrm>
                <a:off x="7773757" y="4513500"/>
                <a:ext cx="0" cy="300900"/>
              </a:xfrm>
              <a:prstGeom prst="straightConnector1">
                <a:avLst/>
              </a:prstGeom>
              <a:noFill/>
              <a:ln w="38100" cap="flat" cmpd="sng">
                <a:solidFill>
                  <a:schemeClr val="dk1"/>
                </a:solidFill>
                <a:prstDash val="solid"/>
                <a:round/>
                <a:headEnd type="none" w="med" len="med"/>
                <a:tailEnd type="none" w="med" len="med"/>
              </a:ln>
            </p:spPr>
          </p:cxnSp>
          <p:cxnSp>
            <p:nvCxnSpPr>
              <p:cNvPr id="120" name="Google Shape;120;p8"/>
              <p:cNvCxnSpPr/>
              <p:nvPr/>
            </p:nvCxnSpPr>
            <p:spPr>
              <a:xfrm>
                <a:off x="7707612"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21" name="Google Shape;121;p8"/>
              <p:cNvCxnSpPr/>
              <p:nvPr/>
            </p:nvCxnSpPr>
            <p:spPr>
              <a:xfrm>
                <a:off x="7641496" y="4513500"/>
                <a:ext cx="0" cy="300900"/>
              </a:xfrm>
              <a:prstGeom prst="straightConnector1">
                <a:avLst/>
              </a:prstGeom>
              <a:noFill/>
              <a:ln w="38100" cap="flat" cmpd="sng">
                <a:solidFill>
                  <a:schemeClr val="dk1"/>
                </a:solidFill>
                <a:prstDash val="solid"/>
                <a:round/>
                <a:headEnd type="none" w="med" len="med"/>
                <a:tailEnd type="none" w="med" len="med"/>
              </a:ln>
            </p:spPr>
          </p:cxnSp>
          <p:cxnSp>
            <p:nvCxnSpPr>
              <p:cNvPr id="122" name="Google Shape;122;p8"/>
              <p:cNvCxnSpPr/>
              <p:nvPr/>
            </p:nvCxnSpPr>
            <p:spPr>
              <a:xfrm>
                <a:off x="7575351"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123" name="Google Shape;123;p8"/>
              <p:cNvCxnSpPr/>
              <p:nvPr/>
            </p:nvCxnSpPr>
            <p:spPr>
              <a:xfrm>
                <a:off x="750923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24" name="Google Shape;124;p8"/>
              <p:cNvCxnSpPr/>
              <p:nvPr/>
            </p:nvCxnSpPr>
            <p:spPr>
              <a:xfrm>
                <a:off x="7443117"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25" name="Google Shape;125;p8"/>
              <p:cNvCxnSpPr/>
              <p:nvPr/>
            </p:nvCxnSpPr>
            <p:spPr>
              <a:xfrm>
                <a:off x="7377001"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26" name="Google Shape;126;p8"/>
              <p:cNvCxnSpPr/>
              <p:nvPr/>
            </p:nvCxnSpPr>
            <p:spPr>
              <a:xfrm>
                <a:off x="7310856" y="4513500"/>
                <a:ext cx="0" cy="300900"/>
              </a:xfrm>
              <a:prstGeom prst="straightConnector1">
                <a:avLst/>
              </a:prstGeom>
              <a:noFill/>
              <a:ln w="28575" cap="flat" cmpd="sng">
                <a:solidFill>
                  <a:schemeClr val="dk1"/>
                </a:solidFill>
                <a:prstDash val="solid"/>
                <a:round/>
                <a:headEnd type="none" w="med" len="med"/>
                <a:tailEnd type="none" w="med" len="med"/>
              </a:ln>
            </p:spPr>
          </p:cxnSp>
        </p:grpSp>
        <p:cxnSp>
          <p:nvCxnSpPr>
            <p:cNvPr id="127" name="Google Shape;127;p8"/>
            <p:cNvCxnSpPr/>
            <p:nvPr/>
          </p:nvCxnSpPr>
          <p:spPr>
            <a:xfrm>
              <a:off x="7566501"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28" name="Google Shape;128;p8"/>
            <p:cNvCxnSpPr/>
            <p:nvPr/>
          </p:nvCxnSpPr>
          <p:spPr>
            <a:xfrm>
              <a:off x="7527159"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29" name="Google Shape;129;p8"/>
            <p:cNvCxnSpPr/>
            <p:nvPr/>
          </p:nvCxnSpPr>
          <p:spPr>
            <a:xfrm>
              <a:off x="7479971"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130" name="Google Shape;130;p8"/>
            <p:cNvCxnSpPr/>
            <p:nvPr/>
          </p:nvCxnSpPr>
          <p:spPr>
            <a:xfrm>
              <a:off x="743276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31" name="Google Shape;131;p8"/>
            <p:cNvCxnSpPr/>
            <p:nvPr/>
          </p:nvCxnSpPr>
          <p:spPr>
            <a:xfrm>
              <a:off x="7385576"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32" name="Google Shape;132;p8"/>
            <p:cNvCxnSpPr/>
            <p:nvPr/>
          </p:nvCxnSpPr>
          <p:spPr>
            <a:xfrm>
              <a:off x="7330544"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133" name="Google Shape;133;p8"/>
            <p:cNvCxnSpPr/>
            <p:nvPr/>
          </p:nvCxnSpPr>
          <p:spPr>
            <a:xfrm>
              <a:off x="7283356"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34" name="Google Shape;134;p8"/>
            <p:cNvCxnSpPr/>
            <p:nvPr/>
          </p:nvCxnSpPr>
          <p:spPr>
            <a:xfrm>
              <a:off x="7236149"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135" name="Google Shape;135;p8"/>
            <p:cNvCxnSpPr/>
            <p:nvPr/>
          </p:nvCxnSpPr>
          <p:spPr>
            <a:xfrm>
              <a:off x="7188961"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36" name="Google Shape;136;p8"/>
            <p:cNvCxnSpPr/>
            <p:nvPr/>
          </p:nvCxnSpPr>
          <p:spPr>
            <a:xfrm>
              <a:off x="7149618"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37" name="Google Shape;137;p8"/>
            <p:cNvCxnSpPr/>
            <p:nvPr/>
          </p:nvCxnSpPr>
          <p:spPr>
            <a:xfrm>
              <a:off x="7102431" y="4513500"/>
              <a:ext cx="0" cy="300900"/>
            </a:xfrm>
            <a:prstGeom prst="straightConnector1">
              <a:avLst/>
            </a:prstGeom>
            <a:noFill/>
            <a:ln w="38100" cap="flat" cmpd="sng">
              <a:solidFill>
                <a:schemeClr val="dk1"/>
              </a:solidFill>
              <a:prstDash val="solid"/>
              <a:round/>
              <a:headEnd type="none" w="med" len="med"/>
              <a:tailEnd type="none" w="med" len="med"/>
            </a:ln>
          </p:spPr>
        </p:cxnSp>
        <p:cxnSp>
          <p:nvCxnSpPr>
            <p:cNvPr id="138" name="Google Shape;138;p8"/>
            <p:cNvCxnSpPr/>
            <p:nvPr/>
          </p:nvCxnSpPr>
          <p:spPr>
            <a:xfrm>
              <a:off x="7055224" y="4513500"/>
              <a:ext cx="0" cy="300900"/>
            </a:xfrm>
            <a:prstGeom prst="straightConnector1">
              <a:avLst/>
            </a:prstGeom>
            <a:noFill/>
            <a:ln w="9525" cap="flat" cmpd="sng">
              <a:solidFill>
                <a:schemeClr val="dk1"/>
              </a:solidFill>
              <a:prstDash val="solid"/>
              <a:round/>
              <a:headEnd type="none" w="med" len="med"/>
              <a:tailEnd type="none" w="med" len="med"/>
            </a:ln>
          </p:spPr>
        </p:cxnSp>
      </p:grpSp>
      <p:cxnSp>
        <p:nvCxnSpPr>
          <p:cNvPr id="139" name="Google Shape;139;p8"/>
          <p:cNvCxnSpPr/>
          <p:nvPr/>
        </p:nvCxnSpPr>
        <p:spPr>
          <a:xfrm rot="10800000">
            <a:off x="7760759" y="4663948"/>
            <a:ext cx="673217"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0"/>
        <p:cNvGrpSpPr/>
        <p:nvPr/>
      </p:nvGrpSpPr>
      <p:grpSpPr>
        <a:xfrm>
          <a:off x="0" y="0"/>
          <a:ext cx="0" cy="0"/>
          <a:chOff x="0" y="0"/>
          <a:chExt cx="0" cy="0"/>
        </a:xfrm>
      </p:grpSpPr>
      <p:sp>
        <p:nvSpPr>
          <p:cNvPr id="141" name="Google Shape;141;p9"/>
          <p:cNvSpPr txBox="1">
            <a:spLocks noGrp="1"/>
          </p:cNvSpPr>
          <p:nvPr>
            <p:ph type="subTitle" idx="1"/>
          </p:nvPr>
        </p:nvSpPr>
        <p:spPr>
          <a:xfrm>
            <a:off x="4217087" y="2364800"/>
            <a:ext cx="4143000" cy="132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900"/>
              <a:buNone/>
              <a:defRPr sz="1600"/>
            </a:lvl1pPr>
            <a:lvl2pPr lvl="1" algn="ctr" rtl="0">
              <a:lnSpc>
                <a:spcPct val="100000"/>
              </a:lnSpc>
              <a:spcBef>
                <a:spcPts val="1600"/>
              </a:spcBef>
              <a:spcAft>
                <a:spcPts val="0"/>
              </a:spcAft>
              <a:buSzPts val="1900"/>
              <a:buNone/>
              <a:defRPr sz="1900"/>
            </a:lvl2pPr>
            <a:lvl3pPr lvl="2" algn="ctr" rtl="0">
              <a:lnSpc>
                <a:spcPct val="100000"/>
              </a:lnSpc>
              <a:spcBef>
                <a:spcPts val="1600"/>
              </a:spcBef>
              <a:spcAft>
                <a:spcPts val="0"/>
              </a:spcAft>
              <a:buSzPts val="1900"/>
              <a:buNone/>
              <a:defRPr sz="1900"/>
            </a:lvl3pPr>
            <a:lvl4pPr lvl="3" algn="ctr" rtl="0">
              <a:lnSpc>
                <a:spcPct val="100000"/>
              </a:lnSpc>
              <a:spcBef>
                <a:spcPts val="1600"/>
              </a:spcBef>
              <a:spcAft>
                <a:spcPts val="0"/>
              </a:spcAft>
              <a:buSzPts val="1900"/>
              <a:buNone/>
              <a:defRPr sz="1900"/>
            </a:lvl4pPr>
            <a:lvl5pPr lvl="4" algn="ctr" rtl="0">
              <a:lnSpc>
                <a:spcPct val="100000"/>
              </a:lnSpc>
              <a:spcBef>
                <a:spcPts val="1600"/>
              </a:spcBef>
              <a:spcAft>
                <a:spcPts val="0"/>
              </a:spcAft>
              <a:buSzPts val="1900"/>
              <a:buNone/>
              <a:defRPr sz="1900"/>
            </a:lvl5pPr>
            <a:lvl6pPr lvl="5" algn="ctr" rtl="0">
              <a:lnSpc>
                <a:spcPct val="100000"/>
              </a:lnSpc>
              <a:spcBef>
                <a:spcPts val="1600"/>
              </a:spcBef>
              <a:spcAft>
                <a:spcPts val="0"/>
              </a:spcAft>
              <a:buSzPts val="1900"/>
              <a:buNone/>
              <a:defRPr sz="1900"/>
            </a:lvl6pPr>
            <a:lvl7pPr lvl="6" algn="ctr" rtl="0">
              <a:lnSpc>
                <a:spcPct val="100000"/>
              </a:lnSpc>
              <a:spcBef>
                <a:spcPts val="1600"/>
              </a:spcBef>
              <a:spcAft>
                <a:spcPts val="0"/>
              </a:spcAft>
              <a:buSzPts val="1900"/>
              <a:buNone/>
              <a:defRPr sz="1900"/>
            </a:lvl7pPr>
            <a:lvl8pPr lvl="7" algn="ctr" rtl="0">
              <a:lnSpc>
                <a:spcPct val="100000"/>
              </a:lnSpc>
              <a:spcBef>
                <a:spcPts val="1600"/>
              </a:spcBef>
              <a:spcAft>
                <a:spcPts val="0"/>
              </a:spcAft>
              <a:buSzPts val="1900"/>
              <a:buNone/>
              <a:defRPr sz="1900"/>
            </a:lvl8pPr>
            <a:lvl9pPr lvl="8" algn="ctr" rtl="0">
              <a:lnSpc>
                <a:spcPct val="100000"/>
              </a:lnSpc>
              <a:spcBef>
                <a:spcPts val="1600"/>
              </a:spcBef>
              <a:spcAft>
                <a:spcPts val="1600"/>
              </a:spcAft>
              <a:buSzPts val="1900"/>
              <a:buNone/>
              <a:defRPr sz="1900"/>
            </a:lvl9pPr>
          </a:lstStyle>
          <a:p>
            <a:endParaRPr/>
          </a:p>
        </p:txBody>
      </p:sp>
      <p:sp>
        <p:nvSpPr>
          <p:cNvPr id="142" name="Google Shape;142;p9"/>
          <p:cNvSpPr txBox="1">
            <a:spLocks noGrp="1"/>
          </p:cNvSpPr>
          <p:nvPr>
            <p:ph type="title"/>
          </p:nvPr>
        </p:nvSpPr>
        <p:spPr>
          <a:xfrm>
            <a:off x="4217110" y="1602225"/>
            <a:ext cx="41430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900"/>
              <a:buNone/>
              <a:defRPr sz="39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endParaRPr/>
          </a:p>
        </p:txBody>
      </p:sp>
      <p:sp>
        <p:nvSpPr>
          <p:cNvPr id="143" name="Google Shape;143;p9"/>
          <p:cNvSpPr txBox="1">
            <a:spLocks noGrp="1"/>
          </p:cNvSpPr>
          <p:nvPr>
            <p:ph type="subTitle" idx="2"/>
          </p:nvPr>
        </p:nvSpPr>
        <p:spPr>
          <a:xfrm>
            <a:off x="6087900" y="471975"/>
            <a:ext cx="2336100" cy="218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000"/>
              <a:buNone/>
              <a:defRPr sz="1000"/>
            </a:lvl1pPr>
            <a:lvl2pPr lvl="1" algn="r" rtl="0">
              <a:spcBef>
                <a:spcPts val="0"/>
              </a:spcBef>
              <a:spcAft>
                <a:spcPts val="0"/>
              </a:spcAft>
              <a:buSzPts val="1000"/>
              <a:buNone/>
              <a:defRPr sz="1000"/>
            </a:lvl2pPr>
            <a:lvl3pPr lvl="2" algn="r" rtl="0">
              <a:spcBef>
                <a:spcPts val="0"/>
              </a:spcBef>
              <a:spcAft>
                <a:spcPts val="0"/>
              </a:spcAft>
              <a:buSzPts val="1000"/>
              <a:buNone/>
              <a:defRPr sz="1000"/>
            </a:lvl3pPr>
            <a:lvl4pPr lvl="3" algn="r" rtl="0">
              <a:spcBef>
                <a:spcPts val="0"/>
              </a:spcBef>
              <a:spcAft>
                <a:spcPts val="0"/>
              </a:spcAft>
              <a:buSzPts val="1000"/>
              <a:buNone/>
              <a:defRPr sz="1000"/>
            </a:lvl4pPr>
            <a:lvl5pPr lvl="4" algn="r" rtl="0">
              <a:spcBef>
                <a:spcPts val="0"/>
              </a:spcBef>
              <a:spcAft>
                <a:spcPts val="0"/>
              </a:spcAft>
              <a:buSzPts val="1000"/>
              <a:buNone/>
              <a:defRPr sz="1000"/>
            </a:lvl5pPr>
            <a:lvl6pPr lvl="5" algn="r" rtl="0">
              <a:spcBef>
                <a:spcPts val="0"/>
              </a:spcBef>
              <a:spcAft>
                <a:spcPts val="0"/>
              </a:spcAft>
              <a:buSzPts val="1000"/>
              <a:buNone/>
              <a:defRPr sz="1000"/>
            </a:lvl6pPr>
            <a:lvl7pPr lvl="6" algn="r" rtl="0">
              <a:spcBef>
                <a:spcPts val="0"/>
              </a:spcBef>
              <a:spcAft>
                <a:spcPts val="0"/>
              </a:spcAft>
              <a:buSzPts val="1000"/>
              <a:buNone/>
              <a:defRPr sz="1000"/>
            </a:lvl7pPr>
            <a:lvl8pPr lvl="7" algn="r" rtl="0">
              <a:spcBef>
                <a:spcPts val="0"/>
              </a:spcBef>
              <a:spcAft>
                <a:spcPts val="0"/>
              </a:spcAft>
              <a:buSzPts val="1000"/>
              <a:buNone/>
              <a:defRPr sz="1000"/>
            </a:lvl8pPr>
            <a:lvl9pPr lvl="8" algn="r" rtl="0">
              <a:spcBef>
                <a:spcPts val="0"/>
              </a:spcBef>
              <a:spcAft>
                <a:spcPts val="0"/>
              </a:spcAft>
              <a:buSzPts val="1000"/>
              <a:buNone/>
              <a:defRPr sz="1000"/>
            </a:lvl9pPr>
          </a:lstStyle>
          <a:p>
            <a:endParaRPr/>
          </a:p>
        </p:txBody>
      </p:sp>
      <p:sp>
        <p:nvSpPr>
          <p:cNvPr id="144" name="Google Shape;144;p9"/>
          <p:cNvSpPr txBox="1">
            <a:spLocks noGrp="1"/>
          </p:cNvSpPr>
          <p:nvPr>
            <p:ph type="subTitle" idx="3"/>
          </p:nvPr>
        </p:nvSpPr>
        <p:spPr>
          <a:xfrm>
            <a:off x="5604300" y="4697325"/>
            <a:ext cx="1368600" cy="124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000"/>
              <a:buNone/>
              <a:defRPr sz="1000"/>
            </a:lvl1pPr>
            <a:lvl2pPr lvl="1" algn="r" rtl="0">
              <a:spcBef>
                <a:spcPts val="0"/>
              </a:spcBef>
              <a:spcAft>
                <a:spcPts val="0"/>
              </a:spcAft>
              <a:buSzPts val="1000"/>
              <a:buNone/>
              <a:defRPr sz="1000"/>
            </a:lvl2pPr>
            <a:lvl3pPr lvl="2" algn="r" rtl="0">
              <a:spcBef>
                <a:spcPts val="0"/>
              </a:spcBef>
              <a:spcAft>
                <a:spcPts val="0"/>
              </a:spcAft>
              <a:buSzPts val="1000"/>
              <a:buNone/>
              <a:defRPr sz="1000"/>
            </a:lvl3pPr>
            <a:lvl4pPr lvl="3" algn="r" rtl="0">
              <a:spcBef>
                <a:spcPts val="0"/>
              </a:spcBef>
              <a:spcAft>
                <a:spcPts val="0"/>
              </a:spcAft>
              <a:buSzPts val="1000"/>
              <a:buNone/>
              <a:defRPr sz="1000"/>
            </a:lvl4pPr>
            <a:lvl5pPr lvl="4" algn="r" rtl="0">
              <a:spcBef>
                <a:spcPts val="0"/>
              </a:spcBef>
              <a:spcAft>
                <a:spcPts val="0"/>
              </a:spcAft>
              <a:buSzPts val="1000"/>
              <a:buNone/>
              <a:defRPr sz="1000"/>
            </a:lvl5pPr>
            <a:lvl6pPr lvl="5" algn="r" rtl="0">
              <a:spcBef>
                <a:spcPts val="0"/>
              </a:spcBef>
              <a:spcAft>
                <a:spcPts val="0"/>
              </a:spcAft>
              <a:buSzPts val="1000"/>
              <a:buNone/>
              <a:defRPr sz="1000"/>
            </a:lvl6pPr>
            <a:lvl7pPr lvl="6" algn="r" rtl="0">
              <a:spcBef>
                <a:spcPts val="0"/>
              </a:spcBef>
              <a:spcAft>
                <a:spcPts val="0"/>
              </a:spcAft>
              <a:buSzPts val="1000"/>
              <a:buNone/>
              <a:defRPr sz="1000"/>
            </a:lvl7pPr>
            <a:lvl8pPr lvl="7" algn="r" rtl="0">
              <a:spcBef>
                <a:spcPts val="0"/>
              </a:spcBef>
              <a:spcAft>
                <a:spcPts val="0"/>
              </a:spcAft>
              <a:buSzPts val="1000"/>
              <a:buNone/>
              <a:defRPr sz="1000"/>
            </a:lvl8pPr>
            <a:lvl9pPr lvl="8" algn="r" rtl="0">
              <a:spcBef>
                <a:spcPts val="0"/>
              </a:spcBef>
              <a:spcAft>
                <a:spcPts val="0"/>
              </a:spcAft>
              <a:buSzPts val="1000"/>
              <a:buNone/>
              <a:defRPr sz="1000"/>
            </a:lvl9pPr>
          </a:lstStyle>
          <a:p>
            <a:endParaRPr/>
          </a:p>
        </p:txBody>
      </p:sp>
      <p:grpSp>
        <p:nvGrpSpPr>
          <p:cNvPr id="145" name="Google Shape;145;p9"/>
          <p:cNvGrpSpPr/>
          <p:nvPr/>
        </p:nvGrpSpPr>
        <p:grpSpPr>
          <a:xfrm>
            <a:off x="7037461" y="4513500"/>
            <a:ext cx="1368528" cy="300900"/>
            <a:chOff x="7055224" y="4513500"/>
            <a:chExt cx="1368528" cy="300900"/>
          </a:xfrm>
        </p:grpSpPr>
        <p:grpSp>
          <p:nvGrpSpPr>
            <p:cNvPr id="146" name="Google Shape;146;p9"/>
            <p:cNvGrpSpPr/>
            <p:nvPr/>
          </p:nvGrpSpPr>
          <p:grpSpPr>
            <a:xfrm>
              <a:off x="7629309" y="4513500"/>
              <a:ext cx="794443" cy="300900"/>
              <a:chOff x="7310856" y="4513500"/>
              <a:chExt cx="1113132" cy="300900"/>
            </a:xfrm>
          </p:grpSpPr>
          <p:cxnSp>
            <p:nvCxnSpPr>
              <p:cNvPr id="147" name="Google Shape;147;p9"/>
              <p:cNvCxnSpPr/>
              <p:nvPr/>
            </p:nvCxnSpPr>
            <p:spPr>
              <a:xfrm>
                <a:off x="8423989"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48" name="Google Shape;148;p9"/>
              <p:cNvCxnSpPr/>
              <p:nvPr/>
            </p:nvCxnSpPr>
            <p:spPr>
              <a:xfrm>
                <a:off x="836886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49" name="Google Shape;149;p9"/>
              <p:cNvCxnSpPr/>
              <p:nvPr/>
            </p:nvCxnSpPr>
            <p:spPr>
              <a:xfrm>
                <a:off x="8302747"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150" name="Google Shape;150;p9"/>
              <p:cNvCxnSpPr/>
              <p:nvPr/>
            </p:nvCxnSpPr>
            <p:spPr>
              <a:xfrm>
                <a:off x="8236602"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51" name="Google Shape;151;p9"/>
              <p:cNvCxnSpPr/>
              <p:nvPr/>
            </p:nvCxnSpPr>
            <p:spPr>
              <a:xfrm>
                <a:off x="8170486"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52" name="Google Shape;152;p9"/>
              <p:cNvCxnSpPr/>
              <p:nvPr/>
            </p:nvCxnSpPr>
            <p:spPr>
              <a:xfrm>
                <a:off x="8093377"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153" name="Google Shape;153;p9"/>
              <p:cNvCxnSpPr/>
              <p:nvPr/>
            </p:nvCxnSpPr>
            <p:spPr>
              <a:xfrm>
                <a:off x="8027260"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54" name="Google Shape;154;p9"/>
              <p:cNvCxnSpPr/>
              <p:nvPr/>
            </p:nvCxnSpPr>
            <p:spPr>
              <a:xfrm>
                <a:off x="7961115"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155" name="Google Shape;155;p9"/>
              <p:cNvCxnSpPr/>
              <p:nvPr/>
            </p:nvCxnSpPr>
            <p:spPr>
              <a:xfrm>
                <a:off x="7894999"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56" name="Google Shape;156;p9"/>
              <p:cNvCxnSpPr/>
              <p:nvPr/>
            </p:nvCxnSpPr>
            <p:spPr>
              <a:xfrm>
                <a:off x="783987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57" name="Google Shape;157;p9"/>
              <p:cNvCxnSpPr/>
              <p:nvPr/>
            </p:nvCxnSpPr>
            <p:spPr>
              <a:xfrm>
                <a:off x="7773757" y="4513500"/>
                <a:ext cx="0" cy="300900"/>
              </a:xfrm>
              <a:prstGeom prst="straightConnector1">
                <a:avLst/>
              </a:prstGeom>
              <a:noFill/>
              <a:ln w="38100" cap="flat" cmpd="sng">
                <a:solidFill>
                  <a:schemeClr val="dk1"/>
                </a:solidFill>
                <a:prstDash val="solid"/>
                <a:round/>
                <a:headEnd type="none" w="med" len="med"/>
                <a:tailEnd type="none" w="med" len="med"/>
              </a:ln>
            </p:spPr>
          </p:cxnSp>
          <p:cxnSp>
            <p:nvCxnSpPr>
              <p:cNvPr id="158" name="Google Shape;158;p9"/>
              <p:cNvCxnSpPr/>
              <p:nvPr/>
            </p:nvCxnSpPr>
            <p:spPr>
              <a:xfrm>
                <a:off x="7707612"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59" name="Google Shape;159;p9"/>
              <p:cNvCxnSpPr/>
              <p:nvPr/>
            </p:nvCxnSpPr>
            <p:spPr>
              <a:xfrm>
                <a:off x="7641496" y="4513500"/>
                <a:ext cx="0" cy="300900"/>
              </a:xfrm>
              <a:prstGeom prst="straightConnector1">
                <a:avLst/>
              </a:prstGeom>
              <a:noFill/>
              <a:ln w="38100" cap="flat" cmpd="sng">
                <a:solidFill>
                  <a:schemeClr val="dk1"/>
                </a:solidFill>
                <a:prstDash val="solid"/>
                <a:round/>
                <a:headEnd type="none" w="med" len="med"/>
                <a:tailEnd type="none" w="med" len="med"/>
              </a:ln>
            </p:spPr>
          </p:cxnSp>
          <p:cxnSp>
            <p:nvCxnSpPr>
              <p:cNvPr id="160" name="Google Shape;160;p9"/>
              <p:cNvCxnSpPr/>
              <p:nvPr/>
            </p:nvCxnSpPr>
            <p:spPr>
              <a:xfrm>
                <a:off x="7575351"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161" name="Google Shape;161;p9"/>
              <p:cNvCxnSpPr/>
              <p:nvPr/>
            </p:nvCxnSpPr>
            <p:spPr>
              <a:xfrm>
                <a:off x="750923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62" name="Google Shape;162;p9"/>
              <p:cNvCxnSpPr/>
              <p:nvPr/>
            </p:nvCxnSpPr>
            <p:spPr>
              <a:xfrm>
                <a:off x="7443117"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63" name="Google Shape;163;p9"/>
              <p:cNvCxnSpPr/>
              <p:nvPr/>
            </p:nvCxnSpPr>
            <p:spPr>
              <a:xfrm>
                <a:off x="7377001"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64" name="Google Shape;164;p9"/>
              <p:cNvCxnSpPr/>
              <p:nvPr/>
            </p:nvCxnSpPr>
            <p:spPr>
              <a:xfrm>
                <a:off x="7310856" y="4513500"/>
                <a:ext cx="0" cy="300900"/>
              </a:xfrm>
              <a:prstGeom prst="straightConnector1">
                <a:avLst/>
              </a:prstGeom>
              <a:noFill/>
              <a:ln w="28575" cap="flat" cmpd="sng">
                <a:solidFill>
                  <a:schemeClr val="dk1"/>
                </a:solidFill>
                <a:prstDash val="solid"/>
                <a:round/>
                <a:headEnd type="none" w="med" len="med"/>
                <a:tailEnd type="none" w="med" len="med"/>
              </a:ln>
            </p:spPr>
          </p:cxnSp>
        </p:grpSp>
        <p:cxnSp>
          <p:nvCxnSpPr>
            <p:cNvPr id="165" name="Google Shape;165;p9"/>
            <p:cNvCxnSpPr/>
            <p:nvPr/>
          </p:nvCxnSpPr>
          <p:spPr>
            <a:xfrm>
              <a:off x="7566501"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66" name="Google Shape;166;p9"/>
            <p:cNvCxnSpPr/>
            <p:nvPr/>
          </p:nvCxnSpPr>
          <p:spPr>
            <a:xfrm>
              <a:off x="7527159"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67" name="Google Shape;167;p9"/>
            <p:cNvCxnSpPr/>
            <p:nvPr/>
          </p:nvCxnSpPr>
          <p:spPr>
            <a:xfrm>
              <a:off x="7479971"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168" name="Google Shape;168;p9"/>
            <p:cNvCxnSpPr/>
            <p:nvPr/>
          </p:nvCxnSpPr>
          <p:spPr>
            <a:xfrm>
              <a:off x="743276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69" name="Google Shape;169;p9"/>
            <p:cNvCxnSpPr/>
            <p:nvPr/>
          </p:nvCxnSpPr>
          <p:spPr>
            <a:xfrm>
              <a:off x="7385576"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70" name="Google Shape;170;p9"/>
            <p:cNvCxnSpPr/>
            <p:nvPr/>
          </p:nvCxnSpPr>
          <p:spPr>
            <a:xfrm>
              <a:off x="7330544"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171" name="Google Shape;171;p9"/>
            <p:cNvCxnSpPr/>
            <p:nvPr/>
          </p:nvCxnSpPr>
          <p:spPr>
            <a:xfrm>
              <a:off x="7283356"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72" name="Google Shape;172;p9"/>
            <p:cNvCxnSpPr/>
            <p:nvPr/>
          </p:nvCxnSpPr>
          <p:spPr>
            <a:xfrm>
              <a:off x="7236149"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173" name="Google Shape;173;p9"/>
            <p:cNvCxnSpPr/>
            <p:nvPr/>
          </p:nvCxnSpPr>
          <p:spPr>
            <a:xfrm>
              <a:off x="7188961"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74" name="Google Shape;174;p9"/>
            <p:cNvCxnSpPr/>
            <p:nvPr/>
          </p:nvCxnSpPr>
          <p:spPr>
            <a:xfrm>
              <a:off x="7149618"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75" name="Google Shape;175;p9"/>
            <p:cNvCxnSpPr/>
            <p:nvPr/>
          </p:nvCxnSpPr>
          <p:spPr>
            <a:xfrm>
              <a:off x="7102431" y="4513500"/>
              <a:ext cx="0" cy="300900"/>
            </a:xfrm>
            <a:prstGeom prst="straightConnector1">
              <a:avLst/>
            </a:prstGeom>
            <a:noFill/>
            <a:ln w="38100" cap="flat" cmpd="sng">
              <a:solidFill>
                <a:schemeClr val="dk1"/>
              </a:solidFill>
              <a:prstDash val="solid"/>
              <a:round/>
              <a:headEnd type="none" w="med" len="med"/>
              <a:tailEnd type="none" w="med" len="med"/>
            </a:ln>
          </p:spPr>
        </p:cxnSp>
        <p:cxnSp>
          <p:nvCxnSpPr>
            <p:cNvPr id="176" name="Google Shape;176;p9"/>
            <p:cNvCxnSpPr/>
            <p:nvPr/>
          </p:nvCxnSpPr>
          <p:spPr>
            <a:xfrm>
              <a:off x="7055224" y="4513500"/>
              <a:ext cx="0" cy="300900"/>
            </a:xfrm>
            <a:prstGeom prst="straightConnector1">
              <a:avLst/>
            </a:prstGeom>
            <a:noFill/>
            <a:ln w="9525" cap="flat" cmpd="sng">
              <a:solidFill>
                <a:schemeClr val="dk1"/>
              </a:solidFill>
              <a:prstDash val="solid"/>
              <a:round/>
              <a:headEnd type="none" w="med" len="med"/>
              <a:tailEnd type="none" w="med" len="med"/>
            </a:ln>
          </p:spPr>
        </p:cxnSp>
      </p:grpSp>
      <p:cxnSp>
        <p:nvCxnSpPr>
          <p:cNvPr id="177" name="Google Shape;177;p9"/>
          <p:cNvCxnSpPr/>
          <p:nvPr/>
        </p:nvCxnSpPr>
        <p:spPr>
          <a:xfrm rot="10800000">
            <a:off x="720009" y="4663948"/>
            <a:ext cx="673217"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8"/>
        <p:cNvGrpSpPr/>
        <p:nvPr/>
      </p:nvGrpSpPr>
      <p:grpSpPr>
        <a:xfrm>
          <a:off x="0" y="0"/>
          <a:ext cx="0" cy="0"/>
          <a:chOff x="0" y="0"/>
          <a:chExt cx="0" cy="0"/>
        </a:xfrm>
      </p:grpSpPr>
      <p:sp>
        <p:nvSpPr>
          <p:cNvPr id="179" name="Google Shape;179;p10"/>
          <p:cNvSpPr txBox="1">
            <a:spLocks noGrp="1"/>
          </p:cNvSpPr>
          <p:nvPr>
            <p:ph type="title"/>
          </p:nvPr>
        </p:nvSpPr>
        <p:spPr>
          <a:xfrm>
            <a:off x="2269700" y="951475"/>
            <a:ext cx="4604700" cy="12603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400"/>
              <a:buNone/>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cxnSp>
        <p:nvCxnSpPr>
          <p:cNvPr id="180" name="Google Shape;180;p10"/>
          <p:cNvCxnSpPr/>
          <p:nvPr/>
        </p:nvCxnSpPr>
        <p:spPr>
          <a:xfrm rot="10800000">
            <a:off x="719677" y="4663910"/>
            <a:ext cx="7714368" cy="0"/>
          </a:xfrm>
          <a:prstGeom prst="straightConnector1">
            <a:avLst/>
          </a:prstGeom>
          <a:noFill/>
          <a:ln w="9525" cap="flat" cmpd="sng">
            <a:solidFill>
              <a:schemeClr val="dk1"/>
            </a:solidFill>
            <a:prstDash val="solid"/>
            <a:round/>
            <a:headEnd type="none" w="med" len="med"/>
            <a:tailEnd type="none" w="med" len="med"/>
          </a:ln>
        </p:spPr>
      </p:cxnSp>
      <p:grpSp>
        <p:nvGrpSpPr>
          <p:cNvPr id="181" name="Google Shape;181;p10"/>
          <p:cNvGrpSpPr/>
          <p:nvPr/>
        </p:nvGrpSpPr>
        <p:grpSpPr>
          <a:xfrm>
            <a:off x="7055461" y="319100"/>
            <a:ext cx="1368528" cy="300900"/>
            <a:chOff x="7055224" y="4513500"/>
            <a:chExt cx="1368528" cy="300900"/>
          </a:xfrm>
        </p:grpSpPr>
        <p:grpSp>
          <p:nvGrpSpPr>
            <p:cNvPr id="182" name="Google Shape;182;p10"/>
            <p:cNvGrpSpPr/>
            <p:nvPr/>
          </p:nvGrpSpPr>
          <p:grpSpPr>
            <a:xfrm>
              <a:off x="7629309" y="4513500"/>
              <a:ext cx="794443" cy="300900"/>
              <a:chOff x="7310856" y="4513500"/>
              <a:chExt cx="1113132" cy="300900"/>
            </a:xfrm>
          </p:grpSpPr>
          <p:cxnSp>
            <p:nvCxnSpPr>
              <p:cNvPr id="183" name="Google Shape;183;p10"/>
              <p:cNvCxnSpPr/>
              <p:nvPr/>
            </p:nvCxnSpPr>
            <p:spPr>
              <a:xfrm>
                <a:off x="8423989"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84" name="Google Shape;184;p10"/>
              <p:cNvCxnSpPr/>
              <p:nvPr/>
            </p:nvCxnSpPr>
            <p:spPr>
              <a:xfrm>
                <a:off x="836886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85" name="Google Shape;185;p10"/>
              <p:cNvCxnSpPr/>
              <p:nvPr/>
            </p:nvCxnSpPr>
            <p:spPr>
              <a:xfrm>
                <a:off x="8302747"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186" name="Google Shape;186;p10"/>
              <p:cNvCxnSpPr/>
              <p:nvPr/>
            </p:nvCxnSpPr>
            <p:spPr>
              <a:xfrm>
                <a:off x="8236602"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87" name="Google Shape;187;p10"/>
              <p:cNvCxnSpPr/>
              <p:nvPr/>
            </p:nvCxnSpPr>
            <p:spPr>
              <a:xfrm>
                <a:off x="8170486"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88" name="Google Shape;188;p10"/>
              <p:cNvCxnSpPr/>
              <p:nvPr/>
            </p:nvCxnSpPr>
            <p:spPr>
              <a:xfrm>
                <a:off x="8093377"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189" name="Google Shape;189;p10"/>
              <p:cNvCxnSpPr/>
              <p:nvPr/>
            </p:nvCxnSpPr>
            <p:spPr>
              <a:xfrm>
                <a:off x="8027260"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90" name="Google Shape;190;p10"/>
              <p:cNvCxnSpPr/>
              <p:nvPr/>
            </p:nvCxnSpPr>
            <p:spPr>
              <a:xfrm>
                <a:off x="7961115"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191" name="Google Shape;191;p10"/>
              <p:cNvCxnSpPr/>
              <p:nvPr/>
            </p:nvCxnSpPr>
            <p:spPr>
              <a:xfrm>
                <a:off x="7894999"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192;p10"/>
              <p:cNvCxnSpPr/>
              <p:nvPr/>
            </p:nvCxnSpPr>
            <p:spPr>
              <a:xfrm>
                <a:off x="783987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193;p10"/>
              <p:cNvCxnSpPr/>
              <p:nvPr/>
            </p:nvCxnSpPr>
            <p:spPr>
              <a:xfrm>
                <a:off x="7773757" y="4513500"/>
                <a:ext cx="0" cy="300900"/>
              </a:xfrm>
              <a:prstGeom prst="straightConnector1">
                <a:avLst/>
              </a:prstGeom>
              <a:noFill/>
              <a:ln w="38100" cap="flat" cmpd="sng">
                <a:solidFill>
                  <a:schemeClr val="dk1"/>
                </a:solidFill>
                <a:prstDash val="solid"/>
                <a:round/>
                <a:headEnd type="none" w="med" len="med"/>
                <a:tailEnd type="none" w="med" len="med"/>
              </a:ln>
            </p:spPr>
          </p:cxnSp>
          <p:cxnSp>
            <p:nvCxnSpPr>
              <p:cNvPr id="194" name="Google Shape;194;p10"/>
              <p:cNvCxnSpPr/>
              <p:nvPr/>
            </p:nvCxnSpPr>
            <p:spPr>
              <a:xfrm>
                <a:off x="7707612"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95" name="Google Shape;195;p10"/>
              <p:cNvCxnSpPr/>
              <p:nvPr/>
            </p:nvCxnSpPr>
            <p:spPr>
              <a:xfrm>
                <a:off x="7641496" y="4513500"/>
                <a:ext cx="0" cy="300900"/>
              </a:xfrm>
              <a:prstGeom prst="straightConnector1">
                <a:avLst/>
              </a:prstGeom>
              <a:noFill/>
              <a:ln w="38100" cap="flat" cmpd="sng">
                <a:solidFill>
                  <a:schemeClr val="dk1"/>
                </a:solidFill>
                <a:prstDash val="solid"/>
                <a:round/>
                <a:headEnd type="none" w="med" len="med"/>
                <a:tailEnd type="none" w="med" len="med"/>
              </a:ln>
            </p:spPr>
          </p:cxnSp>
          <p:cxnSp>
            <p:nvCxnSpPr>
              <p:cNvPr id="196" name="Google Shape;196;p10"/>
              <p:cNvCxnSpPr/>
              <p:nvPr/>
            </p:nvCxnSpPr>
            <p:spPr>
              <a:xfrm>
                <a:off x="7575351"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197" name="Google Shape;197;p10"/>
              <p:cNvCxnSpPr/>
              <p:nvPr/>
            </p:nvCxnSpPr>
            <p:spPr>
              <a:xfrm>
                <a:off x="750923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98" name="Google Shape;198;p10"/>
              <p:cNvCxnSpPr/>
              <p:nvPr/>
            </p:nvCxnSpPr>
            <p:spPr>
              <a:xfrm>
                <a:off x="7443117"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99" name="Google Shape;199;p10"/>
              <p:cNvCxnSpPr/>
              <p:nvPr/>
            </p:nvCxnSpPr>
            <p:spPr>
              <a:xfrm>
                <a:off x="7377001"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200;p10"/>
              <p:cNvCxnSpPr/>
              <p:nvPr/>
            </p:nvCxnSpPr>
            <p:spPr>
              <a:xfrm>
                <a:off x="7310856" y="4513500"/>
                <a:ext cx="0" cy="300900"/>
              </a:xfrm>
              <a:prstGeom prst="straightConnector1">
                <a:avLst/>
              </a:prstGeom>
              <a:noFill/>
              <a:ln w="28575" cap="flat" cmpd="sng">
                <a:solidFill>
                  <a:schemeClr val="dk1"/>
                </a:solidFill>
                <a:prstDash val="solid"/>
                <a:round/>
                <a:headEnd type="none" w="med" len="med"/>
                <a:tailEnd type="none" w="med" len="med"/>
              </a:ln>
            </p:spPr>
          </p:cxnSp>
        </p:grpSp>
        <p:cxnSp>
          <p:nvCxnSpPr>
            <p:cNvPr id="201" name="Google Shape;201;p10"/>
            <p:cNvCxnSpPr/>
            <p:nvPr/>
          </p:nvCxnSpPr>
          <p:spPr>
            <a:xfrm>
              <a:off x="7566501"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202" name="Google Shape;202;p10"/>
            <p:cNvCxnSpPr/>
            <p:nvPr/>
          </p:nvCxnSpPr>
          <p:spPr>
            <a:xfrm>
              <a:off x="7527159"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203" name="Google Shape;203;p10"/>
            <p:cNvCxnSpPr/>
            <p:nvPr/>
          </p:nvCxnSpPr>
          <p:spPr>
            <a:xfrm>
              <a:off x="7479971"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204" name="Google Shape;204;p10"/>
            <p:cNvCxnSpPr/>
            <p:nvPr/>
          </p:nvCxnSpPr>
          <p:spPr>
            <a:xfrm>
              <a:off x="743276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205" name="Google Shape;205;p10"/>
            <p:cNvCxnSpPr/>
            <p:nvPr/>
          </p:nvCxnSpPr>
          <p:spPr>
            <a:xfrm>
              <a:off x="7385576"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206" name="Google Shape;206;p10"/>
            <p:cNvCxnSpPr/>
            <p:nvPr/>
          </p:nvCxnSpPr>
          <p:spPr>
            <a:xfrm>
              <a:off x="7330544"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207" name="Google Shape;207;p10"/>
            <p:cNvCxnSpPr/>
            <p:nvPr/>
          </p:nvCxnSpPr>
          <p:spPr>
            <a:xfrm>
              <a:off x="7283356"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208" name="Google Shape;208;p10"/>
            <p:cNvCxnSpPr/>
            <p:nvPr/>
          </p:nvCxnSpPr>
          <p:spPr>
            <a:xfrm>
              <a:off x="7236149"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209" name="Google Shape;209;p10"/>
            <p:cNvCxnSpPr/>
            <p:nvPr/>
          </p:nvCxnSpPr>
          <p:spPr>
            <a:xfrm>
              <a:off x="7188961"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210" name="Google Shape;210;p10"/>
            <p:cNvCxnSpPr/>
            <p:nvPr/>
          </p:nvCxnSpPr>
          <p:spPr>
            <a:xfrm>
              <a:off x="7149618"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211" name="Google Shape;211;p10"/>
            <p:cNvCxnSpPr/>
            <p:nvPr/>
          </p:nvCxnSpPr>
          <p:spPr>
            <a:xfrm>
              <a:off x="7102431" y="4513500"/>
              <a:ext cx="0" cy="300900"/>
            </a:xfrm>
            <a:prstGeom prst="straightConnector1">
              <a:avLst/>
            </a:prstGeom>
            <a:noFill/>
            <a:ln w="38100" cap="flat" cmpd="sng">
              <a:solidFill>
                <a:schemeClr val="dk1"/>
              </a:solidFill>
              <a:prstDash val="solid"/>
              <a:round/>
              <a:headEnd type="none" w="med" len="med"/>
              <a:tailEnd type="none" w="med" len="med"/>
            </a:ln>
          </p:spPr>
        </p:cxnSp>
        <p:cxnSp>
          <p:nvCxnSpPr>
            <p:cNvPr id="212" name="Google Shape;212;p10"/>
            <p:cNvCxnSpPr/>
            <p:nvPr/>
          </p:nvCxnSpPr>
          <p:spPr>
            <a:xfrm>
              <a:off x="7055224" y="4513500"/>
              <a:ext cx="0" cy="300900"/>
            </a:xfrm>
            <a:prstGeom prst="straightConnector1">
              <a:avLst/>
            </a:prstGeom>
            <a:noFill/>
            <a:ln w="9525" cap="flat" cmpd="sng">
              <a:solidFill>
                <a:schemeClr val="dk1"/>
              </a:solidFill>
              <a:prstDash val="solid"/>
              <a:round/>
              <a:headEnd type="none" w="med" len="med"/>
              <a:tailEnd type="none" w="med" len="med"/>
            </a:ln>
          </p:spPr>
        </p:cxnSp>
      </p:grpSp>
      <p:cxnSp>
        <p:nvCxnSpPr>
          <p:cNvPr id="213" name="Google Shape;213;p10"/>
          <p:cNvCxnSpPr/>
          <p:nvPr/>
        </p:nvCxnSpPr>
        <p:spPr>
          <a:xfrm rot="10800000">
            <a:off x="720009" y="469548"/>
            <a:ext cx="673217"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6.xml"/><Relationship Id="rId1"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C3F3F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64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Lexend ExtraBold"/>
              <a:buNone/>
              <a:defRPr sz="3400">
                <a:solidFill>
                  <a:schemeClr val="dk1"/>
                </a:solidFill>
                <a:latin typeface="Lexend ExtraBold"/>
                <a:ea typeface="Lexend ExtraBold"/>
                <a:cs typeface="Lexend ExtraBold"/>
                <a:sym typeface="Lexend ExtraBold"/>
              </a:defRPr>
            </a:lvl1pPr>
            <a:lvl2pPr lvl="1" rtl="0">
              <a:spcBef>
                <a:spcPts val="0"/>
              </a:spcBef>
              <a:spcAft>
                <a:spcPts val="0"/>
              </a:spcAft>
              <a:buClr>
                <a:schemeClr val="dk1"/>
              </a:buClr>
              <a:buSzPts val="3400"/>
              <a:buFont typeface="Lexend ExtraBold"/>
              <a:buNone/>
              <a:defRPr sz="3400">
                <a:solidFill>
                  <a:schemeClr val="dk1"/>
                </a:solidFill>
                <a:latin typeface="Lexend ExtraBold"/>
                <a:ea typeface="Lexend ExtraBold"/>
                <a:cs typeface="Lexend ExtraBold"/>
                <a:sym typeface="Lexend ExtraBold"/>
              </a:defRPr>
            </a:lvl2pPr>
            <a:lvl3pPr lvl="2" rtl="0">
              <a:spcBef>
                <a:spcPts val="0"/>
              </a:spcBef>
              <a:spcAft>
                <a:spcPts val="0"/>
              </a:spcAft>
              <a:buClr>
                <a:schemeClr val="dk1"/>
              </a:buClr>
              <a:buSzPts val="3400"/>
              <a:buFont typeface="Lexend ExtraBold"/>
              <a:buNone/>
              <a:defRPr sz="3400">
                <a:solidFill>
                  <a:schemeClr val="dk1"/>
                </a:solidFill>
                <a:latin typeface="Lexend ExtraBold"/>
                <a:ea typeface="Lexend ExtraBold"/>
                <a:cs typeface="Lexend ExtraBold"/>
                <a:sym typeface="Lexend ExtraBold"/>
              </a:defRPr>
            </a:lvl3pPr>
            <a:lvl4pPr lvl="3" rtl="0">
              <a:spcBef>
                <a:spcPts val="0"/>
              </a:spcBef>
              <a:spcAft>
                <a:spcPts val="0"/>
              </a:spcAft>
              <a:buClr>
                <a:schemeClr val="dk1"/>
              </a:buClr>
              <a:buSzPts val="3400"/>
              <a:buFont typeface="Lexend ExtraBold"/>
              <a:buNone/>
              <a:defRPr sz="3400">
                <a:solidFill>
                  <a:schemeClr val="dk1"/>
                </a:solidFill>
                <a:latin typeface="Lexend ExtraBold"/>
                <a:ea typeface="Lexend ExtraBold"/>
                <a:cs typeface="Lexend ExtraBold"/>
                <a:sym typeface="Lexend ExtraBold"/>
              </a:defRPr>
            </a:lvl4pPr>
            <a:lvl5pPr lvl="4" rtl="0">
              <a:spcBef>
                <a:spcPts val="0"/>
              </a:spcBef>
              <a:spcAft>
                <a:spcPts val="0"/>
              </a:spcAft>
              <a:buClr>
                <a:schemeClr val="dk1"/>
              </a:buClr>
              <a:buSzPts val="3400"/>
              <a:buFont typeface="Lexend ExtraBold"/>
              <a:buNone/>
              <a:defRPr sz="3400">
                <a:solidFill>
                  <a:schemeClr val="dk1"/>
                </a:solidFill>
                <a:latin typeface="Lexend ExtraBold"/>
                <a:ea typeface="Lexend ExtraBold"/>
                <a:cs typeface="Lexend ExtraBold"/>
                <a:sym typeface="Lexend ExtraBold"/>
              </a:defRPr>
            </a:lvl5pPr>
            <a:lvl6pPr lvl="5" rtl="0">
              <a:spcBef>
                <a:spcPts val="0"/>
              </a:spcBef>
              <a:spcAft>
                <a:spcPts val="0"/>
              </a:spcAft>
              <a:buClr>
                <a:schemeClr val="dk1"/>
              </a:buClr>
              <a:buSzPts val="3400"/>
              <a:buFont typeface="Lexend ExtraBold"/>
              <a:buNone/>
              <a:defRPr sz="3400">
                <a:solidFill>
                  <a:schemeClr val="dk1"/>
                </a:solidFill>
                <a:latin typeface="Lexend ExtraBold"/>
                <a:ea typeface="Lexend ExtraBold"/>
                <a:cs typeface="Lexend ExtraBold"/>
                <a:sym typeface="Lexend ExtraBold"/>
              </a:defRPr>
            </a:lvl6pPr>
            <a:lvl7pPr lvl="6" rtl="0">
              <a:spcBef>
                <a:spcPts val="0"/>
              </a:spcBef>
              <a:spcAft>
                <a:spcPts val="0"/>
              </a:spcAft>
              <a:buClr>
                <a:schemeClr val="dk1"/>
              </a:buClr>
              <a:buSzPts val="3400"/>
              <a:buFont typeface="Lexend ExtraBold"/>
              <a:buNone/>
              <a:defRPr sz="3400">
                <a:solidFill>
                  <a:schemeClr val="dk1"/>
                </a:solidFill>
                <a:latin typeface="Lexend ExtraBold"/>
                <a:ea typeface="Lexend ExtraBold"/>
                <a:cs typeface="Lexend ExtraBold"/>
                <a:sym typeface="Lexend ExtraBold"/>
              </a:defRPr>
            </a:lvl7pPr>
            <a:lvl8pPr lvl="7" rtl="0">
              <a:spcBef>
                <a:spcPts val="0"/>
              </a:spcBef>
              <a:spcAft>
                <a:spcPts val="0"/>
              </a:spcAft>
              <a:buClr>
                <a:schemeClr val="dk1"/>
              </a:buClr>
              <a:buSzPts val="3400"/>
              <a:buFont typeface="Lexend ExtraBold"/>
              <a:buNone/>
              <a:defRPr sz="3400">
                <a:solidFill>
                  <a:schemeClr val="dk1"/>
                </a:solidFill>
                <a:latin typeface="Lexend ExtraBold"/>
                <a:ea typeface="Lexend ExtraBold"/>
                <a:cs typeface="Lexend ExtraBold"/>
                <a:sym typeface="Lexend ExtraBold"/>
              </a:defRPr>
            </a:lvl8pPr>
            <a:lvl9pPr lvl="8" rtl="0">
              <a:spcBef>
                <a:spcPts val="0"/>
              </a:spcBef>
              <a:spcAft>
                <a:spcPts val="0"/>
              </a:spcAft>
              <a:buClr>
                <a:schemeClr val="dk1"/>
              </a:buClr>
              <a:buSzPts val="3400"/>
              <a:buFont typeface="Lexend ExtraBold"/>
              <a:buNone/>
              <a:defRPr sz="3400">
                <a:solidFill>
                  <a:schemeClr val="dk1"/>
                </a:solidFill>
                <a:latin typeface="Lexend ExtraBold"/>
                <a:ea typeface="Lexend ExtraBold"/>
                <a:cs typeface="Lexend ExtraBold"/>
                <a:sym typeface="Lexend ExtraBold"/>
              </a:defRPr>
            </a:lvl9pPr>
          </a:lstStyle>
          <a:p>
            <a:endParaRPr/>
          </a:p>
        </p:txBody>
      </p:sp>
      <p:sp>
        <p:nvSpPr>
          <p:cNvPr id="7" name="Google Shape;7;p1"/>
          <p:cNvSpPr txBox="1">
            <a:spLocks noGrp="1"/>
          </p:cNvSpPr>
          <p:nvPr>
            <p:ph type="body" idx="1"/>
          </p:nvPr>
        </p:nvSpPr>
        <p:spPr>
          <a:xfrm>
            <a:off x="720000" y="1142975"/>
            <a:ext cx="7704000" cy="33705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00000"/>
              </a:lnSpc>
              <a:spcBef>
                <a:spcPts val="1600"/>
              </a:spcBef>
              <a:spcAft>
                <a:spcPts val="160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C3F3FD"/>
        </a:solidFill>
        <a:effectLst/>
      </p:bgPr>
    </p:bg>
    <p:spTree>
      <p:nvGrpSpPr>
        <p:cNvPr id="1" name="Shape 577"/>
        <p:cNvGrpSpPr/>
        <p:nvPr/>
      </p:nvGrpSpPr>
      <p:grpSpPr>
        <a:xfrm>
          <a:off x="0" y="0"/>
          <a:ext cx="0" cy="0"/>
          <a:chOff x="0" y="0"/>
          <a:chExt cx="0" cy="0"/>
        </a:xfrm>
      </p:grpSpPr>
      <p:sp>
        <p:nvSpPr>
          <p:cNvPr id="578" name="Google Shape;578;p3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579" name="Google Shape;579;p3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2" r:id="rId1"/>
    <p:sldLayoutId id="2147483683"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42.xml"/><Relationship Id="rId7" Type="http://schemas.openxmlformats.org/officeDocument/2006/relationships/slide" Target="slide50.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10.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3.xml"/><Relationship Id="rId6" Type="http://schemas.openxmlformats.org/officeDocument/2006/relationships/slide" Target="slide37.xml"/><Relationship Id="rId11" Type="http://schemas.openxmlformats.org/officeDocument/2006/relationships/hyperlink" Target="http://bit.ly/30B07Gq" TargetMode="External"/><Relationship Id="rId5" Type="http://schemas.openxmlformats.org/officeDocument/2006/relationships/slide" Target="slide38.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39.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3" Type="http://schemas.openxmlformats.org/officeDocument/2006/relationships/hyperlink" Target="https://docs.google.com/spreadsheets/d/1pyHwL3ne1VZWsGuAXztCTb55HJ0jbTTRa6MtKIKo9l4/copy" TargetMode="External"/><Relationship Id="rId2" Type="http://schemas.openxmlformats.org/officeDocument/2006/relationships/notesSlide" Target="../notesSlides/notesSlide31.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2.xml"/><Relationship Id="rId1" Type="http://schemas.openxmlformats.org/officeDocument/2006/relationships/slideLayout" Target="../slideLayouts/slideLayout31.xml"/><Relationship Id="rId5" Type="http://schemas.openxmlformats.org/officeDocument/2006/relationships/image" Target="../media/image10.png"/><Relationship Id="rId4" Type="http://schemas.openxmlformats.org/officeDocument/2006/relationships/hyperlink" Target="https://docs.google.com/spreadsheets/d/1pyHwL3ne1VZWsGuAXztCTb55HJ0jbTTRa6MtKIKo9l4/copy#gid=0"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3" Type="http://schemas.openxmlformats.org/officeDocument/2006/relationships/hyperlink" Target="https://www.freepik.com/free-vector/landing-page-online-shopping-theme_7942190.htm/?utm_source=slidesgo_template&amp;utm_medium=referral-link&amp;utm_campaign=sg_resources&amp;utm_content=freepik" TargetMode="External"/><Relationship Id="rId2" Type="http://schemas.openxmlformats.org/officeDocument/2006/relationships/notesSlide" Target="../notesSlides/notesSlide38.xml"/><Relationship Id="rId1" Type="http://schemas.openxmlformats.org/officeDocument/2006/relationships/slideLayout" Target="../slideLayouts/slideLayout15.xml"/><Relationship Id="rId5" Type="http://schemas.openxmlformats.org/officeDocument/2006/relationships/hyperlink" Target="https://www.freepik.com/free-vector/flat-design-online-shopping-landing-page-template-style_7942177.htm/?utm_source=slidesgo_template&amp;utm_medium=referral-link&amp;utm_campaign=sg_resources&amp;utm_content=freepik" TargetMode="External"/><Relationship Id="rId4" Type="http://schemas.openxmlformats.org/officeDocument/2006/relationships/hyperlink" Target="https://www.freepik.com/free-vector/landing-page-online-shopping-design_7942182.htm/?utm_source=slidesgo_template&amp;utm_medium=referral-link&amp;utm_campaign=sg_resources&amp;utm_content=freepik"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s://www.freepik.com/free-vector/landing-page-online-shopping_7942183.htm/?utm_source=slidesgo_template&amp;utm_medium=referral-link&amp;utm_campaign=sg_resources&amp;utm_content=freepik" TargetMode="External"/><Relationship Id="rId3" Type="http://schemas.openxmlformats.org/officeDocument/2006/relationships/hyperlink" Target="https://www.freepik.com/free-vector/flat-design-online-shopping-landing-page-template-theme_7942178.htm/?utm_source=slidesgo_template&amp;utm_medium=referral-link&amp;utm_campaign=sg_resources&amp;utm_content=freepik" TargetMode="External"/><Relationship Id="rId7" Type="http://schemas.openxmlformats.org/officeDocument/2006/relationships/hyperlink" Target="https://www.freepik.com/free-vector/landing-page-online-shopping-concept_7942186.htm/?utm_source=slidesgo_template&amp;utm_medium=referral-link&amp;utm_campaign=sg_resources&amp;utm_content=freepik" TargetMode="External"/><Relationship Id="rId2" Type="http://schemas.openxmlformats.org/officeDocument/2006/relationships/notesSlide" Target="../notesSlides/notesSlide39.xml"/><Relationship Id="rId1" Type="http://schemas.openxmlformats.org/officeDocument/2006/relationships/slideLayout" Target="../slideLayouts/slideLayout20.xml"/><Relationship Id="rId6" Type="http://schemas.openxmlformats.org/officeDocument/2006/relationships/hyperlink" Target="https://www.freepik.com/free-vector/flat-design-online-shopping-landing-page_7971192.htm/?utm_source=slidesgo_template&amp;utm_medium=referral-link&amp;utm_campaign=sg_resources&amp;utm_content=freepik" TargetMode="External"/><Relationship Id="rId11" Type="http://schemas.openxmlformats.org/officeDocument/2006/relationships/hyperlink" Target="https://www.freepik.com/free-photo/team-meeting-online-conference-call_13108557.htm/?utm_source=slidesgo_template&amp;utm_medium=referral-link&amp;utm_campaign=sg_resources&amp;utm_content=freepik" TargetMode="External"/><Relationship Id="rId5" Type="http://schemas.openxmlformats.org/officeDocument/2006/relationships/hyperlink" Target="https://www.freepik.com/free-vector/flat-design-online-shopping-landing-page_7971201.htm/?utm_source=slidesgo_template&amp;utm_medium=referral-link&amp;utm_campaign=sg_resources&amp;utm_content=freepik" TargetMode="External"/><Relationship Id="rId10" Type="http://schemas.openxmlformats.org/officeDocument/2006/relationships/hyperlink" Target="https://www.freepik.com/free-photo/person-holding-small-grocery-cart-with-gift-boxes_3197018.htm/?utm_source=slidesgo_template&amp;utm_medium=referral-link&amp;utm_campaign=sg_resources&amp;utm_content=freepik" TargetMode="External"/><Relationship Id="rId4" Type="http://schemas.openxmlformats.org/officeDocument/2006/relationships/hyperlink" Target="https://www.freepik.com/free-vector/flat-design-online-shopping-landing-page_7971197.htm/?utm_source=slidesgo_template&amp;utm_medium=referral-link&amp;utm_campaign=sg_resources&amp;utm_content=freepik" TargetMode="External"/><Relationship Id="rId9" Type="http://schemas.openxmlformats.org/officeDocument/2006/relationships/hyperlink" Target="https://www.freepik.com/free-photo/little-toy-supermarket-carts_3242655.htm/?utm_source=slidesgo_template&amp;utm_medium=referral-link&amp;utm_campaign=sg_resources&amp;utm_content=freepik"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0.xml"/><Relationship Id="rId1" Type="http://schemas.openxmlformats.org/officeDocument/2006/relationships/slideLayout" Target="../slideLayouts/slideLayout36.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7.xml"/></Relationships>
</file>

<file path=ppt/slides/_rels/slide4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1.xml"/><Relationship Id="rId1" Type="http://schemas.openxmlformats.org/officeDocument/2006/relationships/slideLayout" Target="../slideLayouts/slideLayout36.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7.xml"/></Relationships>
</file>

<file path=ppt/slides/_rels/slide42.xml.rels><?xml version="1.0" encoding="UTF-8" standalone="yes"?>
<Relationships xmlns="http://schemas.openxmlformats.org/package/2006/relationships"><Relationship Id="rId3" Type="http://schemas.openxmlformats.org/officeDocument/2006/relationships/hyperlink" Target="https://fonts.google.com/specimen/Lexend" TargetMode="External"/><Relationship Id="rId2" Type="http://schemas.openxmlformats.org/officeDocument/2006/relationships/notesSlide" Target="../notesSlides/notesSlide42.xml"/><Relationship Id="rId1" Type="http://schemas.openxmlformats.org/officeDocument/2006/relationships/slideLayout" Target="../slideLayouts/slideLayout36.xml"/><Relationship Id="rId4" Type="http://schemas.openxmlformats.org/officeDocument/2006/relationships/hyperlink" Target="https://fonts.google.com/specimen/DM+Sans"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36.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5.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4.png"/><Relationship Id="rId4" Type="http://schemas.openxmlformats.org/officeDocument/2006/relationships/image" Target="../media/image12.png"/><Relationship Id="rId9" Type="http://schemas.openxmlformats.org/officeDocument/2006/relationships/image" Target="../media/image13.png"/></Relationships>
</file>

<file path=ppt/slides/_rels/slide44.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4.xml"/><Relationship Id="rId1" Type="http://schemas.openxmlformats.org/officeDocument/2006/relationships/slideLayout" Target="../slideLayouts/slideLayout3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50.xml"/><Relationship Id="rId1" Type="http://schemas.openxmlformats.org/officeDocument/2006/relationships/slideLayout" Target="../slideLayouts/slideLayout3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6.xml"/></Relationships>
</file>

<file path=ppt/slides/_rels/slide5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7.xml"/><Relationship Id="rId1" Type="http://schemas.openxmlformats.org/officeDocument/2006/relationships/slideLayout" Target="../slideLayouts/slideLayout35.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8" name="Google Shape;588;p39"/>
          <p:cNvSpPr txBox="1">
            <a:spLocks noGrp="1"/>
          </p:cNvSpPr>
          <p:nvPr>
            <p:ph type="subTitle" idx="2"/>
          </p:nvPr>
        </p:nvSpPr>
        <p:spPr>
          <a:xfrm>
            <a:off x="726477" y="528887"/>
            <a:ext cx="2336100" cy="21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Machine Learning II</a:t>
            </a:r>
            <a:endParaRPr dirty="0"/>
          </a:p>
        </p:txBody>
      </p:sp>
      <p:sp>
        <p:nvSpPr>
          <p:cNvPr id="589" name="Google Shape;589;p39"/>
          <p:cNvSpPr txBox="1">
            <a:spLocks noGrp="1"/>
          </p:cNvSpPr>
          <p:nvPr>
            <p:ph type="ctrTitle"/>
          </p:nvPr>
        </p:nvSpPr>
        <p:spPr>
          <a:xfrm>
            <a:off x="659929" y="1212872"/>
            <a:ext cx="4658756" cy="14218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Customer Segmentation</a:t>
            </a:r>
            <a:endParaRPr sz="4800" dirty="0"/>
          </a:p>
        </p:txBody>
      </p:sp>
      <p:sp>
        <p:nvSpPr>
          <p:cNvPr id="590" name="Google Shape;590;p39"/>
          <p:cNvSpPr txBox="1">
            <a:spLocks noGrp="1"/>
          </p:cNvSpPr>
          <p:nvPr>
            <p:ph type="subTitle" idx="1"/>
          </p:nvPr>
        </p:nvSpPr>
        <p:spPr>
          <a:xfrm>
            <a:off x="757957" y="2845251"/>
            <a:ext cx="3845415"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Summary of our process and results</a:t>
            </a:r>
            <a:endParaRPr dirty="0"/>
          </a:p>
        </p:txBody>
      </p:sp>
      <p:grpSp>
        <p:nvGrpSpPr>
          <p:cNvPr id="591" name="Google Shape;591;p39"/>
          <p:cNvGrpSpPr/>
          <p:nvPr/>
        </p:nvGrpSpPr>
        <p:grpSpPr>
          <a:xfrm>
            <a:off x="7889456" y="2235328"/>
            <a:ext cx="673157" cy="753988"/>
            <a:chOff x="1784625" y="2271900"/>
            <a:chExt cx="387875" cy="434450"/>
          </a:xfrm>
        </p:grpSpPr>
        <p:sp>
          <p:nvSpPr>
            <p:cNvPr id="592" name="Google Shape;592;p39"/>
            <p:cNvSpPr/>
            <p:nvPr/>
          </p:nvSpPr>
          <p:spPr>
            <a:xfrm>
              <a:off x="1787250" y="2271900"/>
              <a:ext cx="357775" cy="414950"/>
            </a:xfrm>
            <a:custGeom>
              <a:avLst/>
              <a:gdLst/>
              <a:ahLst/>
              <a:cxnLst/>
              <a:rect l="l" t="t" r="r" b="b"/>
              <a:pathLst>
                <a:path w="14311" h="16598" extrusionOk="0">
                  <a:moveTo>
                    <a:pt x="9769" y="1"/>
                  </a:moveTo>
                  <a:cubicBezTo>
                    <a:pt x="9670" y="1"/>
                    <a:pt x="9570" y="34"/>
                    <a:pt x="9492" y="100"/>
                  </a:cubicBezTo>
                  <a:lnTo>
                    <a:pt x="7908" y="1527"/>
                  </a:lnTo>
                  <a:cubicBezTo>
                    <a:pt x="6717" y="2600"/>
                    <a:pt x="5538" y="3687"/>
                    <a:pt x="4321" y="4734"/>
                  </a:cubicBezTo>
                  <a:cubicBezTo>
                    <a:pt x="3902" y="5101"/>
                    <a:pt x="3863" y="5311"/>
                    <a:pt x="3732" y="5873"/>
                  </a:cubicBezTo>
                  <a:cubicBezTo>
                    <a:pt x="3313" y="7733"/>
                    <a:pt x="2488" y="9487"/>
                    <a:pt x="1310" y="11006"/>
                  </a:cubicBezTo>
                  <a:cubicBezTo>
                    <a:pt x="603" y="11922"/>
                    <a:pt x="0" y="12708"/>
                    <a:pt x="92" y="13912"/>
                  </a:cubicBezTo>
                  <a:cubicBezTo>
                    <a:pt x="118" y="14436"/>
                    <a:pt x="249" y="14959"/>
                    <a:pt x="459" y="15431"/>
                  </a:cubicBezTo>
                  <a:cubicBezTo>
                    <a:pt x="510" y="15546"/>
                    <a:pt x="1135" y="16598"/>
                    <a:pt x="1225" y="16598"/>
                  </a:cubicBezTo>
                  <a:cubicBezTo>
                    <a:pt x="1228" y="16598"/>
                    <a:pt x="1229" y="16597"/>
                    <a:pt x="1231" y="16596"/>
                  </a:cubicBezTo>
                  <a:lnTo>
                    <a:pt x="14310" y="4813"/>
                  </a:lnTo>
                  <a:lnTo>
                    <a:pt x="10081" y="139"/>
                  </a:lnTo>
                  <a:cubicBezTo>
                    <a:pt x="10003" y="47"/>
                    <a:pt x="9887" y="1"/>
                    <a:pt x="97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9"/>
            <p:cNvSpPr/>
            <p:nvPr/>
          </p:nvSpPr>
          <p:spPr>
            <a:xfrm>
              <a:off x="1818350" y="2391550"/>
              <a:ext cx="354150" cy="314800"/>
            </a:xfrm>
            <a:custGeom>
              <a:avLst/>
              <a:gdLst/>
              <a:ahLst/>
              <a:cxnLst/>
              <a:rect l="l" t="t" r="r" b="b"/>
              <a:pathLst>
                <a:path w="14166" h="12592" extrusionOk="0">
                  <a:moveTo>
                    <a:pt x="13079" y="1"/>
                  </a:moveTo>
                  <a:lnTo>
                    <a:pt x="7777" y="4766"/>
                  </a:lnTo>
                  <a:cubicBezTo>
                    <a:pt x="6599" y="5840"/>
                    <a:pt x="5394" y="6940"/>
                    <a:pt x="4294" y="7908"/>
                  </a:cubicBezTo>
                  <a:lnTo>
                    <a:pt x="236" y="11574"/>
                  </a:lnTo>
                  <a:cubicBezTo>
                    <a:pt x="13" y="11771"/>
                    <a:pt x="0" y="12111"/>
                    <a:pt x="196" y="12334"/>
                  </a:cubicBezTo>
                  <a:lnTo>
                    <a:pt x="275" y="12412"/>
                  </a:lnTo>
                  <a:cubicBezTo>
                    <a:pt x="381" y="12532"/>
                    <a:pt x="525" y="12592"/>
                    <a:pt x="671" y="12592"/>
                  </a:cubicBezTo>
                  <a:cubicBezTo>
                    <a:pt x="795" y="12592"/>
                    <a:pt x="919" y="12549"/>
                    <a:pt x="1021" y="12465"/>
                  </a:cubicBezTo>
                  <a:cubicBezTo>
                    <a:pt x="1283" y="12242"/>
                    <a:pt x="1571" y="11993"/>
                    <a:pt x="1610" y="11954"/>
                  </a:cubicBezTo>
                  <a:cubicBezTo>
                    <a:pt x="4124" y="9715"/>
                    <a:pt x="11456" y="3208"/>
                    <a:pt x="13852" y="1074"/>
                  </a:cubicBezTo>
                  <a:cubicBezTo>
                    <a:pt x="14166" y="786"/>
                    <a:pt x="14048" y="263"/>
                    <a:pt x="13629" y="145"/>
                  </a:cubicBezTo>
                  <a:lnTo>
                    <a:pt x="130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9"/>
            <p:cNvSpPr/>
            <p:nvPr/>
          </p:nvSpPr>
          <p:spPr>
            <a:xfrm>
              <a:off x="1879550" y="2272050"/>
              <a:ext cx="166950" cy="139750"/>
            </a:xfrm>
            <a:custGeom>
              <a:avLst/>
              <a:gdLst/>
              <a:ahLst/>
              <a:cxnLst/>
              <a:rect l="l" t="t" r="r" b="b"/>
              <a:pathLst>
                <a:path w="6678" h="5590" extrusionOk="0">
                  <a:moveTo>
                    <a:pt x="6125" y="1"/>
                  </a:moveTo>
                  <a:cubicBezTo>
                    <a:pt x="5547" y="1"/>
                    <a:pt x="4167" y="866"/>
                    <a:pt x="2750" y="2149"/>
                  </a:cubicBezTo>
                  <a:cubicBezTo>
                    <a:pt x="1087" y="3642"/>
                    <a:pt x="0" y="5147"/>
                    <a:pt x="315" y="5514"/>
                  </a:cubicBezTo>
                  <a:cubicBezTo>
                    <a:pt x="361" y="5565"/>
                    <a:pt x="435" y="5589"/>
                    <a:pt x="531" y="5589"/>
                  </a:cubicBezTo>
                  <a:cubicBezTo>
                    <a:pt x="1105" y="5589"/>
                    <a:pt x="2491" y="4724"/>
                    <a:pt x="3915" y="3445"/>
                  </a:cubicBezTo>
                  <a:cubicBezTo>
                    <a:pt x="5591" y="1940"/>
                    <a:pt x="6677" y="434"/>
                    <a:pt x="6350" y="81"/>
                  </a:cubicBezTo>
                  <a:cubicBezTo>
                    <a:pt x="6302" y="27"/>
                    <a:pt x="6226" y="1"/>
                    <a:pt x="61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9"/>
            <p:cNvSpPr/>
            <p:nvPr/>
          </p:nvSpPr>
          <p:spPr>
            <a:xfrm>
              <a:off x="1784625" y="2592200"/>
              <a:ext cx="84475" cy="45525"/>
            </a:xfrm>
            <a:custGeom>
              <a:avLst/>
              <a:gdLst/>
              <a:ahLst/>
              <a:cxnLst/>
              <a:rect l="l" t="t" r="r" b="b"/>
              <a:pathLst>
                <a:path w="3379" h="1821" extrusionOk="0">
                  <a:moveTo>
                    <a:pt x="1" y="0"/>
                  </a:moveTo>
                  <a:lnTo>
                    <a:pt x="1" y="171"/>
                  </a:lnTo>
                  <a:cubicBezTo>
                    <a:pt x="1271" y="210"/>
                    <a:pt x="2462" y="812"/>
                    <a:pt x="3261" y="1820"/>
                  </a:cubicBezTo>
                  <a:lnTo>
                    <a:pt x="3378" y="1715"/>
                  </a:lnTo>
                  <a:cubicBezTo>
                    <a:pt x="2567" y="681"/>
                    <a:pt x="1323" y="53"/>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9"/>
            <p:cNvSpPr/>
            <p:nvPr/>
          </p:nvSpPr>
          <p:spPr>
            <a:xfrm>
              <a:off x="1840925" y="2388125"/>
              <a:ext cx="62550" cy="132425"/>
            </a:xfrm>
            <a:custGeom>
              <a:avLst/>
              <a:gdLst/>
              <a:ahLst/>
              <a:cxnLst/>
              <a:rect l="l" t="t" r="r" b="b"/>
              <a:pathLst>
                <a:path w="2502" h="5297" extrusionOk="0">
                  <a:moveTo>
                    <a:pt x="1537" y="1"/>
                  </a:moveTo>
                  <a:cubicBezTo>
                    <a:pt x="1505" y="1"/>
                    <a:pt x="1473" y="3"/>
                    <a:pt x="1441" y="7"/>
                  </a:cubicBezTo>
                  <a:cubicBezTo>
                    <a:pt x="668" y="151"/>
                    <a:pt x="747" y="989"/>
                    <a:pt x="747" y="1604"/>
                  </a:cubicBezTo>
                  <a:cubicBezTo>
                    <a:pt x="747" y="2782"/>
                    <a:pt x="498" y="4223"/>
                    <a:pt x="0" y="5296"/>
                  </a:cubicBezTo>
                  <a:lnTo>
                    <a:pt x="2331" y="2599"/>
                  </a:lnTo>
                  <a:cubicBezTo>
                    <a:pt x="2449" y="2167"/>
                    <a:pt x="2501" y="1722"/>
                    <a:pt x="2475" y="1277"/>
                  </a:cubicBezTo>
                  <a:cubicBezTo>
                    <a:pt x="2475" y="963"/>
                    <a:pt x="2383" y="662"/>
                    <a:pt x="2226" y="387"/>
                  </a:cubicBezTo>
                  <a:cubicBezTo>
                    <a:pt x="2073" y="152"/>
                    <a:pt x="1815" y="1"/>
                    <a:pt x="15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9"/>
            <p:cNvSpPr/>
            <p:nvPr/>
          </p:nvSpPr>
          <p:spPr>
            <a:xfrm>
              <a:off x="1840600" y="2466175"/>
              <a:ext cx="62525" cy="20000"/>
            </a:xfrm>
            <a:custGeom>
              <a:avLst/>
              <a:gdLst/>
              <a:ahLst/>
              <a:cxnLst/>
              <a:rect l="l" t="t" r="r" b="b"/>
              <a:pathLst>
                <a:path w="2501" h="800" extrusionOk="0">
                  <a:moveTo>
                    <a:pt x="40" y="1"/>
                  </a:moveTo>
                  <a:lnTo>
                    <a:pt x="0" y="158"/>
                  </a:lnTo>
                  <a:lnTo>
                    <a:pt x="2462" y="799"/>
                  </a:lnTo>
                  <a:lnTo>
                    <a:pt x="2501" y="642"/>
                  </a:lnTo>
                  <a:lnTo>
                    <a:pt x="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9"/>
            <p:cNvSpPr/>
            <p:nvPr/>
          </p:nvSpPr>
          <p:spPr>
            <a:xfrm>
              <a:off x="1841900" y="2444900"/>
              <a:ext cx="62550" cy="20000"/>
            </a:xfrm>
            <a:custGeom>
              <a:avLst/>
              <a:gdLst/>
              <a:ahLst/>
              <a:cxnLst/>
              <a:rect l="l" t="t" r="r" b="b"/>
              <a:pathLst>
                <a:path w="2502" h="800" extrusionOk="0">
                  <a:moveTo>
                    <a:pt x="40" y="1"/>
                  </a:moveTo>
                  <a:lnTo>
                    <a:pt x="1" y="158"/>
                  </a:lnTo>
                  <a:lnTo>
                    <a:pt x="2462" y="799"/>
                  </a:lnTo>
                  <a:lnTo>
                    <a:pt x="2501" y="655"/>
                  </a:lnTo>
                  <a:lnTo>
                    <a:pt x="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9"/>
            <p:cNvSpPr/>
            <p:nvPr/>
          </p:nvSpPr>
          <p:spPr>
            <a:xfrm>
              <a:off x="1832425" y="2487775"/>
              <a:ext cx="61550" cy="20000"/>
            </a:xfrm>
            <a:custGeom>
              <a:avLst/>
              <a:gdLst/>
              <a:ahLst/>
              <a:cxnLst/>
              <a:rect l="l" t="t" r="r" b="b"/>
              <a:pathLst>
                <a:path w="2462" h="800" extrusionOk="0">
                  <a:moveTo>
                    <a:pt x="26" y="1"/>
                  </a:moveTo>
                  <a:lnTo>
                    <a:pt x="0" y="158"/>
                  </a:lnTo>
                  <a:cubicBezTo>
                    <a:pt x="812" y="315"/>
                    <a:pt x="1623" y="525"/>
                    <a:pt x="2409" y="800"/>
                  </a:cubicBezTo>
                  <a:lnTo>
                    <a:pt x="2461" y="642"/>
                  </a:lnTo>
                  <a:cubicBezTo>
                    <a:pt x="1663" y="368"/>
                    <a:pt x="851" y="145"/>
                    <a:pt x="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39"/>
          <p:cNvGrpSpPr/>
          <p:nvPr/>
        </p:nvGrpSpPr>
        <p:grpSpPr>
          <a:xfrm>
            <a:off x="7755690" y="3399036"/>
            <a:ext cx="683353" cy="694764"/>
            <a:chOff x="2247775" y="1520925"/>
            <a:chExt cx="393750" cy="400325"/>
          </a:xfrm>
        </p:grpSpPr>
        <p:sp>
          <p:nvSpPr>
            <p:cNvPr id="601" name="Google Shape;601;p39"/>
            <p:cNvSpPr/>
            <p:nvPr/>
          </p:nvSpPr>
          <p:spPr>
            <a:xfrm>
              <a:off x="2248425" y="1521250"/>
              <a:ext cx="393100" cy="400000"/>
            </a:xfrm>
            <a:custGeom>
              <a:avLst/>
              <a:gdLst/>
              <a:ahLst/>
              <a:cxnLst/>
              <a:rect l="l" t="t" r="r" b="b"/>
              <a:pathLst>
                <a:path w="15724" h="16000" extrusionOk="0">
                  <a:moveTo>
                    <a:pt x="9361" y="1"/>
                  </a:moveTo>
                  <a:lnTo>
                    <a:pt x="0" y="10108"/>
                  </a:lnTo>
                  <a:lnTo>
                    <a:pt x="6363" y="15999"/>
                  </a:lnTo>
                  <a:lnTo>
                    <a:pt x="15724" y="5905"/>
                  </a:lnTo>
                  <a:lnTo>
                    <a:pt x="93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9"/>
            <p:cNvSpPr/>
            <p:nvPr/>
          </p:nvSpPr>
          <p:spPr>
            <a:xfrm>
              <a:off x="2247775" y="1520925"/>
              <a:ext cx="236650" cy="255000"/>
            </a:xfrm>
            <a:custGeom>
              <a:avLst/>
              <a:gdLst/>
              <a:ahLst/>
              <a:cxnLst/>
              <a:rect l="l" t="t" r="r" b="b"/>
              <a:pathLst>
                <a:path w="9466" h="10200" extrusionOk="0">
                  <a:moveTo>
                    <a:pt x="9309" y="1"/>
                  </a:moveTo>
                  <a:cubicBezTo>
                    <a:pt x="9243" y="289"/>
                    <a:pt x="7908" y="7031"/>
                    <a:pt x="7803" y="7948"/>
                  </a:cubicBezTo>
                  <a:lnTo>
                    <a:pt x="0" y="10042"/>
                  </a:lnTo>
                  <a:lnTo>
                    <a:pt x="39" y="10200"/>
                  </a:lnTo>
                  <a:lnTo>
                    <a:pt x="7973" y="8079"/>
                  </a:lnTo>
                  <a:lnTo>
                    <a:pt x="7973" y="8013"/>
                  </a:lnTo>
                  <a:cubicBezTo>
                    <a:pt x="8012" y="7385"/>
                    <a:pt x="9453" y="105"/>
                    <a:pt x="9466" y="27"/>
                  </a:cubicBezTo>
                  <a:lnTo>
                    <a:pt x="9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 name="Google Shape;603;p39"/>
          <p:cNvGrpSpPr/>
          <p:nvPr/>
        </p:nvGrpSpPr>
        <p:grpSpPr>
          <a:xfrm>
            <a:off x="4003724" y="1084074"/>
            <a:ext cx="673180" cy="673180"/>
            <a:chOff x="2429425" y="1984725"/>
            <a:chExt cx="239600" cy="239600"/>
          </a:xfrm>
        </p:grpSpPr>
        <p:sp>
          <p:nvSpPr>
            <p:cNvPr id="604" name="Google Shape;604;p39"/>
            <p:cNvSpPr/>
            <p:nvPr/>
          </p:nvSpPr>
          <p:spPr>
            <a:xfrm>
              <a:off x="2429425" y="1984725"/>
              <a:ext cx="239600" cy="239600"/>
            </a:xfrm>
            <a:custGeom>
              <a:avLst/>
              <a:gdLst/>
              <a:ahLst/>
              <a:cxnLst/>
              <a:rect l="l" t="t" r="r" b="b"/>
              <a:pathLst>
                <a:path w="9584" h="9584" extrusionOk="0">
                  <a:moveTo>
                    <a:pt x="3771" y="0"/>
                  </a:moveTo>
                  <a:lnTo>
                    <a:pt x="3679" y="2606"/>
                  </a:lnTo>
                  <a:lnTo>
                    <a:pt x="1519" y="1152"/>
                  </a:lnTo>
                  <a:lnTo>
                    <a:pt x="2736" y="3457"/>
                  </a:lnTo>
                  <a:lnTo>
                    <a:pt x="131" y="3273"/>
                  </a:lnTo>
                  <a:lnTo>
                    <a:pt x="2344" y="4661"/>
                  </a:lnTo>
                  <a:lnTo>
                    <a:pt x="0" y="5813"/>
                  </a:lnTo>
                  <a:lnTo>
                    <a:pt x="2606" y="5905"/>
                  </a:lnTo>
                  <a:lnTo>
                    <a:pt x="1152" y="8065"/>
                  </a:lnTo>
                  <a:lnTo>
                    <a:pt x="1152" y="8065"/>
                  </a:lnTo>
                  <a:lnTo>
                    <a:pt x="3457" y="6847"/>
                  </a:lnTo>
                  <a:lnTo>
                    <a:pt x="3273" y="9453"/>
                  </a:lnTo>
                  <a:lnTo>
                    <a:pt x="4661" y="7240"/>
                  </a:lnTo>
                  <a:lnTo>
                    <a:pt x="5813" y="9584"/>
                  </a:lnTo>
                  <a:lnTo>
                    <a:pt x="5905" y="6978"/>
                  </a:lnTo>
                  <a:lnTo>
                    <a:pt x="8065" y="8432"/>
                  </a:lnTo>
                  <a:lnTo>
                    <a:pt x="6847" y="6127"/>
                  </a:lnTo>
                  <a:lnTo>
                    <a:pt x="9453" y="6311"/>
                  </a:lnTo>
                  <a:lnTo>
                    <a:pt x="7240" y="4923"/>
                  </a:lnTo>
                  <a:lnTo>
                    <a:pt x="9584" y="3771"/>
                  </a:lnTo>
                  <a:lnTo>
                    <a:pt x="6978" y="3679"/>
                  </a:lnTo>
                  <a:lnTo>
                    <a:pt x="8432" y="1519"/>
                  </a:lnTo>
                  <a:lnTo>
                    <a:pt x="6127" y="2737"/>
                  </a:lnTo>
                  <a:lnTo>
                    <a:pt x="6127" y="2737"/>
                  </a:lnTo>
                  <a:lnTo>
                    <a:pt x="6311" y="131"/>
                  </a:lnTo>
                  <a:lnTo>
                    <a:pt x="4923" y="2344"/>
                  </a:lnTo>
                  <a:lnTo>
                    <a:pt x="37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9"/>
            <p:cNvSpPr/>
            <p:nvPr/>
          </p:nvSpPr>
          <p:spPr>
            <a:xfrm>
              <a:off x="2543993" y="2064079"/>
              <a:ext cx="17050" cy="80875"/>
            </a:xfrm>
            <a:custGeom>
              <a:avLst/>
              <a:gdLst/>
              <a:ahLst/>
              <a:cxnLst/>
              <a:rect l="l" t="t" r="r" b="b"/>
              <a:pathLst>
                <a:path w="682" h="3235" extrusionOk="0">
                  <a:moveTo>
                    <a:pt x="66" y="1"/>
                  </a:moveTo>
                  <a:lnTo>
                    <a:pt x="131" y="2266"/>
                  </a:lnTo>
                  <a:lnTo>
                    <a:pt x="459" y="2266"/>
                  </a:lnTo>
                  <a:lnTo>
                    <a:pt x="524" y="1"/>
                  </a:lnTo>
                  <a:close/>
                  <a:moveTo>
                    <a:pt x="288" y="2645"/>
                  </a:moveTo>
                  <a:cubicBezTo>
                    <a:pt x="131" y="2645"/>
                    <a:pt x="0" y="2789"/>
                    <a:pt x="13" y="2946"/>
                  </a:cubicBezTo>
                  <a:cubicBezTo>
                    <a:pt x="0" y="3103"/>
                    <a:pt x="131" y="3234"/>
                    <a:pt x="288" y="3234"/>
                  </a:cubicBezTo>
                  <a:cubicBezTo>
                    <a:pt x="681" y="3234"/>
                    <a:pt x="681" y="2645"/>
                    <a:pt x="288" y="26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 name="Google Shape;606;p39"/>
          <p:cNvGrpSpPr/>
          <p:nvPr/>
        </p:nvGrpSpPr>
        <p:grpSpPr>
          <a:xfrm rot="407946">
            <a:off x="7564726" y="654693"/>
            <a:ext cx="907452" cy="839065"/>
            <a:chOff x="1774150" y="1280375"/>
            <a:chExt cx="443200" cy="409800"/>
          </a:xfrm>
        </p:grpSpPr>
        <p:sp>
          <p:nvSpPr>
            <p:cNvPr id="607" name="Google Shape;607;p39"/>
            <p:cNvSpPr/>
            <p:nvPr/>
          </p:nvSpPr>
          <p:spPr>
            <a:xfrm>
              <a:off x="1774150" y="1280375"/>
              <a:ext cx="443200" cy="409800"/>
            </a:xfrm>
            <a:custGeom>
              <a:avLst/>
              <a:gdLst/>
              <a:ahLst/>
              <a:cxnLst/>
              <a:rect l="l" t="t" r="r" b="b"/>
              <a:pathLst>
                <a:path w="17728" h="16392" extrusionOk="0">
                  <a:moveTo>
                    <a:pt x="6625" y="0"/>
                  </a:moveTo>
                  <a:lnTo>
                    <a:pt x="6625" y="0"/>
                  </a:lnTo>
                  <a:cubicBezTo>
                    <a:pt x="4661" y="26"/>
                    <a:pt x="2986" y="406"/>
                    <a:pt x="1716" y="2566"/>
                  </a:cubicBezTo>
                  <a:cubicBezTo>
                    <a:pt x="956" y="3823"/>
                    <a:pt x="485" y="5237"/>
                    <a:pt x="1" y="6625"/>
                  </a:cubicBezTo>
                  <a:cubicBezTo>
                    <a:pt x="1166" y="6913"/>
                    <a:pt x="2370" y="7057"/>
                    <a:pt x="3562" y="7096"/>
                  </a:cubicBezTo>
                  <a:cubicBezTo>
                    <a:pt x="3405" y="7096"/>
                    <a:pt x="3444" y="15802"/>
                    <a:pt x="3444" y="16391"/>
                  </a:cubicBezTo>
                  <a:lnTo>
                    <a:pt x="14297" y="16391"/>
                  </a:lnTo>
                  <a:cubicBezTo>
                    <a:pt x="14297" y="15789"/>
                    <a:pt x="14337" y="7096"/>
                    <a:pt x="14179" y="7096"/>
                  </a:cubicBezTo>
                  <a:cubicBezTo>
                    <a:pt x="15371" y="7057"/>
                    <a:pt x="16562" y="6913"/>
                    <a:pt x="17727" y="6625"/>
                  </a:cubicBezTo>
                  <a:cubicBezTo>
                    <a:pt x="17256" y="5237"/>
                    <a:pt x="16772" y="3823"/>
                    <a:pt x="16012" y="2566"/>
                  </a:cubicBezTo>
                  <a:cubicBezTo>
                    <a:pt x="14742" y="406"/>
                    <a:pt x="13067" y="26"/>
                    <a:pt x="11103" y="0"/>
                  </a:cubicBezTo>
                  <a:lnTo>
                    <a:pt x="11103" y="0"/>
                  </a:lnTo>
                  <a:cubicBezTo>
                    <a:pt x="11142" y="157"/>
                    <a:pt x="11155" y="314"/>
                    <a:pt x="11155" y="471"/>
                  </a:cubicBezTo>
                  <a:cubicBezTo>
                    <a:pt x="11155" y="1741"/>
                    <a:pt x="10134" y="2762"/>
                    <a:pt x="8864" y="2762"/>
                  </a:cubicBezTo>
                  <a:cubicBezTo>
                    <a:pt x="7594" y="2762"/>
                    <a:pt x="6573" y="1741"/>
                    <a:pt x="6573" y="471"/>
                  </a:cubicBezTo>
                  <a:cubicBezTo>
                    <a:pt x="6573" y="314"/>
                    <a:pt x="6586" y="157"/>
                    <a:pt x="66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9"/>
            <p:cNvSpPr/>
            <p:nvPr/>
          </p:nvSpPr>
          <p:spPr>
            <a:xfrm>
              <a:off x="1859900" y="1386975"/>
              <a:ext cx="22300" cy="73425"/>
            </a:xfrm>
            <a:custGeom>
              <a:avLst/>
              <a:gdLst/>
              <a:ahLst/>
              <a:cxnLst/>
              <a:rect l="l" t="t" r="r" b="b"/>
              <a:pathLst>
                <a:path w="892" h="2937" extrusionOk="0">
                  <a:moveTo>
                    <a:pt x="804" y="1"/>
                  </a:moveTo>
                  <a:cubicBezTo>
                    <a:pt x="769" y="1"/>
                    <a:pt x="734" y="24"/>
                    <a:pt x="734" y="56"/>
                  </a:cubicBezTo>
                  <a:lnTo>
                    <a:pt x="1" y="2845"/>
                  </a:lnTo>
                  <a:cubicBezTo>
                    <a:pt x="1" y="2884"/>
                    <a:pt x="14" y="2924"/>
                    <a:pt x="66" y="2937"/>
                  </a:cubicBezTo>
                  <a:lnTo>
                    <a:pt x="79" y="2937"/>
                  </a:lnTo>
                  <a:cubicBezTo>
                    <a:pt x="119" y="2937"/>
                    <a:pt x="158" y="2910"/>
                    <a:pt x="158" y="2884"/>
                  </a:cubicBezTo>
                  <a:lnTo>
                    <a:pt x="891" y="96"/>
                  </a:lnTo>
                  <a:cubicBezTo>
                    <a:pt x="891" y="56"/>
                    <a:pt x="865" y="4"/>
                    <a:pt x="826" y="4"/>
                  </a:cubicBezTo>
                  <a:cubicBezTo>
                    <a:pt x="819" y="2"/>
                    <a:pt x="811" y="1"/>
                    <a:pt x="8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9"/>
            <p:cNvSpPr/>
            <p:nvPr/>
          </p:nvSpPr>
          <p:spPr>
            <a:xfrm>
              <a:off x="2101125" y="1392925"/>
              <a:ext cx="31125" cy="66175"/>
            </a:xfrm>
            <a:custGeom>
              <a:avLst/>
              <a:gdLst/>
              <a:ahLst/>
              <a:cxnLst/>
              <a:rect l="l" t="t" r="r" b="b"/>
              <a:pathLst>
                <a:path w="1245" h="2647" extrusionOk="0">
                  <a:moveTo>
                    <a:pt x="101" y="1"/>
                  </a:moveTo>
                  <a:cubicBezTo>
                    <a:pt x="85" y="1"/>
                    <a:pt x="68" y="5"/>
                    <a:pt x="53" y="15"/>
                  </a:cubicBezTo>
                  <a:cubicBezTo>
                    <a:pt x="14" y="41"/>
                    <a:pt x="1" y="93"/>
                    <a:pt x="27" y="120"/>
                  </a:cubicBezTo>
                  <a:cubicBezTo>
                    <a:pt x="551" y="866"/>
                    <a:pt x="904" y="1704"/>
                    <a:pt x="1074" y="2581"/>
                  </a:cubicBezTo>
                  <a:cubicBezTo>
                    <a:pt x="1087" y="2620"/>
                    <a:pt x="1127" y="2646"/>
                    <a:pt x="1153" y="2646"/>
                  </a:cubicBezTo>
                  <a:lnTo>
                    <a:pt x="1179" y="2646"/>
                  </a:lnTo>
                  <a:cubicBezTo>
                    <a:pt x="1218" y="2633"/>
                    <a:pt x="1244" y="2594"/>
                    <a:pt x="1231" y="2555"/>
                  </a:cubicBezTo>
                  <a:cubicBezTo>
                    <a:pt x="1048" y="1651"/>
                    <a:pt x="695" y="787"/>
                    <a:pt x="158" y="28"/>
                  </a:cubicBezTo>
                  <a:cubicBezTo>
                    <a:pt x="150" y="12"/>
                    <a:pt x="127" y="1"/>
                    <a:pt x="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 name="Google Shape;610;p39"/>
          <p:cNvGrpSpPr/>
          <p:nvPr/>
        </p:nvGrpSpPr>
        <p:grpSpPr>
          <a:xfrm>
            <a:off x="6393794" y="1058716"/>
            <a:ext cx="802712" cy="723877"/>
            <a:chOff x="1078950" y="1619675"/>
            <a:chExt cx="462525" cy="417100"/>
          </a:xfrm>
        </p:grpSpPr>
        <p:sp>
          <p:nvSpPr>
            <p:cNvPr id="611" name="Google Shape;611;p39"/>
            <p:cNvSpPr/>
            <p:nvPr/>
          </p:nvSpPr>
          <p:spPr>
            <a:xfrm>
              <a:off x="1078950" y="1619675"/>
              <a:ext cx="462525" cy="417100"/>
            </a:xfrm>
            <a:custGeom>
              <a:avLst/>
              <a:gdLst/>
              <a:ahLst/>
              <a:cxnLst/>
              <a:rect l="l" t="t" r="r" b="b"/>
              <a:pathLst>
                <a:path w="18501" h="16684" extrusionOk="0">
                  <a:moveTo>
                    <a:pt x="8236" y="0"/>
                  </a:moveTo>
                  <a:cubicBezTo>
                    <a:pt x="7952" y="0"/>
                    <a:pt x="7668" y="10"/>
                    <a:pt x="7385" y="31"/>
                  </a:cubicBezTo>
                  <a:cubicBezTo>
                    <a:pt x="5002" y="214"/>
                    <a:pt x="3968" y="1484"/>
                    <a:pt x="3104" y="3147"/>
                  </a:cubicBezTo>
                  <a:cubicBezTo>
                    <a:pt x="4361" y="3474"/>
                    <a:pt x="5054" y="4822"/>
                    <a:pt x="4609" y="6040"/>
                  </a:cubicBezTo>
                  <a:cubicBezTo>
                    <a:pt x="4275" y="6928"/>
                    <a:pt x="3440" y="7461"/>
                    <a:pt x="2560" y="7461"/>
                  </a:cubicBezTo>
                  <a:cubicBezTo>
                    <a:pt x="2233" y="7461"/>
                    <a:pt x="1900" y="7387"/>
                    <a:pt x="1585" y="7231"/>
                  </a:cubicBezTo>
                  <a:cubicBezTo>
                    <a:pt x="1454" y="7166"/>
                    <a:pt x="1323" y="7087"/>
                    <a:pt x="1205" y="6996"/>
                  </a:cubicBezTo>
                  <a:lnTo>
                    <a:pt x="1205" y="6996"/>
                  </a:lnTo>
                  <a:cubicBezTo>
                    <a:pt x="394" y="8685"/>
                    <a:pt x="1" y="10282"/>
                    <a:pt x="1310" y="12285"/>
                  </a:cubicBezTo>
                  <a:cubicBezTo>
                    <a:pt x="2069" y="13476"/>
                    <a:pt x="3077" y="14471"/>
                    <a:pt x="4072" y="15479"/>
                  </a:cubicBezTo>
                  <a:cubicBezTo>
                    <a:pt x="4806" y="14602"/>
                    <a:pt x="5447" y="13633"/>
                    <a:pt x="5971" y="12625"/>
                  </a:cubicBezTo>
                  <a:lnTo>
                    <a:pt x="5971" y="12625"/>
                  </a:lnTo>
                  <a:cubicBezTo>
                    <a:pt x="5905" y="12769"/>
                    <a:pt x="13381" y="16422"/>
                    <a:pt x="13892" y="16684"/>
                  </a:cubicBezTo>
                  <a:lnTo>
                    <a:pt x="18500" y="7389"/>
                  </a:lnTo>
                  <a:cubicBezTo>
                    <a:pt x="17985" y="7131"/>
                    <a:pt x="10795" y="3536"/>
                    <a:pt x="10485" y="3536"/>
                  </a:cubicBezTo>
                  <a:cubicBezTo>
                    <a:pt x="10479" y="3536"/>
                    <a:pt x="10476" y="3537"/>
                    <a:pt x="10475" y="3539"/>
                  </a:cubicBezTo>
                  <a:cubicBezTo>
                    <a:pt x="10959" y="2505"/>
                    <a:pt x="11339" y="1419"/>
                    <a:pt x="11600" y="293"/>
                  </a:cubicBezTo>
                  <a:cubicBezTo>
                    <a:pt x="10483" y="146"/>
                    <a:pt x="9357" y="0"/>
                    <a:pt x="82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9"/>
            <p:cNvSpPr/>
            <p:nvPr/>
          </p:nvSpPr>
          <p:spPr>
            <a:xfrm>
              <a:off x="1173625" y="1889650"/>
              <a:ext cx="56900" cy="48950"/>
            </a:xfrm>
            <a:custGeom>
              <a:avLst/>
              <a:gdLst/>
              <a:ahLst/>
              <a:cxnLst/>
              <a:rect l="l" t="t" r="r" b="b"/>
              <a:pathLst>
                <a:path w="2276" h="1958" extrusionOk="0">
                  <a:moveTo>
                    <a:pt x="118" y="0"/>
                  </a:moveTo>
                  <a:cubicBezTo>
                    <a:pt x="54" y="0"/>
                    <a:pt x="1" y="86"/>
                    <a:pt x="63" y="137"/>
                  </a:cubicBezTo>
                  <a:lnTo>
                    <a:pt x="2145" y="1944"/>
                  </a:lnTo>
                  <a:cubicBezTo>
                    <a:pt x="2158" y="1957"/>
                    <a:pt x="2171" y="1957"/>
                    <a:pt x="2197" y="1957"/>
                  </a:cubicBezTo>
                  <a:cubicBezTo>
                    <a:pt x="2210" y="1957"/>
                    <a:pt x="2236" y="1957"/>
                    <a:pt x="2249" y="1931"/>
                  </a:cubicBezTo>
                  <a:cubicBezTo>
                    <a:pt x="2276" y="1905"/>
                    <a:pt x="2276" y="1853"/>
                    <a:pt x="2249" y="1813"/>
                  </a:cubicBezTo>
                  <a:lnTo>
                    <a:pt x="168" y="20"/>
                  </a:lnTo>
                  <a:cubicBezTo>
                    <a:pt x="151" y="6"/>
                    <a:pt x="134" y="0"/>
                    <a:pt x="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9"/>
            <p:cNvSpPr/>
            <p:nvPr/>
          </p:nvSpPr>
          <p:spPr>
            <a:xfrm>
              <a:off x="1274350" y="1699100"/>
              <a:ext cx="69100" cy="9400"/>
            </a:xfrm>
            <a:custGeom>
              <a:avLst/>
              <a:gdLst/>
              <a:ahLst/>
              <a:cxnLst/>
              <a:rect l="l" t="t" r="r" b="b"/>
              <a:pathLst>
                <a:path w="2764" h="376" extrusionOk="0">
                  <a:moveTo>
                    <a:pt x="1063" y="0"/>
                  </a:moveTo>
                  <a:cubicBezTo>
                    <a:pt x="735" y="0"/>
                    <a:pt x="407" y="25"/>
                    <a:pt x="79" y="74"/>
                  </a:cubicBezTo>
                  <a:cubicBezTo>
                    <a:pt x="40" y="74"/>
                    <a:pt x="1" y="114"/>
                    <a:pt x="14" y="153"/>
                  </a:cubicBezTo>
                  <a:cubicBezTo>
                    <a:pt x="27" y="205"/>
                    <a:pt x="66" y="232"/>
                    <a:pt x="106" y="232"/>
                  </a:cubicBezTo>
                  <a:cubicBezTo>
                    <a:pt x="413" y="184"/>
                    <a:pt x="723" y="161"/>
                    <a:pt x="1032" y="161"/>
                  </a:cubicBezTo>
                  <a:cubicBezTo>
                    <a:pt x="1577" y="161"/>
                    <a:pt x="2119" y="233"/>
                    <a:pt x="2645" y="376"/>
                  </a:cubicBezTo>
                  <a:lnTo>
                    <a:pt x="2672" y="376"/>
                  </a:lnTo>
                  <a:cubicBezTo>
                    <a:pt x="2711" y="376"/>
                    <a:pt x="2737" y="349"/>
                    <a:pt x="2750" y="310"/>
                  </a:cubicBezTo>
                  <a:cubicBezTo>
                    <a:pt x="2763" y="271"/>
                    <a:pt x="2737" y="232"/>
                    <a:pt x="2698" y="218"/>
                  </a:cubicBezTo>
                  <a:cubicBezTo>
                    <a:pt x="2157" y="71"/>
                    <a:pt x="1611" y="0"/>
                    <a:pt x="1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 name="Google Shape;614;p39"/>
          <p:cNvGrpSpPr/>
          <p:nvPr/>
        </p:nvGrpSpPr>
        <p:grpSpPr>
          <a:xfrm>
            <a:off x="6897639" y="1739844"/>
            <a:ext cx="714071" cy="538612"/>
            <a:chOff x="1056050" y="2184175"/>
            <a:chExt cx="411450" cy="310350"/>
          </a:xfrm>
        </p:grpSpPr>
        <p:sp>
          <p:nvSpPr>
            <p:cNvPr id="615" name="Google Shape;615;p39"/>
            <p:cNvSpPr/>
            <p:nvPr/>
          </p:nvSpPr>
          <p:spPr>
            <a:xfrm>
              <a:off x="1056050" y="2184175"/>
              <a:ext cx="411450" cy="310350"/>
            </a:xfrm>
            <a:custGeom>
              <a:avLst/>
              <a:gdLst/>
              <a:ahLst/>
              <a:cxnLst/>
              <a:rect l="l" t="t" r="r" b="b"/>
              <a:pathLst>
                <a:path w="16458" h="12414" extrusionOk="0">
                  <a:moveTo>
                    <a:pt x="13881" y="0"/>
                  </a:moveTo>
                  <a:cubicBezTo>
                    <a:pt x="13867" y="0"/>
                    <a:pt x="13852" y="3"/>
                    <a:pt x="13839" y="9"/>
                  </a:cubicBezTo>
                  <a:lnTo>
                    <a:pt x="118" y="4211"/>
                  </a:lnTo>
                  <a:cubicBezTo>
                    <a:pt x="40" y="4237"/>
                    <a:pt x="0" y="4316"/>
                    <a:pt x="27" y="4381"/>
                  </a:cubicBezTo>
                  <a:lnTo>
                    <a:pt x="2449" y="12315"/>
                  </a:lnTo>
                  <a:cubicBezTo>
                    <a:pt x="2470" y="12369"/>
                    <a:pt x="2527" y="12414"/>
                    <a:pt x="2590" y="12414"/>
                  </a:cubicBezTo>
                  <a:cubicBezTo>
                    <a:pt x="2604" y="12414"/>
                    <a:pt x="2618" y="12411"/>
                    <a:pt x="2632" y="12407"/>
                  </a:cubicBezTo>
                  <a:lnTo>
                    <a:pt x="16353" y="8191"/>
                  </a:lnTo>
                  <a:cubicBezTo>
                    <a:pt x="16418" y="8178"/>
                    <a:pt x="16457" y="8099"/>
                    <a:pt x="16444" y="8021"/>
                  </a:cubicBezTo>
                  <a:lnTo>
                    <a:pt x="14009" y="100"/>
                  </a:lnTo>
                  <a:cubicBezTo>
                    <a:pt x="13988" y="38"/>
                    <a:pt x="13935" y="0"/>
                    <a:pt x="138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9"/>
            <p:cNvSpPr/>
            <p:nvPr/>
          </p:nvSpPr>
          <p:spPr>
            <a:xfrm>
              <a:off x="1102525" y="2336900"/>
              <a:ext cx="357125" cy="131275"/>
            </a:xfrm>
            <a:custGeom>
              <a:avLst/>
              <a:gdLst/>
              <a:ahLst/>
              <a:cxnLst/>
              <a:rect l="l" t="t" r="r" b="b"/>
              <a:pathLst>
                <a:path w="14285" h="5251" extrusionOk="0">
                  <a:moveTo>
                    <a:pt x="13996" y="0"/>
                  </a:moveTo>
                  <a:lnTo>
                    <a:pt x="0" y="4282"/>
                  </a:lnTo>
                  <a:lnTo>
                    <a:pt x="302" y="5250"/>
                  </a:lnTo>
                  <a:lnTo>
                    <a:pt x="14284" y="956"/>
                  </a:lnTo>
                  <a:lnTo>
                    <a:pt x="139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9"/>
            <p:cNvSpPr/>
            <p:nvPr/>
          </p:nvSpPr>
          <p:spPr>
            <a:xfrm>
              <a:off x="1085175" y="2281175"/>
              <a:ext cx="92975" cy="67950"/>
            </a:xfrm>
            <a:custGeom>
              <a:avLst/>
              <a:gdLst/>
              <a:ahLst/>
              <a:cxnLst/>
              <a:rect l="l" t="t" r="r" b="b"/>
              <a:pathLst>
                <a:path w="3719" h="2718" extrusionOk="0">
                  <a:moveTo>
                    <a:pt x="3117" y="0"/>
                  </a:moveTo>
                  <a:cubicBezTo>
                    <a:pt x="3108" y="0"/>
                    <a:pt x="3099" y="2"/>
                    <a:pt x="3090" y="4"/>
                  </a:cubicBezTo>
                  <a:lnTo>
                    <a:pt x="79" y="933"/>
                  </a:lnTo>
                  <a:cubicBezTo>
                    <a:pt x="27" y="946"/>
                    <a:pt x="1" y="999"/>
                    <a:pt x="14" y="1051"/>
                  </a:cubicBezTo>
                  <a:lnTo>
                    <a:pt x="498" y="2648"/>
                  </a:lnTo>
                  <a:cubicBezTo>
                    <a:pt x="509" y="2692"/>
                    <a:pt x="556" y="2717"/>
                    <a:pt x="601" y="2717"/>
                  </a:cubicBezTo>
                  <a:cubicBezTo>
                    <a:pt x="611" y="2717"/>
                    <a:pt x="620" y="2716"/>
                    <a:pt x="629" y="2714"/>
                  </a:cubicBezTo>
                  <a:lnTo>
                    <a:pt x="3640" y="1784"/>
                  </a:lnTo>
                  <a:cubicBezTo>
                    <a:pt x="3693" y="1771"/>
                    <a:pt x="3719" y="1719"/>
                    <a:pt x="3706" y="1666"/>
                  </a:cubicBezTo>
                  <a:lnTo>
                    <a:pt x="3208" y="69"/>
                  </a:lnTo>
                  <a:cubicBezTo>
                    <a:pt x="3197" y="26"/>
                    <a:pt x="3160" y="0"/>
                    <a:pt x="3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9"/>
            <p:cNvSpPr/>
            <p:nvPr/>
          </p:nvSpPr>
          <p:spPr>
            <a:xfrm>
              <a:off x="1115950" y="2370600"/>
              <a:ext cx="124400" cy="55025"/>
            </a:xfrm>
            <a:custGeom>
              <a:avLst/>
              <a:gdLst/>
              <a:ahLst/>
              <a:cxnLst/>
              <a:rect l="l" t="t" r="r" b="b"/>
              <a:pathLst>
                <a:path w="4976" h="2201" extrusionOk="0">
                  <a:moveTo>
                    <a:pt x="4753" y="1"/>
                  </a:moveTo>
                  <a:lnTo>
                    <a:pt x="0" y="1454"/>
                  </a:lnTo>
                  <a:lnTo>
                    <a:pt x="236" y="2200"/>
                  </a:lnTo>
                  <a:lnTo>
                    <a:pt x="4975" y="747"/>
                  </a:lnTo>
                  <a:lnTo>
                    <a:pt x="47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 name="Google Shape;619;p39"/>
          <p:cNvSpPr/>
          <p:nvPr/>
        </p:nvSpPr>
        <p:spPr>
          <a:xfrm>
            <a:off x="5769822" y="515687"/>
            <a:ext cx="302237" cy="568376"/>
          </a:xfrm>
          <a:custGeom>
            <a:avLst/>
            <a:gdLst/>
            <a:ahLst/>
            <a:cxnLst/>
            <a:rect l="l" t="t" r="r" b="b"/>
            <a:pathLst>
              <a:path w="6966" h="13100" extrusionOk="0">
                <a:moveTo>
                  <a:pt x="5945" y="0"/>
                </a:moveTo>
                <a:cubicBezTo>
                  <a:pt x="5682" y="0"/>
                  <a:pt x="5397" y="64"/>
                  <a:pt x="5133" y="138"/>
                </a:cubicBezTo>
                <a:cubicBezTo>
                  <a:pt x="3313" y="623"/>
                  <a:pt x="1624" y="2181"/>
                  <a:pt x="1" y="3150"/>
                </a:cubicBezTo>
                <a:lnTo>
                  <a:pt x="407" y="3974"/>
                </a:lnTo>
                <a:cubicBezTo>
                  <a:pt x="564" y="3909"/>
                  <a:pt x="708" y="3830"/>
                  <a:pt x="839" y="3752"/>
                </a:cubicBezTo>
                <a:cubicBezTo>
                  <a:pt x="1559" y="3320"/>
                  <a:pt x="2331" y="3006"/>
                  <a:pt x="3156" y="2835"/>
                </a:cubicBezTo>
                <a:lnTo>
                  <a:pt x="3156" y="2835"/>
                </a:lnTo>
                <a:cubicBezTo>
                  <a:pt x="3392" y="3726"/>
                  <a:pt x="2842" y="4655"/>
                  <a:pt x="2527" y="5467"/>
                </a:cubicBezTo>
                <a:cubicBezTo>
                  <a:pt x="2357" y="5860"/>
                  <a:pt x="2108" y="6370"/>
                  <a:pt x="2082" y="6815"/>
                </a:cubicBezTo>
                <a:cubicBezTo>
                  <a:pt x="2056" y="7680"/>
                  <a:pt x="2593" y="8491"/>
                  <a:pt x="2999" y="9211"/>
                </a:cubicBezTo>
                <a:cubicBezTo>
                  <a:pt x="3405" y="9944"/>
                  <a:pt x="3797" y="10665"/>
                  <a:pt x="4203" y="11385"/>
                </a:cubicBezTo>
                <a:cubicBezTo>
                  <a:pt x="4531" y="11974"/>
                  <a:pt x="4884" y="12615"/>
                  <a:pt x="5447" y="12995"/>
                </a:cubicBezTo>
                <a:cubicBezTo>
                  <a:pt x="5539" y="13073"/>
                  <a:pt x="5643" y="13100"/>
                  <a:pt x="5761" y="13100"/>
                </a:cubicBezTo>
                <a:cubicBezTo>
                  <a:pt x="5879" y="13073"/>
                  <a:pt x="5971" y="12982"/>
                  <a:pt x="6010" y="12864"/>
                </a:cubicBezTo>
                <a:cubicBezTo>
                  <a:pt x="6036" y="12746"/>
                  <a:pt x="6049" y="12628"/>
                  <a:pt x="6036" y="12511"/>
                </a:cubicBezTo>
                <a:cubicBezTo>
                  <a:pt x="6023" y="11817"/>
                  <a:pt x="6036" y="11136"/>
                  <a:pt x="6036" y="10442"/>
                </a:cubicBezTo>
                <a:cubicBezTo>
                  <a:pt x="6023" y="10102"/>
                  <a:pt x="5984" y="9761"/>
                  <a:pt x="5918" y="9421"/>
                </a:cubicBezTo>
                <a:lnTo>
                  <a:pt x="5866" y="9421"/>
                </a:lnTo>
                <a:lnTo>
                  <a:pt x="5054" y="9355"/>
                </a:lnTo>
                <a:cubicBezTo>
                  <a:pt x="5044" y="9359"/>
                  <a:pt x="5033" y="9360"/>
                  <a:pt x="5023" y="9360"/>
                </a:cubicBezTo>
                <a:cubicBezTo>
                  <a:pt x="4994" y="9360"/>
                  <a:pt x="4965" y="9348"/>
                  <a:pt x="4936" y="9329"/>
                </a:cubicBezTo>
                <a:cubicBezTo>
                  <a:pt x="4910" y="9290"/>
                  <a:pt x="4897" y="9251"/>
                  <a:pt x="4897" y="9211"/>
                </a:cubicBezTo>
                <a:cubicBezTo>
                  <a:pt x="4701" y="7837"/>
                  <a:pt x="4714" y="6331"/>
                  <a:pt x="5133" y="4996"/>
                </a:cubicBezTo>
                <a:cubicBezTo>
                  <a:pt x="5460" y="3935"/>
                  <a:pt x="6311" y="3150"/>
                  <a:pt x="6717" y="2128"/>
                </a:cubicBezTo>
                <a:cubicBezTo>
                  <a:pt x="6913" y="1696"/>
                  <a:pt x="6966" y="1199"/>
                  <a:pt x="6874" y="728"/>
                </a:cubicBezTo>
                <a:cubicBezTo>
                  <a:pt x="6744" y="168"/>
                  <a:pt x="6374" y="0"/>
                  <a:pt x="59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 name="Google Shape;620;p39"/>
          <p:cNvGrpSpPr/>
          <p:nvPr/>
        </p:nvGrpSpPr>
        <p:grpSpPr>
          <a:xfrm>
            <a:off x="5510875" y="1320666"/>
            <a:ext cx="673174" cy="862229"/>
            <a:chOff x="423050" y="2039550"/>
            <a:chExt cx="318150" cy="407500"/>
          </a:xfrm>
        </p:grpSpPr>
        <p:sp>
          <p:nvSpPr>
            <p:cNvPr id="621" name="Google Shape;621;p39"/>
            <p:cNvSpPr/>
            <p:nvPr/>
          </p:nvSpPr>
          <p:spPr>
            <a:xfrm>
              <a:off x="423050" y="2039550"/>
              <a:ext cx="318150" cy="407500"/>
            </a:xfrm>
            <a:custGeom>
              <a:avLst/>
              <a:gdLst/>
              <a:ahLst/>
              <a:cxnLst/>
              <a:rect l="l" t="t" r="r" b="b"/>
              <a:pathLst>
                <a:path w="12726" h="16300" extrusionOk="0">
                  <a:moveTo>
                    <a:pt x="11315" y="0"/>
                  </a:moveTo>
                  <a:cubicBezTo>
                    <a:pt x="11239" y="0"/>
                    <a:pt x="11163" y="35"/>
                    <a:pt x="11115" y="98"/>
                  </a:cubicBezTo>
                  <a:lnTo>
                    <a:pt x="79" y="15076"/>
                  </a:lnTo>
                  <a:cubicBezTo>
                    <a:pt x="0" y="15181"/>
                    <a:pt x="26" y="15338"/>
                    <a:pt x="131" y="15416"/>
                  </a:cubicBezTo>
                  <a:lnTo>
                    <a:pt x="1270" y="16254"/>
                  </a:lnTo>
                  <a:cubicBezTo>
                    <a:pt x="1311" y="16285"/>
                    <a:pt x="1361" y="16300"/>
                    <a:pt x="1410" y="16300"/>
                  </a:cubicBezTo>
                  <a:cubicBezTo>
                    <a:pt x="1486" y="16300"/>
                    <a:pt x="1563" y="16265"/>
                    <a:pt x="1610" y="16202"/>
                  </a:cubicBezTo>
                  <a:lnTo>
                    <a:pt x="12647" y="1224"/>
                  </a:lnTo>
                  <a:cubicBezTo>
                    <a:pt x="12726" y="1120"/>
                    <a:pt x="12700" y="963"/>
                    <a:pt x="12595" y="884"/>
                  </a:cubicBezTo>
                  <a:lnTo>
                    <a:pt x="11456" y="46"/>
                  </a:lnTo>
                  <a:cubicBezTo>
                    <a:pt x="11414" y="15"/>
                    <a:pt x="11365" y="0"/>
                    <a:pt x="113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9"/>
            <p:cNvSpPr/>
            <p:nvPr/>
          </p:nvSpPr>
          <p:spPr>
            <a:xfrm>
              <a:off x="529150" y="2194150"/>
              <a:ext cx="108300" cy="97850"/>
            </a:xfrm>
            <a:custGeom>
              <a:avLst/>
              <a:gdLst/>
              <a:ahLst/>
              <a:cxnLst/>
              <a:rect l="l" t="t" r="r" b="b"/>
              <a:pathLst>
                <a:path w="4332" h="3914" extrusionOk="0">
                  <a:moveTo>
                    <a:pt x="2136" y="0"/>
                  </a:moveTo>
                  <a:cubicBezTo>
                    <a:pt x="1023" y="0"/>
                    <a:pt x="0" y="972"/>
                    <a:pt x="194" y="2254"/>
                  </a:cubicBezTo>
                  <a:cubicBezTo>
                    <a:pt x="354" y="3301"/>
                    <a:pt x="1236" y="3914"/>
                    <a:pt x="2134" y="3914"/>
                  </a:cubicBezTo>
                  <a:cubicBezTo>
                    <a:pt x="2707" y="3914"/>
                    <a:pt x="3287" y="3664"/>
                    <a:pt x="3690" y="3118"/>
                  </a:cubicBezTo>
                  <a:cubicBezTo>
                    <a:pt x="4331" y="2254"/>
                    <a:pt x="4148" y="1023"/>
                    <a:pt x="3284" y="382"/>
                  </a:cubicBezTo>
                  <a:cubicBezTo>
                    <a:pt x="2922" y="118"/>
                    <a:pt x="2524" y="0"/>
                    <a:pt x="2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9"/>
            <p:cNvSpPr/>
            <p:nvPr/>
          </p:nvSpPr>
          <p:spPr>
            <a:xfrm>
              <a:off x="576875" y="2211900"/>
              <a:ext cx="34050" cy="52700"/>
            </a:xfrm>
            <a:custGeom>
              <a:avLst/>
              <a:gdLst/>
              <a:ahLst/>
              <a:cxnLst/>
              <a:rect l="l" t="t" r="r" b="b"/>
              <a:pathLst>
                <a:path w="1362" h="2108" extrusionOk="0">
                  <a:moveTo>
                    <a:pt x="1076" y="1"/>
                  </a:moveTo>
                  <a:cubicBezTo>
                    <a:pt x="1052" y="1"/>
                    <a:pt x="1028" y="12"/>
                    <a:pt x="1009" y="39"/>
                  </a:cubicBezTo>
                  <a:lnTo>
                    <a:pt x="0" y="1400"/>
                  </a:lnTo>
                  <a:lnTo>
                    <a:pt x="1218" y="2094"/>
                  </a:lnTo>
                  <a:cubicBezTo>
                    <a:pt x="1231" y="2094"/>
                    <a:pt x="1244" y="2107"/>
                    <a:pt x="1257" y="2107"/>
                  </a:cubicBezTo>
                  <a:cubicBezTo>
                    <a:pt x="1336" y="2107"/>
                    <a:pt x="1362" y="1989"/>
                    <a:pt x="1297" y="1950"/>
                  </a:cubicBezTo>
                  <a:lnTo>
                    <a:pt x="236" y="1348"/>
                  </a:lnTo>
                  <a:lnTo>
                    <a:pt x="1139" y="130"/>
                  </a:lnTo>
                  <a:cubicBezTo>
                    <a:pt x="1186" y="65"/>
                    <a:pt x="1134" y="1"/>
                    <a:pt x="10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9"/>
            <p:cNvSpPr/>
            <p:nvPr/>
          </p:nvSpPr>
          <p:spPr>
            <a:xfrm>
              <a:off x="620100" y="2171075"/>
              <a:ext cx="19650" cy="17700"/>
            </a:xfrm>
            <a:custGeom>
              <a:avLst/>
              <a:gdLst/>
              <a:ahLst/>
              <a:cxnLst/>
              <a:rect l="l" t="t" r="r" b="b"/>
              <a:pathLst>
                <a:path w="786" h="708" extrusionOk="0">
                  <a:moveTo>
                    <a:pt x="386" y="0"/>
                  </a:moveTo>
                  <a:cubicBezTo>
                    <a:pt x="182" y="0"/>
                    <a:pt x="0" y="179"/>
                    <a:pt x="39" y="402"/>
                  </a:cubicBezTo>
                  <a:cubicBezTo>
                    <a:pt x="63" y="593"/>
                    <a:pt x="223" y="707"/>
                    <a:pt x="386" y="707"/>
                  </a:cubicBezTo>
                  <a:cubicBezTo>
                    <a:pt x="491" y="707"/>
                    <a:pt x="596" y="661"/>
                    <a:pt x="667" y="559"/>
                  </a:cubicBezTo>
                  <a:cubicBezTo>
                    <a:pt x="785" y="402"/>
                    <a:pt x="746" y="192"/>
                    <a:pt x="602" y="74"/>
                  </a:cubicBezTo>
                  <a:cubicBezTo>
                    <a:pt x="533" y="23"/>
                    <a:pt x="458" y="0"/>
                    <a:pt x="3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9"/>
            <p:cNvSpPr/>
            <p:nvPr/>
          </p:nvSpPr>
          <p:spPr>
            <a:xfrm>
              <a:off x="641050" y="2142550"/>
              <a:ext cx="19650" cy="17750"/>
            </a:xfrm>
            <a:custGeom>
              <a:avLst/>
              <a:gdLst/>
              <a:ahLst/>
              <a:cxnLst/>
              <a:rect l="l" t="t" r="r" b="b"/>
              <a:pathLst>
                <a:path w="786" h="710" extrusionOk="0">
                  <a:moveTo>
                    <a:pt x="386" y="0"/>
                  </a:moveTo>
                  <a:cubicBezTo>
                    <a:pt x="186" y="0"/>
                    <a:pt x="0" y="174"/>
                    <a:pt x="39" y="404"/>
                  </a:cubicBezTo>
                  <a:cubicBezTo>
                    <a:pt x="71" y="595"/>
                    <a:pt x="229" y="709"/>
                    <a:pt x="393" y="709"/>
                  </a:cubicBezTo>
                  <a:cubicBezTo>
                    <a:pt x="497" y="709"/>
                    <a:pt x="604" y="663"/>
                    <a:pt x="680" y="561"/>
                  </a:cubicBezTo>
                  <a:cubicBezTo>
                    <a:pt x="785" y="404"/>
                    <a:pt x="759" y="194"/>
                    <a:pt x="602" y="76"/>
                  </a:cubicBezTo>
                  <a:cubicBezTo>
                    <a:pt x="535" y="23"/>
                    <a:pt x="460" y="0"/>
                    <a:pt x="3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9"/>
            <p:cNvSpPr/>
            <p:nvPr/>
          </p:nvSpPr>
          <p:spPr>
            <a:xfrm>
              <a:off x="662225" y="2113925"/>
              <a:ext cx="19750" cy="17750"/>
            </a:xfrm>
            <a:custGeom>
              <a:avLst/>
              <a:gdLst/>
              <a:ahLst/>
              <a:cxnLst/>
              <a:rect l="l" t="t" r="r" b="b"/>
              <a:pathLst>
                <a:path w="790" h="710" extrusionOk="0">
                  <a:moveTo>
                    <a:pt x="388" y="1"/>
                  </a:moveTo>
                  <a:cubicBezTo>
                    <a:pt x="188" y="1"/>
                    <a:pt x="0" y="176"/>
                    <a:pt x="30" y="410"/>
                  </a:cubicBezTo>
                  <a:cubicBezTo>
                    <a:pt x="61" y="601"/>
                    <a:pt x="224" y="709"/>
                    <a:pt x="388" y="709"/>
                  </a:cubicBezTo>
                  <a:cubicBezTo>
                    <a:pt x="493" y="709"/>
                    <a:pt x="599" y="664"/>
                    <a:pt x="671" y="567"/>
                  </a:cubicBezTo>
                  <a:cubicBezTo>
                    <a:pt x="789" y="410"/>
                    <a:pt x="750" y="187"/>
                    <a:pt x="593" y="69"/>
                  </a:cubicBezTo>
                  <a:cubicBezTo>
                    <a:pt x="529" y="22"/>
                    <a:pt x="457" y="1"/>
                    <a:pt x="3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 name="Google Shape;627;p39"/>
          <p:cNvSpPr/>
          <p:nvPr/>
        </p:nvSpPr>
        <p:spPr>
          <a:xfrm>
            <a:off x="8439262" y="2579253"/>
            <a:ext cx="171034" cy="294297"/>
          </a:xfrm>
          <a:custGeom>
            <a:avLst/>
            <a:gdLst/>
            <a:ahLst/>
            <a:cxnLst/>
            <a:rect l="l" t="t" r="r" b="b"/>
            <a:pathLst>
              <a:path w="3942" h="6783" extrusionOk="0">
                <a:moveTo>
                  <a:pt x="2161" y="1"/>
                </a:moveTo>
                <a:lnTo>
                  <a:pt x="2082" y="577"/>
                </a:lnTo>
                <a:cubicBezTo>
                  <a:pt x="2059" y="576"/>
                  <a:pt x="2035" y="576"/>
                  <a:pt x="2012" y="576"/>
                </a:cubicBezTo>
                <a:cubicBezTo>
                  <a:pt x="1198" y="576"/>
                  <a:pt x="626" y="1017"/>
                  <a:pt x="511" y="1755"/>
                </a:cubicBezTo>
                <a:cubicBezTo>
                  <a:pt x="407" y="2554"/>
                  <a:pt x="865" y="3038"/>
                  <a:pt x="1952" y="3523"/>
                </a:cubicBezTo>
                <a:cubicBezTo>
                  <a:pt x="2829" y="3916"/>
                  <a:pt x="3038" y="4295"/>
                  <a:pt x="2973" y="4793"/>
                </a:cubicBezTo>
                <a:cubicBezTo>
                  <a:pt x="2906" y="5274"/>
                  <a:pt x="2570" y="5535"/>
                  <a:pt x="2040" y="5535"/>
                </a:cubicBezTo>
                <a:cubicBezTo>
                  <a:pt x="1951" y="5535"/>
                  <a:pt x="1856" y="5528"/>
                  <a:pt x="1755" y="5513"/>
                </a:cubicBezTo>
                <a:cubicBezTo>
                  <a:pt x="1127" y="5434"/>
                  <a:pt x="760" y="5068"/>
                  <a:pt x="708" y="4426"/>
                </a:cubicBezTo>
                <a:lnTo>
                  <a:pt x="14" y="4334"/>
                </a:lnTo>
                <a:lnTo>
                  <a:pt x="14" y="4334"/>
                </a:lnTo>
                <a:cubicBezTo>
                  <a:pt x="1" y="5120"/>
                  <a:pt x="420" y="5748"/>
                  <a:pt x="1336" y="5997"/>
                </a:cubicBezTo>
                <a:lnTo>
                  <a:pt x="1231" y="6691"/>
                </a:lnTo>
                <a:lnTo>
                  <a:pt x="1847" y="6783"/>
                </a:lnTo>
                <a:lnTo>
                  <a:pt x="1952" y="6089"/>
                </a:lnTo>
                <a:cubicBezTo>
                  <a:pt x="2000" y="6091"/>
                  <a:pt x="2047" y="6093"/>
                  <a:pt x="2094" y="6093"/>
                </a:cubicBezTo>
                <a:cubicBezTo>
                  <a:pt x="2973" y="6093"/>
                  <a:pt x="3581" y="5628"/>
                  <a:pt x="3693" y="4832"/>
                </a:cubicBezTo>
                <a:cubicBezTo>
                  <a:pt x="3798" y="4073"/>
                  <a:pt x="3510" y="3470"/>
                  <a:pt x="2253" y="2907"/>
                </a:cubicBezTo>
                <a:cubicBezTo>
                  <a:pt x="1428" y="2528"/>
                  <a:pt x="1166" y="2305"/>
                  <a:pt x="1231" y="1795"/>
                </a:cubicBezTo>
                <a:cubicBezTo>
                  <a:pt x="1290" y="1444"/>
                  <a:pt x="1525" y="1125"/>
                  <a:pt x="2067" y="1125"/>
                </a:cubicBezTo>
                <a:cubicBezTo>
                  <a:pt x="2133" y="1125"/>
                  <a:pt x="2204" y="1130"/>
                  <a:pt x="2279" y="1140"/>
                </a:cubicBezTo>
                <a:cubicBezTo>
                  <a:pt x="3038" y="1258"/>
                  <a:pt x="3195" y="1677"/>
                  <a:pt x="3221" y="2030"/>
                </a:cubicBezTo>
                <a:lnTo>
                  <a:pt x="3942" y="2135"/>
                </a:lnTo>
                <a:cubicBezTo>
                  <a:pt x="3942" y="1611"/>
                  <a:pt x="3732" y="917"/>
                  <a:pt x="2698" y="656"/>
                </a:cubicBezTo>
                <a:lnTo>
                  <a:pt x="2776" y="93"/>
                </a:lnTo>
                <a:lnTo>
                  <a:pt x="21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9"/>
          <p:cNvSpPr/>
          <p:nvPr/>
        </p:nvSpPr>
        <p:spPr>
          <a:xfrm>
            <a:off x="8260898" y="2558253"/>
            <a:ext cx="171034" cy="294297"/>
          </a:xfrm>
          <a:custGeom>
            <a:avLst/>
            <a:gdLst/>
            <a:ahLst/>
            <a:cxnLst/>
            <a:rect l="l" t="t" r="r" b="b"/>
            <a:pathLst>
              <a:path w="3942" h="6783" extrusionOk="0">
                <a:moveTo>
                  <a:pt x="2174" y="1"/>
                </a:moveTo>
                <a:lnTo>
                  <a:pt x="2083" y="577"/>
                </a:lnTo>
                <a:cubicBezTo>
                  <a:pt x="2059" y="576"/>
                  <a:pt x="2036" y="576"/>
                  <a:pt x="2013" y="576"/>
                </a:cubicBezTo>
                <a:cubicBezTo>
                  <a:pt x="1211" y="576"/>
                  <a:pt x="626" y="1017"/>
                  <a:pt x="525" y="1755"/>
                </a:cubicBezTo>
                <a:cubicBezTo>
                  <a:pt x="407" y="2554"/>
                  <a:pt x="865" y="3038"/>
                  <a:pt x="1952" y="3522"/>
                </a:cubicBezTo>
                <a:cubicBezTo>
                  <a:pt x="2829" y="3902"/>
                  <a:pt x="3051" y="4295"/>
                  <a:pt x="2973" y="4792"/>
                </a:cubicBezTo>
                <a:cubicBezTo>
                  <a:pt x="2906" y="5274"/>
                  <a:pt x="2580" y="5535"/>
                  <a:pt x="2045" y="5535"/>
                </a:cubicBezTo>
                <a:cubicBezTo>
                  <a:pt x="1954" y="5535"/>
                  <a:pt x="1858" y="5527"/>
                  <a:pt x="1755" y="5512"/>
                </a:cubicBezTo>
                <a:cubicBezTo>
                  <a:pt x="1127" y="5421"/>
                  <a:pt x="760" y="5067"/>
                  <a:pt x="721" y="4426"/>
                </a:cubicBezTo>
                <a:lnTo>
                  <a:pt x="14" y="4321"/>
                </a:lnTo>
                <a:lnTo>
                  <a:pt x="14" y="4321"/>
                </a:lnTo>
                <a:cubicBezTo>
                  <a:pt x="1" y="5120"/>
                  <a:pt x="420" y="5748"/>
                  <a:pt x="1336" y="5984"/>
                </a:cubicBezTo>
                <a:lnTo>
                  <a:pt x="1232" y="6691"/>
                </a:lnTo>
                <a:lnTo>
                  <a:pt x="1847" y="6782"/>
                </a:lnTo>
                <a:lnTo>
                  <a:pt x="1952" y="6088"/>
                </a:lnTo>
                <a:cubicBezTo>
                  <a:pt x="1989" y="6090"/>
                  <a:pt x="2027" y="6091"/>
                  <a:pt x="2064" y="6091"/>
                </a:cubicBezTo>
                <a:cubicBezTo>
                  <a:pt x="2959" y="6091"/>
                  <a:pt x="3580" y="5636"/>
                  <a:pt x="3693" y="4832"/>
                </a:cubicBezTo>
                <a:cubicBezTo>
                  <a:pt x="3811" y="4072"/>
                  <a:pt x="3510" y="3470"/>
                  <a:pt x="2253" y="2894"/>
                </a:cubicBezTo>
                <a:cubicBezTo>
                  <a:pt x="1441" y="2514"/>
                  <a:pt x="1166" y="2292"/>
                  <a:pt x="1245" y="1794"/>
                </a:cubicBezTo>
                <a:cubicBezTo>
                  <a:pt x="1291" y="1444"/>
                  <a:pt x="1536" y="1125"/>
                  <a:pt x="2071" y="1125"/>
                </a:cubicBezTo>
                <a:cubicBezTo>
                  <a:pt x="2136" y="1125"/>
                  <a:pt x="2205" y="1130"/>
                  <a:pt x="2279" y="1140"/>
                </a:cubicBezTo>
                <a:cubicBezTo>
                  <a:pt x="3038" y="1257"/>
                  <a:pt x="3208" y="1676"/>
                  <a:pt x="3222" y="2030"/>
                </a:cubicBezTo>
                <a:lnTo>
                  <a:pt x="3942" y="2135"/>
                </a:lnTo>
                <a:cubicBezTo>
                  <a:pt x="3942" y="1598"/>
                  <a:pt x="3732" y="917"/>
                  <a:pt x="2698" y="655"/>
                </a:cubicBezTo>
                <a:lnTo>
                  <a:pt x="2789" y="79"/>
                </a:lnTo>
                <a:lnTo>
                  <a:pt x="21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 name="Google Shape;629;p39"/>
          <p:cNvGrpSpPr/>
          <p:nvPr/>
        </p:nvGrpSpPr>
        <p:grpSpPr>
          <a:xfrm>
            <a:off x="6936997" y="630007"/>
            <a:ext cx="456740" cy="497221"/>
            <a:chOff x="1340800" y="1348775"/>
            <a:chExt cx="263175" cy="286500"/>
          </a:xfrm>
        </p:grpSpPr>
        <p:sp>
          <p:nvSpPr>
            <p:cNvPr id="630" name="Google Shape;630;p39"/>
            <p:cNvSpPr/>
            <p:nvPr/>
          </p:nvSpPr>
          <p:spPr>
            <a:xfrm>
              <a:off x="1494950" y="1348775"/>
              <a:ext cx="109025" cy="185275"/>
            </a:xfrm>
            <a:custGeom>
              <a:avLst/>
              <a:gdLst/>
              <a:ahLst/>
              <a:cxnLst/>
              <a:rect l="l" t="t" r="r" b="b"/>
              <a:pathLst>
                <a:path w="4361" h="7411" extrusionOk="0">
                  <a:moveTo>
                    <a:pt x="66" y="0"/>
                  </a:moveTo>
                  <a:lnTo>
                    <a:pt x="1" y="144"/>
                  </a:lnTo>
                  <a:cubicBezTo>
                    <a:pt x="2816" y="1309"/>
                    <a:pt x="4164" y="4530"/>
                    <a:pt x="3025" y="7345"/>
                  </a:cubicBezTo>
                  <a:lnTo>
                    <a:pt x="3169" y="7410"/>
                  </a:lnTo>
                  <a:cubicBezTo>
                    <a:pt x="4361" y="4504"/>
                    <a:pt x="2960" y="1192"/>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9"/>
            <p:cNvSpPr/>
            <p:nvPr/>
          </p:nvSpPr>
          <p:spPr>
            <a:xfrm>
              <a:off x="1479250" y="1387400"/>
              <a:ext cx="77275" cy="130925"/>
            </a:xfrm>
            <a:custGeom>
              <a:avLst/>
              <a:gdLst/>
              <a:ahLst/>
              <a:cxnLst/>
              <a:rect l="l" t="t" r="r" b="b"/>
              <a:pathLst>
                <a:path w="3091" h="5237" extrusionOk="0">
                  <a:moveTo>
                    <a:pt x="53" y="0"/>
                  </a:moveTo>
                  <a:lnTo>
                    <a:pt x="1" y="157"/>
                  </a:lnTo>
                  <a:cubicBezTo>
                    <a:pt x="1964" y="956"/>
                    <a:pt x="2907" y="3208"/>
                    <a:pt x="2095" y="5172"/>
                  </a:cubicBezTo>
                  <a:lnTo>
                    <a:pt x="2252" y="5237"/>
                  </a:lnTo>
                  <a:cubicBezTo>
                    <a:pt x="3090" y="3195"/>
                    <a:pt x="2108" y="851"/>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9"/>
            <p:cNvSpPr/>
            <p:nvPr/>
          </p:nvSpPr>
          <p:spPr>
            <a:xfrm>
              <a:off x="1467150" y="1416525"/>
              <a:ext cx="53700" cy="90025"/>
            </a:xfrm>
            <a:custGeom>
              <a:avLst/>
              <a:gdLst/>
              <a:ahLst/>
              <a:cxnLst/>
              <a:rect l="l" t="t" r="r" b="b"/>
              <a:pathLst>
                <a:path w="2148" h="3601" extrusionOk="0">
                  <a:moveTo>
                    <a:pt x="66" y="0"/>
                  </a:moveTo>
                  <a:lnTo>
                    <a:pt x="0" y="144"/>
                  </a:lnTo>
                  <a:cubicBezTo>
                    <a:pt x="1336" y="694"/>
                    <a:pt x="1964" y="2213"/>
                    <a:pt x="1427" y="3535"/>
                  </a:cubicBezTo>
                  <a:lnTo>
                    <a:pt x="1571" y="3601"/>
                  </a:lnTo>
                  <a:cubicBezTo>
                    <a:pt x="2147" y="2200"/>
                    <a:pt x="1480" y="576"/>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9"/>
            <p:cNvSpPr/>
            <p:nvPr/>
          </p:nvSpPr>
          <p:spPr>
            <a:xfrm>
              <a:off x="1453725" y="1449575"/>
              <a:ext cx="26850" cy="43550"/>
            </a:xfrm>
            <a:custGeom>
              <a:avLst/>
              <a:gdLst/>
              <a:ahLst/>
              <a:cxnLst/>
              <a:rect l="l" t="t" r="r" b="b"/>
              <a:pathLst>
                <a:path w="1074" h="1742" extrusionOk="0">
                  <a:moveTo>
                    <a:pt x="66" y="1"/>
                  </a:moveTo>
                  <a:lnTo>
                    <a:pt x="0" y="145"/>
                  </a:lnTo>
                  <a:cubicBezTo>
                    <a:pt x="603" y="393"/>
                    <a:pt x="891" y="1087"/>
                    <a:pt x="642" y="1676"/>
                  </a:cubicBezTo>
                  <a:lnTo>
                    <a:pt x="799" y="1742"/>
                  </a:lnTo>
                  <a:cubicBezTo>
                    <a:pt x="1074" y="1061"/>
                    <a:pt x="747" y="276"/>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9"/>
            <p:cNvSpPr/>
            <p:nvPr/>
          </p:nvSpPr>
          <p:spPr>
            <a:xfrm>
              <a:off x="1340800" y="1392275"/>
              <a:ext cx="87100" cy="195450"/>
            </a:xfrm>
            <a:custGeom>
              <a:avLst/>
              <a:gdLst/>
              <a:ahLst/>
              <a:cxnLst/>
              <a:rect l="l" t="t" r="r" b="b"/>
              <a:pathLst>
                <a:path w="3484" h="7818" extrusionOk="0">
                  <a:moveTo>
                    <a:pt x="2159" y="1"/>
                  </a:moveTo>
                  <a:cubicBezTo>
                    <a:pt x="2151" y="1"/>
                    <a:pt x="2143" y="1"/>
                    <a:pt x="2135" y="2"/>
                  </a:cubicBezTo>
                  <a:cubicBezTo>
                    <a:pt x="1441" y="54"/>
                    <a:pt x="629" y="263"/>
                    <a:pt x="210" y="813"/>
                  </a:cubicBezTo>
                  <a:cubicBezTo>
                    <a:pt x="53" y="997"/>
                    <a:pt x="1" y="1232"/>
                    <a:pt x="66" y="1455"/>
                  </a:cubicBezTo>
                  <a:cubicBezTo>
                    <a:pt x="184" y="2005"/>
                    <a:pt x="341" y="2541"/>
                    <a:pt x="511" y="3078"/>
                  </a:cubicBezTo>
                  <a:cubicBezTo>
                    <a:pt x="721" y="3707"/>
                    <a:pt x="969" y="4322"/>
                    <a:pt x="1244" y="4924"/>
                  </a:cubicBezTo>
                  <a:cubicBezTo>
                    <a:pt x="1689" y="5958"/>
                    <a:pt x="2266" y="6927"/>
                    <a:pt x="2920" y="7818"/>
                  </a:cubicBezTo>
                  <a:lnTo>
                    <a:pt x="3483" y="7399"/>
                  </a:lnTo>
                  <a:cubicBezTo>
                    <a:pt x="2698" y="6338"/>
                    <a:pt x="2056" y="5160"/>
                    <a:pt x="1572" y="3929"/>
                  </a:cubicBezTo>
                  <a:cubicBezTo>
                    <a:pt x="1506" y="3772"/>
                    <a:pt x="1611" y="3602"/>
                    <a:pt x="1768" y="3576"/>
                  </a:cubicBezTo>
                  <a:cubicBezTo>
                    <a:pt x="2174" y="3510"/>
                    <a:pt x="2567" y="3379"/>
                    <a:pt x="2920" y="3183"/>
                  </a:cubicBezTo>
                  <a:cubicBezTo>
                    <a:pt x="3051" y="3117"/>
                    <a:pt x="3117" y="2973"/>
                    <a:pt x="3090" y="2843"/>
                  </a:cubicBezTo>
                  <a:cubicBezTo>
                    <a:pt x="3038" y="2607"/>
                    <a:pt x="2972" y="2371"/>
                    <a:pt x="2907" y="2136"/>
                  </a:cubicBezTo>
                  <a:cubicBezTo>
                    <a:pt x="2750" y="1520"/>
                    <a:pt x="2580" y="892"/>
                    <a:pt x="2462" y="250"/>
                  </a:cubicBezTo>
                  <a:cubicBezTo>
                    <a:pt x="2437" y="114"/>
                    <a:pt x="2306" y="1"/>
                    <a:pt x="21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9"/>
            <p:cNvSpPr/>
            <p:nvPr/>
          </p:nvSpPr>
          <p:spPr>
            <a:xfrm>
              <a:off x="1357175" y="1472825"/>
              <a:ext cx="149925" cy="162450"/>
            </a:xfrm>
            <a:custGeom>
              <a:avLst/>
              <a:gdLst/>
              <a:ahLst/>
              <a:cxnLst/>
              <a:rect l="l" t="t" r="r" b="b"/>
              <a:pathLst>
                <a:path w="5997" h="6498" extrusionOk="0">
                  <a:moveTo>
                    <a:pt x="668" y="0"/>
                  </a:moveTo>
                  <a:lnTo>
                    <a:pt x="0" y="210"/>
                  </a:lnTo>
                  <a:cubicBezTo>
                    <a:pt x="341" y="1270"/>
                    <a:pt x="812" y="2304"/>
                    <a:pt x="1375" y="3273"/>
                  </a:cubicBezTo>
                  <a:cubicBezTo>
                    <a:pt x="1702" y="3836"/>
                    <a:pt x="2056" y="4386"/>
                    <a:pt x="2448" y="4923"/>
                  </a:cubicBezTo>
                  <a:cubicBezTo>
                    <a:pt x="2776" y="5381"/>
                    <a:pt x="3129" y="5813"/>
                    <a:pt x="3496" y="6232"/>
                  </a:cubicBezTo>
                  <a:cubicBezTo>
                    <a:pt x="3625" y="6397"/>
                    <a:pt x="3818" y="6498"/>
                    <a:pt x="4026" y="6498"/>
                  </a:cubicBezTo>
                  <a:cubicBezTo>
                    <a:pt x="4050" y="6498"/>
                    <a:pt x="4074" y="6497"/>
                    <a:pt x="4098" y="6494"/>
                  </a:cubicBezTo>
                  <a:cubicBezTo>
                    <a:pt x="4805" y="6481"/>
                    <a:pt x="5460" y="5944"/>
                    <a:pt x="5905" y="5407"/>
                  </a:cubicBezTo>
                  <a:cubicBezTo>
                    <a:pt x="5996" y="5276"/>
                    <a:pt x="5996" y="5106"/>
                    <a:pt x="5892" y="4988"/>
                  </a:cubicBezTo>
                  <a:cubicBezTo>
                    <a:pt x="5447" y="4517"/>
                    <a:pt x="5028" y="4019"/>
                    <a:pt x="4609" y="3522"/>
                  </a:cubicBezTo>
                  <a:cubicBezTo>
                    <a:pt x="4465" y="3339"/>
                    <a:pt x="4308" y="3155"/>
                    <a:pt x="4150" y="2972"/>
                  </a:cubicBezTo>
                  <a:cubicBezTo>
                    <a:pt x="4089" y="2902"/>
                    <a:pt x="3999" y="2867"/>
                    <a:pt x="3907" y="2867"/>
                  </a:cubicBezTo>
                  <a:cubicBezTo>
                    <a:pt x="3861" y="2867"/>
                    <a:pt x="3814" y="2876"/>
                    <a:pt x="3771" y="2894"/>
                  </a:cubicBezTo>
                  <a:cubicBezTo>
                    <a:pt x="3404" y="3077"/>
                    <a:pt x="3077" y="3326"/>
                    <a:pt x="2789" y="3614"/>
                  </a:cubicBezTo>
                  <a:cubicBezTo>
                    <a:pt x="2736" y="3667"/>
                    <a:pt x="2667" y="3693"/>
                    <a:pt x="2599" y="3693"/>
                  </a:cubicBezTo>
                  <a:cubicBezTo>
                    <a:pt x="2515" y="3693"/>
                    <a:pt x="2433" y="3654"/>
                    <a:pt x="2383" y="3574"/>
                  </a:cubicBezTo>
                  <a:cubicBezTo>
                    <a:pt x="1663" y="2462"/>
                    <a:pt x="1087" y="1257"/>
                    <a:pt x="6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636;p39"/>
          <p:cNvGrpSpPr/>
          <p:nvPr/>
        </p:nvGrpSpPr>
        <p:grpSpPr>
          <a:xfrm>
            <a:off x="5459836" y="2378978"/>
            <a:ext cx="2158642" cy="1865532"/>
            <a:chOff x="452825" y="2798300"/>
            <a:chExt cx="1105975" cy="955850"/>
          </a:xfrm>
        </p:grpSpPr>
        <p:sp>
          <p:nvSpPr>
            <p:cNvPr id="637" name="Google Shape;637;p39"/>
            <p:cNvSpPr/>
            <p:nvPr/>
          </p:nvSpPr>
          <p:spPr>
            <a:xfrm>
              <a:off x="605350" y="2893325"/>
              <a:ext cx="237000" cy="187550"/>
            </a:xfrm>
            <a:custGeom>
              <a:avLst/>
              <a:gdLst/>
              <a:ahLst/>
              <a:cxnLst/>
              <a:rect l="l" t="t" r="r" b="b"/>
              <a:pathLst>
                <a:path w="9480" h="7502" extrusionOk="0">
                  <a:moveTo>
                    <a:pt x="5093" y="0"/>
                  </a:moveTo>
                  <a:lnTo>
                    <a:pt x="0" y="26"/>
                  </a:lnTo>
                  <a:lnTo>
                    <a:pt x="0" y="262"/>
                  </a:lnTo>
                  <a:lnTo>
                    <a:pt x="5093" y="236"/>
                  </a:lnTo>
                  <a:lnTo>
                    <a:pt x="5119" y="236"/>
                  </a:lnTo>
                  <a:cubicBezTo>
                    <a:pt x="6874" y="236"/>
                    <a:pt x="8275" y="1453"/>
                    <a:pt x="8484" y="3155"/>
                  </a:cubicBezTo>
                  <a:lnTo>
                    <a:pt x="9244" y="7502"/>
                  </a:lnTo>
                  <a:lnTo>
                    <a:pt x="9479" y="7463"/>
                  </a:lnTo>
                  <a:lnTo>
                    <a:pt x="8720" y="3116"/>
                  </a:lnTo>
                  <a:cubicBezTo>
                    <a:pt x="8510" y="1309"/>
                    <a:pt x="6992" y="0"/>
                    <a:pt x="5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9"/>
            <p:cNvSpPr/>
            <p:nvPr/>
          </p:nvSpPr>
          <p:spPr>
            <a:xfrm>
              <a:off x="1285150" y="2817050"/>
              <a:ext cx="273650" cy="273650"/>
            </a:xfrm>
            <a:custGeom>
              <a:avLst/>
              <a:gdLst/>
              <a:ahLst/>
              <a:cxnLst/>
              <a:rect l="l" t="t" r="r" b="b"/>
              <a:pathLst>
                <a:path w="10946" h="10946" extrusionOk="0">
                  <a:moveTo>
                    <a:pt x="4308" y="1"/>
                  </a:moveTo>
                  <a:lnTo>
                    <a:pt x="4203" y="2973"/>
                  </a:lnTo>
                  <a:lnTo>
                    <a:pt x="1729" y="1310"/>
                  </a:lnTo>
                  <a:lnTo>
                    <a:pt x="3130" y="3941"/>
                  </a:lnTo>
                  <a:lnTo>
                    <a:pt x="3130" y="3941"/>
                  </a:lnTo>
                  <a:lnTo>
                    <a:pt x="158" y="3732"/>
                  </a:lnTo>
                  <a:lnTo>
                    <a:pt x="158" y="3732"/>
                  </a:lnTo>
                  <a:lnTo>
                    <a:pt x="2685" y="5316"/>
                  </a:lnTo>
                  <a:lnTo>
                    <a:pt x="1" y="6625"/>
                  </a:lnTo>
                  <a:lnTo>
                    <a:pt x="2986" y="6743"/>
                  </a:lnTo>
                  <a:lnTo>
                    <a:pt x="1323" y="9217"/>
                  </a:lnTo>
                  <a:lnTo>
                    <a:pt x="3955" y="7817"/>
                  </a:lnTo>
                  <a:lnTo>
                    <a:pt x="3745" y="10789"/>
                  </a:lnTo>
                  <a:lnTo>
                    <a:pt x="5329" y="8262"/>
                  </a:lnTo>
                  <a:lnTo>
                    <a:pt x="6639" y="10946"/>
                  </a:lnTo>
                  <a:lnTo>
                    <a:pt x="6743" y="7961"/>
                  </a:lnTo>
                  <a:lnTo>
                    <a:pt x="9218" y="9623"/>
                  </a:lnTo>
                  <a:lnTo>
                    <a:pt x="9218" y="9623"/>
                  </a:lnTo>
                  <a:lnTo>
                    <a:pt x="7817" y="6992"/>
                  </a:lnTo>
                  <a:lnTo>
                    <a:pt x="10802" y="7201"/>
                  </a:lnTo>
                  <a:lnTo>
                    <a:pt x="8275" y="5617"/>
                  </a:lnTo>
                  <a:lnTo>
                    <a:pt x="10946" y="4308"/>
                  </a:lnTo>
                  <a:lnTo>
                    <a:pt x="7974" y="4203"/>
                  </a:lnTo>
                  <a:lnTo>
                    <a:pt x="9637" y="1729"/>
                  </a:lnTo>
                  <a:lnTo>
                    <a:pt x="9637" y="1729"/>
                  </a:lnTo>
                  <a:lnTo>
                    <a:pt x="7005" y="3117"/>
                  </a:lnTo>
                  <a:lnTo>
                    <a:pt x="7005" y="3117"/>
                  </a:lnTo>
                  <a:lnTo>
                    <a:pt x="7202" y="145"/>
                  </a:lnTo>
                  <a:lnTo>
                    <a:pt x="5617" y="2671"/>
                  </a:lnTo>
                  <a:lnTo>
                    <a:pt x="43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9"/>
            <p:cNvSpPr/>
            <p:nvPr/>
          </p:nvSpPr>
          <p:spPr>
            <a:xfrm>
              <a:off x="1390824" y="2910151"/>
              <a:ext cx="73325" cy="83425"/>
            </a:xfrm>
            <a:custGeom>
              <a:avLst/>
              <a:gdLst/>
              <a:ahLst/>
              <a:cxnLst/>
              <a:rect l="l" t="t" r="r" b="b"/>
              <a:pathLst>
                <a:path w="2933" h="3337" extrusionOk="0">
                  <a:moveTo>
                    <a:pt x="1682" y="1"/>
                  </a:moveTo>
                  <a:cubicBezTo>
                    <a:pt x="1511" y="1"/>
                    <a:pt x="1337" y="33"/>
                    <a:pt x="1178" y="102"/>
                  </a:cubicBezTo>
                  <a:cubicBezTo>
                    <a:pt x="825" y="220"/>
                    <a:pt x="537" y="482"/>
                    <a:pt x="393" y="835"/>
                  </a:cubicBezTo>
                  <a:cubicBezTo>
                    <a:pt x="275" y="1123"/>
                    <a:pt x="249" y="1451"/>
                    <a:pt x="314" y="1765"/>
                  </a:cubicBezTo>
                  <a:lnTo>
                    <a:pt x="0" y="1883"/>
                  </a:lnTo>
                  <a:lnTo>
                    <a:pt x="92" y="2105"/>
                  </a:lnTo>
                  <a:lnTo>
                    <a:pt x="367" y="2000"/>
                  </a:lnTo>
                  <a:cubicBezTo>
                    <a:pt x="380" y="2079"/>
                    <a:pt x="406" y="2144"/>
                    <a:pt x="432" y="2223"/>
                  </a:cubicBezTo>
                  <a:cubicBezTo>
                    <a:pt x="445" y="2236"/>
                    <a:pt x="458" y="2262"/>
                    <a:pt x="458" y="2288"/>
                  </a:cubicBezTo>
                  <a:lnTo>
                    <a:pt x="197" y="2393"/>
                  </a:lnTo>
                  <a:lnTo>
                    <a:pt x="288" y="2616"/>
                  </a:lnTo>
                  <a:lnTo>
                    <a:pt x="576" y="2511"/>
                  </a:lnTo>
                  <a:cubicBezTo>
                    <a:pt x="707" y="2799"/>
                    <a:pt x="930" y="3035"/>
                    <a:pt x="1205" y="3179"/>
                  </a:cubicBezTo>
                  <a:cubicBezTo>
                    <a:pt x="1399" y="3283"/>
                    <a:pt x="1614" y="3337"/>
                    <a:pt x="1829" y="3337"/>
                  </a:cubicBezTo>
                  <a:cubicBezTo>
                    <a:pt x="1991" y="3337"/>
                    <a:pt x="2152" y="3306"/>
                    <a:pt x="2304" y="3244"/>
                  </a:cubicBezTo>
                  <a:cubicBezTo>
                    <a:pt x="2553" y="3152"/>
                    <a:pt x="2776" y="2995"/>
                    <a:pt x="2933" y="2786"/>
                  </a:cubicBezTo>
                  <a:lnTo>
                    <a:pt x="2750" y="2524"/>
                  </a:lnTo>
                  <a:cubicBezTo>
                    <a:pt x="2606" y="2681"/>
                    <a:pt x="2435" y="2812"/>
                    <a:pt x="2239" y="2891"/>
                  </a:cubicBezTo>
                  <a:cubicBezTo>
                    <a:pt x="2122" y="2934"/>
                    <a:pt x="2000" y="2956"/>
                    <a:pt x="1879" y="2956"/>
                  </a:cubicBezTo>
                  <a:cubicBezTo>
                    <a:pt x="1741" y="2956"/>
                    <a:pt x="1605" y="2927"/>
                    <a:pt x="1480" y="2864"/>
                  </a:cubicBezTo>
                  <a:cubicBezTo>
                    <a:pt x="1270" y="2747"/>
                    <a:pt x="1100" y="2563"/>
                    <a:pt x="982" y="2354"/>
                  </a:cubicBezTo>
                  <a:lnTo>
                    <a:pt x="2304" y="1856"/>
                  </a:lnTo>
                  <a:lnTo>
                    <a:pt x="2213" y="1634"/>
                  </a:lnTo>
                  <a:lnTo>
                    <a:pt x="864" y="2144"/>
                  </a:lnTo>
                  <a:lnTo>
                    <a:pt x="838" y="2053"/>
                  </a:lnTo>
                  <a:cubicBezTo>
                    <a:pt x="812" y="1987"/>
                    <a:pt x="786" y="1922"/>
                    <a:pt x="773" y="1856"/>
                  </a:cubicBezTo>
                  <a:lnTo>
                    <a:pt x="2108" y="1346"/>
                  </a:lnTo>
                  <a:lnTo>
                    <a:pt x="2029" y="1123"/>
                  </a:lnTo>
                  <a:lnTo>
                    <a:pt x="720" y="1608"/>
                  </a:lnTo>
                  <a:cubicBezTo>
                    <a:pt x="681" y="1372"/>
                    <a:pt x="694" y="1136"/>
                    <a:pt x="786" y="914"/>
                  </a:cubicBezTo>
                  <a:cubicBezTo>
                    <a:pt x="877" y="678"/>
                    <a:pt x="1074" y="508"/>
                    <a:pt x="1309" y="416"/>
                  </a:cubicBezTo>
                  <a:cubicBezTo>
                    <a:pt x="1434" y="372"/>
                    <a:pt x="1565" y="345"/>
                    <a:pt x="1693" y="345"/>
                  </a:cubicBezTo>
                  <a:cubicBezTo>
                    <a:pt x="1754" y="345"/>
                    <a:pt x="1814" y="351"/>
                    <a:pt x="1872" y="364"/>
                  </a:cubicBezTo>
                  <a:lnTo>
                    <a:pt x="1846" y="10"/>
                  </a:lnTo>
                  <a:cubicBezTo>
                    <a:pt x="1792" y="4"/>
                    <a:pt x="1737" y="1"/>
                    <a:pt x="16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9"/>
            <p:cNvSpPr/>
            <p:nvPr/>
          </p:nvSpPr>
          <p:spPr>
            <a:xfrm>
              <a:off x="761475" y="3154175"/>
              <a:ext cx="539750" cy="271700"/>
            </a:xfrm>
            <a:custGeom>
              <a:avLst/>
              <a:gdLst/>
              <a:ahLst/>
              <a:cxnLst/>
              <a:rect l="l" t="t" r="r" b="b"/>
              <a:pathLst>
                <a:path w="21590" h="10868" extrusionOk="0">
                  <a:moveTo>
                    <a:pt x="0" y="1"/>
                  </a:moveTo>
                  <a:lnTo>
                    <a:pt x="1074" y="10867"/>
                  </a:lnTo>
                  <a:lnTo>
                    <a:pt x="21472" y="9558"/>
                  </a:lnTo>
                  <a:lnTo>
                    <a:pt x="215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9"/>
            <p:cNvSpPr/>
            <p:nvPr/>
          </p:nvSpPr>
          <p:spPr>
            <a:xfrm>
              <a:off x="849525" y="2817050"/>
              <a:ext cx="420275" cy="450075"/>
            </a:xfrm>
            <a:custGeom>
              <a:avLst/>
              <a:gdLst/>
              <a:ahLst/>
              <a:cxnLst/>
              <a:rect l="l" t="t" r="r" b="b"/>
              <a:pathLst>
                <a:path w="16811" h="18003" extrusionOk="0">
                  <a:moveTo>
                    <a:pt x="8864" y="1"/>
                  </a:moveTo>
                  <a:lnTo>
                    <a:pt x="0" y="3850"/>
                  </a:lnTo>
                  <a:lnTo>
                    <a:pt x="5001" y="18002"/>
                  </a:lnTo>
                  <a:lnTo>
                    <a:pt x="14847" y="13721"/>
                  </a:lnTo>
                  <a:lnTo>
                    <a:pt x="16811" y="12857"/>
                  </a:lnTo>
                  <a:lnTo>
                    <a:pt x="88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9"/>
            <p:cNvSpPr/>
            <p:nvPr/>
          </p:nvSpPr>
          <p:spPr>
            <a:xfrm>
              <a:off x="800425" y="2820975"/>
              <a:ext cx="420275" cy="467750"/>
            </a:xfrm>
            <a:custGeom>
              <a:avLst/>
              <a:gdLst/>
              <a:ahLst/>
              <a:cxnLst/>
              <a:rect l="l" t="t" r="r" b="b"/>
              <a:pathLst>
                <a:path w="16811" h="18710" extrusionOk="0">
                  <a:moveTo>
                    <a:pt x="10461" y="1"/>
                  </a:moveTo>
                  <a:lnTo>
                    <a:pt x="0" y="4557"/>
                  </a:lnTo>
                  <a:lnTo>
                    <a:pt x="4988" y="18709"/>
                  </a:lnTo>
                  <a:lnTo>
                    <a:pt x="16811" y="13564"/>
                  </a:lnTo>
                  <a:lnTo>
                    <a:pt x="104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3" name="Google Shape;643;p39"/>
            <p:cNvSpPr/>
            <p:nvPr/>
          </p:nvSpPr>
          <p:spPr>
            <a:xfrm>
              <a:off x="832825" y="2798300"/>
              <a:ext cx="200000" cy="133650"/>
            </a:xfrm>
            <a:custGeom>
              <a:avLst/>
              <a:gdLst/>
              <a:ahLst/>
              <a:cxnLst/>
              <a:rect l="l" t="t" r="r" b="b"/>
              <a:pathLst>
                <a:path w="8000" h="5346" extrusionOk="0">
                  <a:moveTo>
                    <a:pt x="4537" y="0"/>
                  </a:moveTo>
                  <a:cubicBezTo>
                    <a:pt x="3986" y="0"/>
                    <a:pt x="3435" y="116"/>
                    <a:pt x="2920" y="345"/>
                  </a:cubicBezTo>
                  <a:cubicBezTo>
                    <a:pt x="930" y="1209"/>
                    <a:pt x="0" y="3448"/>
                    <a:pt x="812" y="5346"/>
                  </a:cubicBezTo>
                  <a:lnTo>
                    <a:pt x="1113" y="5215"/>
                  </a:lnTo>
                  <a:cubicBezTo>
                    <a:pt x="367" y="3474"/>
                    <a:pt x="1231" y="1418"/>
                    <a:pt x="3051" y="633"/>
                  </a:cubicBezTo>
                  <a:cubicBezTo>
                    <a:pt x="3523" y="418"/>
                    <a:pt x="4030" y="313"/>
                    <a:pt x="4539" y="313"/>
                  </a:cubicBezTo>
                  <a:cubicBezTo>
                    <a:pt x="4961" y="313"/>
                    <a:pt x="5383" y="386"/>
                    <a:pt x="5787" y="528"/>
                  </a:cubicBezTo>
                  <a:cubicBezTo>
                    <a:pt x="6638" y="842"/>
                    <a:pt x="7345" y="1497"/>
                    <a:pt x="7712" y="2335"/>
                  </a:cubicBezTo>
                  <a:lnTo>
                    <a:pt x="8000" y="2204"/>
                  </a:lnTo>
                  <a:cubicBezTo>
                    <a:pt x="7607" y="1287"/>
                    <a:pt x="6835" y="580"/>
                    <a:pt x="5892" y="240"/>
                  </a:cubicBezTo>
                  <a:cubicBezTo>
                    <a:pt x="5453" y="80"/>
                    <a:pt x="4995" y="0"/>
                    <a:pt x="4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9"/>
            <p:cNvSpPr/>
            <p:nvPr/>
          </p:nvSpPr>
          <p:spPr>
            <a:xfrm>
              <a:off x="1022650" y="2958050"/>
              <a:ext cx="393125" cy="430825"/>
            </a:xfrm>
            <a:custGeom>
              <a:avLst/>
              <a:gdLst/>
              <a:ahLst/>
              <a:cxnLst/>
              <a:rect l="l" t="t" r="r" b="b"/>
              <a:pathLst>
                <a:path w="15725" h="17233" extrusionOk="0">
                  <a:moveTo>
                    <a:pt x="7692" y="0"/>
                  </a:moveTo>
                  <a:cubicBezTo>
                    <a:pt x="7019" y="0"/>
                    <a:pt x="6339" y="91"/>
                    <a:pt x="5670" y="278"/>
                  </a:cubicBezTo>
                  <a:cubicBezTo>
                    <a:pt x="2724" y="1090"/>
                    <a:pt x="577" y="3617"/>
                    <a:pt x="224" y="6654"/>
                  </a:cubicBezTo>
                  <a:lnTo>
                    <a:pt x="224" y="6667"/>
                  </a:lnTo>
                  <a:cubicBezTo>
                    <a:pt x="80" y="7806"/>
                    <a:pt x="106" y="8985"/>
                    <a:pt x="66" y="10097"/>
                  </a:cubicBezTo>
                  <a:cubicBezTo>
                    <a:pt x="1" y="12480"/>
                    <a:pt x="53" y="14863"/>
                    <a:pt x="237" y="17233"/>
                  </a:cubicBezTo>
                  <a:cubicBezTo>
                    <a:pt x="1035" y="16146"/>
                    <a:pt x="2004" y="15190"/>
                    <a:pt x="3091" y="14392"/>
                  </a:cubicBezTo>
                  <a:cubicBezTo>
                    <a:pt x="3300" y="14208"/>
                    <a:pt x="3549" y="14090"/>
                    <a:pt x="3824" y="14064"/>
                  </a:cubicBezTo>
                  <a:cubicBezTo>
                    <a:pt x="3831" y="14064"/>
                    <a:pt x="3838" y="14064"/>
                    <a:pt x="3845" y="14064"/>
                  </a:cubicBezTo>
                  <a:cubicBezTo>
                    <a:pt x="4667" y="14064"/>
                    <a:pt x="5730" y="14825"/>
                    <a:pt x="6626" y="14941"/>
                  </a:cubicBezTo>
                  <a:cubicBezTo>
                    <a:pt x="6982" y="14992"/>
                    <a:pt x="7338" y="15017"/>
                    <a:pt x="7691" y="15017"/>
                  </a:cubicBezTo>
                  <a:cubicBezTo>
                    <a:pt x="10334" y="15017"/>
                    <a:pt x="12817" y="13622"/>
                    <a:pt x="14180" y="11289"/>
                  </a:cubicBezTo>
                  <a:cubicBezTo>
                    <a:pt x="15725" y="8657"/>
                    <a:pt x="15502" y="5345"/>
                    <a:pt x="13630" y="2923"/>
                  </a:cubicBezTo>
                  <a:cubicBezTo>
                    <a:pt x="12193" y="1051"/>
                    <a:pt x="9982" y="0"/>
                    <a:pt x="76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9"/>
            <p:cNvSpPr/>
            <p:nvPr/>
          </p:nvSpPr>
          <p:spPr>
            <a:xfrm>
              <a:off x="1132300" y="3095600"/>
              <a:ext cx="205575" cy="26200"/>
            </a:xfrm>
            <a:custGeom>
              <a:avLst/>
              <a:gdLst/>
              <a:ahLst/>
              <a:cxnLst/>
              <a:rect l="l" t="t" r="r" b="b"/>
              <a:pathLst>
                <a:path w="8223" h="1048" extrusionOk="0">
                  <a:moveTo>
                    <a:pt x="8223" y="1047"/>
                  </a:moveTo>
                  <a:lnTo>
                    <a:pt x="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9"/>
            <p:cNvSpPr/>
            <p:nvPr/>
          </p:nvSpPr>
          <p:spPr>
            <a:xfrm>
              <a:off x="1132975" y="3106050"/>
              <a:ext cx="205900" cy="30800"/>
            </a:xfrm>
            <a:custGeom>
              <a:avLst/>
              <a:gdLst/>
              <a:ahLst/>
              <a:cxnLst/>
              <a:rect l="l" t="t" r="r" b="b"/>
              <a:pathLst>
                <a:path w="8236" h="1232" extrusionOk="0">
                  <a:moveTo>
                    <a:pt x="13" y="1"/>
                  </a:moveTo>
                  <a:lnTo>
                    <a:pt x="0" y="158"/>
                  </a:lnTo>
                  <a:lnTo>
                    <a:pt x="8209" y="1232"/>
                  </a:lnTo>
                  <a:lnTo>
                    <a:pt x="8235" y="1075"/>
                  </a:lnTo>
                  <a:lnTo>
                    <a:pt x="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9"/>
            <p:cNvSpPr/>
            <p:nvPr/>
          </p:nvSpPr>
          <p:spPr>
            <a:xfrm>
              <a:off x="1125775" y="3146000"/>
              <a:ext cx="205875" cy="26200"/>
            </a:xfrm>
            <a:custGeom>
              <a:avLst/>
              <a:gdLst/>
              <a:ahLst/>
              <a:cxnLst/>
              <a:rect l="l" t="t" r="r" b="b"/>
              <a:pathLst>
                <a:path w="8235" h="1048" extrusionOk="0">
                  <a:moveTo>
                    <a:pt x="8235" y="1048"/>
                  </a:moveTo>
                  <a:lnTo>
                    <a:pt x="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9"/>
            <p:cNvSpPr/>
            <p:nvPr/>
          </p:nvSpPr>
          <p:spPr>
            <a:xfrm>
              <a:off x="1125775" y="3144350"/>
              <a:ext cx="206225" cy="30150"/>
            </a:xfrm>
            <a:custGeom>
              <a:avLst/>
              <a:gdLst/>
              <a:ahLst/>
              <a:cxnLst/>
              <a:rect l="l" t="t" r="r" b="b"/>
              <a:pathLst>
                <a:path w="8249" h="1206" extrusionOk="0">
                  <a:moveTo>
                    <a:pt x="13" y="1"/>
                  </a:moveTo>
                  <a:lnTo>
                    <a:pt x="0" y="158"/>
                  </a:lnTo>
                  <a:lnTo>
                    <a:pt x="8222" y="1205"/>
                  </a:lnTo>
                  <a:lnTo>
                    <a:pt x="8248" y="1035"/>
                  </a:lnTo>
                  <a:lnTo>
                    <a:pt x="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9"/>
            <p:cNvSpPr/>
            <p:nvPr/>
          </p:nvSpPr>
          <p:spPr>
            <a:xfrm>
              <a:off x="1260950" y="3078250"/>
              <a:ext cx="71050" cy="317825"/>
            </a:xfrm>
            <a:custGeom>
              <a:avLst/>
              <a:gdLst/>
              <a:ahLst/>
              <a:cxnLst/>
              <a:rect l="l" t="t" r="r" b="b"/>
              <a:pathLst>
                <a:path w="2842" h="12713" extrusionOk="0">
                  <a:moveTo>
                    <a:pt x="2684" y="0"/>
                  </a:moveTo>
                  <a:lnTo>
                    <a:pt x="0" y="12673"/>
                  </a:lnTo>
                  <a:lnTo>
                    <a:pt x="157" y="12713"/>
                  </a:lnTo>
                  <a:lnTo>
                    <a:pt x="2841" y="26"/>
                  </a:lnTo>
                  <a:lnTo>
                    <a:pt x="26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9"/>
            <p:cNvSpPr/>
            <p:nvPr/>
          </p:nvSpPr>
          <p:spPr>
            <a:xfrm>
              <a:off x="481300" y="2933575"/>
              <a:ext cx="1013350" cy="500800"/>
            </a:xfrm>
            <a:custGeom>
              <a:avLst/>
              <a:gdLst/>
              <a:ahLst/>
              <a:cxnLst/>
              <a:rect l="l" t="t" r="r" b="b"/>
              <a:pathLst>
                <a:path w="40534" h="20032" extrusionOk="0">
                  <a:moveTo>
                    <a:pt x="5106" y="0"/>
                  </a:moveTo>
                  <a:lnTo>
                    <a:pt x="0" y="27"/>
                  </a:lnTo>
                  <a:lnTo>
                    <a:pt x="0" y="275"/>
                  </a:lnTo>
                  <a:lnTo>
                    <a:pt x="5106" y="236"/>
                  </a:lnTo>
                  <a:lnTo>
                    <a:pt x="5120" y="236"/>
                  </a:lnTo>
                  <a:cubicBezTo>
                    <a:pt x="6874" y="236"/>
                    <a:pt x="8288" y="1467"/>
                    <a:pt x="8484" y="3156"/>
                  </a:cubicBezTo>
                  <a:lnTo>
                    <a:pt x="8825" y="6062"/>
                  </a:lnTo>
                  <a:lnTo>
                    <a:pt x="38793" y="5879"/>
                  </a:lnTo>
                  <a:cubicBezTo>
                    <a:pt x="38806" y="5878"/>
                    <a:pt x="38819" y="5878"/>
                    <a:pt x="38832" y="5878"/>
                  </a:cubicBezTo>
                  <a:cubicBezTo>
                    <a:pt x="39288" y="5878"/>
                    <a:pt x="39703" y="6099"/>
                    <a:pt x="39958" y="6468"/>
                  </a:cubicBezTo>
                  <a:cubicBezTo>
                    <a:pt x="40233" y="6874"/>
                    <a:pt x="40285" y="7384"/>
                    <a:pt x="40102" y="7830"/>
                  </a:cubicBezTo>
                  <a:lnTo>
                    <a:pt x="36528" y="16994"/>
                  </a:lnTo>
                  <a:cubicBezTo>
                    <a:pt x="36266" y="17649"/>
                    <a:pt x="35637" y="18081"/>
                    <a:pt x="34930" y="18094"/>
                  </a:cubicBezTo>
                  <a:lnTo>
                    <a:pt x="10658" y="19770"/>
                  </a:lnTo>
                  <a:lnTo>
                    <a:pt x="9152" y="6808"/>
                  </a:lnTo>
                  <a:lnTo>
                    <a:pt x="8916" y="6835"/>
                  </a:lnTo>
                  <a:lnTo>
                    <a:pt x="10448" y="20031"/>
                  </a:lnTo>
                  <a:lnTo>
                    <a:pt x="34930" y="18343"/>
                  </a:lnTo>
                  <a:cubicBezTo>
                    <a:pt x="35742" y="18329"/>
                    <a:pt x="36462" y="17832"/>
                    <a:pt x="36750" y="17073"/>
                  </a:cubicBezTo>
                  <a:lnTo>
                    <a:pt x="40324" y="7908"/>
                  </a:lnTo>
                  <a:cubicBezTo>
                    <a:pt x="40534" y="7397"/>
                    <a:pt x="40482" y="6795"/>
                    <a:pt x="40167" y="6337"/>
                  </a:cubicBezTo>
                  <a:cubicBezTo>
                    <a:pt x="39853" y="5892"/>
                    <a:pt x="39343" y="5630"/>
                    <a:pt x="38793" y="5630"/>
                  </a:cubicBezTo>
                  <a:lnTo>
                    <a:pt x="38780" y="5630"/>
                  </a:lnTo>
                  <a:lnTo>
                    <a:pt x="9034" y="5813"/>
                  </a:lnTo>
                  <a:lnTo>
                    <a:pt x="8720" y="3116"/>
                  </a:lnTo>
                  <a:cubicBezTo>
                    <a:pt x="8510" y="1310"/>
                    <a:pt x="6992" y="0"/>
                    <a:pt x="5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9"/>
            <p:cNvSpPr/>
            <p:nvPr/>
          </p:nvSpPr>
          <p:spPr>
            <a:xfrm>
              <a:off x="745425" y="3440900"/>
              <a:ext cx="574125" cy="235025"/>
            </a:xfrm>
            <a:custGeom>
              <a:avLst/>
              <a:gdLst/>
              <a:ahLst/>
              <a:cxnLst/>
              <a:rect l="l" t="t" r="r" b="b"/>
              <a:pathLst>
                <a:path w="22965" h="9401" extrusionOk="0">
                  <a:moveTo>
                    <a:pt x="237" y="0"/>
                  </a:moveTo>
                  <a:lnTo>
                    <a:pt x="1" y="40"/>
                  </a:lnTo>
                  <a:lnTo>
                    <a:pt x="1114" y="7397"/>
                  </a:lnTo>
                  <a:cubicBezTo>
                    <a:pt x="1296" y="8554"/>
                    <a:pt x="2277" y="9401"/>
                    <a:pt x="3431" y="9401"/>
                  </a:cubicBezTo>
                  <a:cubicBezTo>
                    <a:pt x="3440" y="9401"/>
                    <a:pt x="3448" y="9401"/>
                    <a:pt x="3457" y="9400"/>
                  </a:cubicBezTo>
                  <a:lnTo>
                    <a:pt x="3536" y="9400"/>
                  </a:lnTo>
                  <a:cubicBezTo>
                    <a:pt x="6794" y="9295"/>
                    <a:pt x="13408" y="9275"/>
                    <a:pt x="18009" y="9275"/>
                  </a:cubicBezTo>
                  <a:cubicBezTo>
                    <a:pt x="20841" y="9275"/>
                    <a:pt x="22910" y="9283"/>
                    <a:pt x="22965" y="9283"/>
                  </a:cubicBezTo>
                  <a:lnTo>
                    <a:pt x="22965" y="9047"/>
                  </a:lnTo>
                  <a:cubicBezTo>
                    <a:pt x="22910" y="9047"/>
                    <a:pt x="20841" y="9039"/>
                    <a:pt x="18009" y="9039"/>
                  </a:cubicBezTo>
                  <a:cubicBezTo>
                    <a:pt x="13408" y="9039"/>
                    <a:pt x="6794" y="9059"/>
                    <a:pt x="3536" y="9165"/>
                  </a:cubicBezTo>
                  <a:cubicBezTo>
                    <a:pt x="3509" y="9166"/>
                    <a:pt x="3483" y="9166"/>
                    <a:pt x="3457" y="9166"/>
                  </a:cubicBezTo>
                  <a:cubicBezTo>
                    <a:pt x="2404" y="9166"/>
                    <a:pt x="1516" y="8406"/>
                    <a:pt x="1362" y="7371"/>
                  </a:cubicBezTo>
                  <a:lnTo>
                    <a:pt x="2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9"/>
            <p:cNvSpPr/>
            <p:nvPr/>
          </p:nvSpPr>
          <p:spPr>
            <a:xfrm>
              <a:off x="845925" y="3624825"/>
              <a:ext cx="125375" cy="129325"/>
            </a:xfrm>
            <a:custGeom>
              <a:avLst/>
              <a:gdLst/>
              <a:ahLst/>
              <a:cxnLst/>
              <a:rect l="l" t="t" r="r" b="b"/>
              <a:pathLst>
                <a:path w="5015" h="5173" extrusionOk="0">
                  <a:moveTo>
                    <a:pt x="2440" y="1"/>
                  </a:moveTo>
                  <a:cubicBezTo>
                    <a:pt x="2426" y="1"/>
                    <a:pt x="2411" y="1"/>
                    <a:pt x="2396" y="1"/>
                  </a:cubicBezTo>
                  <a:cubicBezTo>
                    <a:pt x="1048" y="27"/>
                    <a:pt x="0" y="1192"/>
                    <a:pt x="66" y="2619"/>
                  </a:cubicBezTo>
                  <a:cubicBezTo>
                    <a:pt x="130" y="4031"/>
                    <a:pt x="1258" y="5173"/>
                    <a:pt x="2587" y="5173"/>
                  </a:cubicBezTo>
                  <a:cubicBezTo>
                    <a:pt x="2602" y="5173"/>
                    <a:pt x="2617" y="5173"/>
                    <a:pt x="2632" y="5172"/>
                  </a:cubicBezTo>
                  <a:cubicBezTo>
                    <a:pt x="3967" y="5146"/>
                    <a:pt x="5014" y="3981"/>
                    <a:pt x="4949" y="2554"/>
                  </a:cubicBezTo>
                  <a:cubicBezTo>
                    <a:pt x="4884" y="1156"/>
                    <a:pt x="3757" y="1"/>
                    <a:pt x="24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9"/>
            <p:cNvSpPr/>
            <p:nvPr/>
          </p:nvSpPr>
          <p:spPr>
            <a:xfrm>
              <a:off x="891750" y="3672300"/>
              <a:ext cx="34050" cy="34400"/>
            </a:xfrm>
            <a:custGeom>
              <a:avLst/>
              <a:gdLst/>
              <a:ahLst/>
              <a:cxnLst/>
              <a:rect l="l" t="t" r="r" b="b"/>
              <a:pathLst>
                <a:path w="1362" h="1376" extrusionOk="0">
                  <a:moveTo>
                    <a:pt x="655" y="0"/>
                  </a:moveTo>
                  <a:cubicBezTo>
                    <a:pt x="288" y="13"/>
                    <a:pt x="0" y="328"/>
                    <a:pt x="26" y="694"/>
                  </a:cubicBezTo>
                  <a:cubicBezTo>
                    <a:pt x="39" y="1061"/>
                    <a:pt x="340" y="1362"/>
                    <a:pt x="720" y="1375"/>
                  </a:cubicBezTo>
                  <a:cubicBezTo>
                    <a:pt x="1087" y="1362"/>
                    <a:pt x="1362" y="1048"/>
                    <a:pt x="1335" y="681"/>
                  </a:cubicBezTo>
                  <a:cubicBezTo>
                    <a:pt x="1322" y="302"/>
                    <a:pt x="1021" y="0"/>
                    <a:pt x="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9"/>
            <p:cNvSpPr/>
            <p:nvPr/>
          </p:nvSpPr>
          <p:spPr>
            <a:xfrm>
              <a:off x="1131000" y="3621550"/>
              <a:ext cx="125375" cy="129325"/>
            </a:xfrm>
            <a:custGeom>
              <a:avLst/>
              <a:gdLst/>
              <a:ahLst/>
              <a:cxnLst/>
              <a:rect l="l" t="t" r="r" b="b"/>
              <a:pathLst>
                <a:path w="5015" h="5173" extrusionOk="0">
                  <a:moveTo>
                    <a:pt x="2428" y="1"/>
                  </a:moveTo>
                  <a:cubicBezTo>
                    <a:pt x="2413" y="1"/>
                    <a:pt x="2398" y="1"/>
                    <a:pt x="2383" y="1"/>
                  </a:cubicBezTo>
                  <a:cubicBezTo>
                    <a:pt x="1048" y="27"/>
                    <a:pt x="0" y="1193"/>
                    <a:pt x="66" y="2620"/>
                  </a:cubicBezTo>
                  <a:cubicBezTo>
                    <a:pt x="131" y="4038"/>
                    <a:pt x="1270" y="5173"/>
                    <a:pt x="2609" y="5173"/>
                  </a:cubicBezTo>
                  <a:cubicBezTo>
                    <a:pt x="2617" y="5173"/>
                    <a:pt x="2624" y="5173"/>
                    <a:pt x="2632" y="5173"/>
                  </a:cubicBezTo>
                  <a:cubicBezTo>
                    <a:pt x="3967" y="5159"/>
                    <a:pt x="5015" y="3981"/>
                    <a:pt x="4949" y="2554"/>
                  </a:cubicBezTo>
                  <a:cubicBezTo>
                    <a:pt x="4885" y="1156"/>
                    <a:pt x="3757" y="1"/>
                    <a:pt x="2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9"/>
            <p:cNvSpPr/>
            <p:nvPr/>
          </p:nvSpPr>
          <p:spPr>
            <a:xfrm>
              <a:off x="1176500" y="3669025"/>
              <a:ext cx="34375" cy="34400"/>
            </a:xfrm>
            <a:custGeom>
              <a:avLst/>
              <a:gdLst/>
              <a:ahLst/>
              <a:cxnLst/>
              <a:rect l="l" t="t" r="r" b="b"/>
              <a:pathLst>
                <a:path w="1375" h="1376" extrusionOk="0">
                  <a:moveTo>
                    <a:pt x="655" y="0"/>
                  </a:moveTo>
                  <a:cubicBezTo>
                    <a:pt x="288" y="14"/>
                    <a:pt x="0" y="328"/>
                    <a:pt x="40" y="694"/>
                  </a:cubicBezTo>
                  <a:cubicBezTo>
                    <a:pt x="40" y="1074"/>
                    <a:pt x="341" y="1375"/>
                    <a:pt x="720" y="1375"/>
                  </a:cubicBezTo>
                  <a:cubicBezTo>
                    <a:pt x="1087" y="1362"/>
                    <a:pt x="1375" y="1048"/>
                    <a:pt x="1336" y="681"/>
                  </a:cubicBezTo>
                  <a:cubicBezTo>
                    <a:pt x="1323" y="315"/>
                    <a:pt x="1021" y="14"/>
                    <a:pt x="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9"/>
            <p:cNvSpPr/>
            <p:nvPr/>
          </p:nvSpPr>
          <p:spPr>
            <a:xfrm>
              <a:off x="1115950" y="3078900"/>
              <a:ext cx="34725" cy="326350"/>
            </a:xfrm>
            <a:custGeom>
              <a:avLst/>
              <a:gdLst/>
              <a:ahLst/>
              <a:cxnLst/>
              <a:rect l="l" t="t" r="r" b="b"/>
              <a:pathLst>
                <a:path w="1389" h="13054" extrusionOk="0">
                  <a:moveTo>
                    <a:pt x="1218" y="0"/>
                  </a:moveTo>
                  <a:lnTo>
                    <a:pt x="0" y="13040"/>
                  </a:lnTo>
                  <a:lnTo>
                    <a:pt x="157" y="13053"/>
                  </a:lnTo>
                  <a:lnTo>
                    <a:pt x="1388" y="13"/>
                  </a:lnTo>
                  <a:lnTo>
                    <a:pt x="12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9"/>
            <p:cNvSpPr/>
            <p:nvPr/>
          </p:nvSpPr>
          <p:spPr>
            <a:xfrm>
              <a:off x="973900" y="3080525"/>
              <a:ext cx="3950" cy="334875"/>
            </a:xfrm>
            <a:custGeom>
              <a:avLst/>
              <a:gdLst/>
              <a:ahLst/>
              <a:cxnLst/>
              <a:rect l="l" t="t" r="r" b="b"/>
              <a:pathLst>
                <a:path w="158" h="13395" extrusionOk="0">
                  <a:moveTo>
                    <a:pt x="0" y="1"/>
                  </a:moveTo>
                  <a:lnTo>
                    <a:pt x="0" y="13394"/>
                  </a:lnTo>
                  <a:lnTo>
                    <a:pt x="157" y="13394"/>
                  </a:lnTo>
                  <a:lnTo>
                    <a:pt x="1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9"/>
            <p:cNvSpPr/>
            <p:nvPr/>
          </p:nvSpPr>
          <p:spPr>
            <a:xfrm>
              <a:off x="802375" y="3081525"/>
              <a:ext cx="27850" cy="341400"/>
            </a:xfrm>
            <a:custGeom>
              <a:avLst/>
              <a:gdLst/>
              <a:ahLst/>
              <a:cxnLst/>
              <a:rect l="l" t="t" r="r" b="b"/>
              <a:pathLst>
                <a:path w="1114" h="13656" extrusionOk="0">
                  <a:moveTo>
                    <a:pt x="158" y="0"/>
                  </a:moveTo>
                  <a:lnTo>
                    <a:pt x="1" y="13"/>
                  </a:lnTo>
                  <a:lnTo>
                    <a:pt x="957" y="13655"/>
                  </a:lnTo>
                  <a:lnTo>
                    <a:pt x="1114" y="13642"/>
                  </a:lnTo>
                  <a:lnTo>
                    <a:pt x="1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9"/>
            <p:cNvSpPr/>
            <p:nvPr/>
          </p:nvSpPr>
          <p:spPr>
            <a:xfrm>
              <a:off x="732350" y="3320125"/>
              <a:ext cx="679500" cy="8200"/>
            </a:xfrm>
            <a:custGeom>
              <a:avLst/>
              <a:gdLst/>
              <a:ahLst/>
              <a:cxnLst/>
              <a:rect l="l" t="t" r="r" b="b"/>
              <a:pathLst>
                <a:path w="27180" h="328" extrusionOk="0">
                  <a:moveTo>
                    <a:pt x="27180" y="0"/>
                  </a:moveTo>
                  <a:lnTo>
                    <a:pt x="0" y="157"/>
                  </a:lnTo>
                  <a:lnTo>
                    <a:pt x="0" y="328"/>
                  </a:lnTo>
                  <a:lnTo>
                    <a:pt x="27180" y="157"/>
                  </a:lnTo>
                  <a:lnTo>
                    <a:pt x="271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9"/>
            <p:cNvSpPr/>
            <p:nvPr/>
          </p:nvSpPr>
          <p:spPr>
            <a:xfrm>
              <a:off x="716950" y="3198025"/>
              <a:ext cx="738750" cy="8550"/>
            </a:xfrm>
            <a:custGeom>
              <a:avLst/>
              <a:gdLst/>
              <a:ahLst/>
              <a:cxnLst/>
              <a:rect l="l" t="t" r="r" b="b"/>
              <a:pathLst>
                <a:path w="29550" h="342" extrusionOk="0">
                  <a:moveTo>
                    <a:pt x="29550" y="1"/>
                  </a:moveTo>
                  <a:lnTo>
                    <a:pt x="1" y="171"/>
                  </a:lnTo>
                  <a:lnTo>
                    <a:pt x="1" y="341"/>
                  </a:lnTo>
                  <a:lnTo>
                    <a:pt x="29550" y="158"/>
                  </a:lnTo>
                  <a:lnTo>
                    <a:pt x="295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9"/>
            <p:cNvSpPr/>
            <p:nvPr/>
          </p:nvSpPr>
          <p:spPr>
            <a:xfrm>
              <a:off x="452825" y="2930300"/>
              <a:ext cx="124725" cy="32100"/>
            </a:xfrm>
            <a:custGeom>
              <a:avLst/>
              <a:gdLst/>
              <a:ahLst/>
              <a:cxnLst/>
              <a:rect l="l" t="t" r="r" b="b"/>
              <a:pathLst>
                <a:path w="4989" h="1284" extrusionOk="0">
                  <a:moveTo>
                    <a:pt x="642" y="1"/>
                  </a:moveTo>
                  <a:cubicBezTo>
                    <a:pt x="289" y="1"/>
                    <a:pt x="0" y="289"/>
                    <a:pt x="0" y="642"/>
                  </a:cubicBezTo>
                  <a:cubicBezTo>
                    <a:pt x="0" y="996"/>
                    <a:pt x="289" y="1284"/>
                    <a:pt x="642" y="1284"/>
                  </a:cubicBezTo>
                  <a:lnTo>
                    <a:pt x="4347" y="1284"/>
                  </a:lnTo>
                  <a:cubicBezTo>
                    <a:pt x="4701" y="1284"/>
                    <a:pt x="4989" y="996"/>
                    <a:pt x="4989" y="642"/>
                  </a:cubicBezTo>
                  <a:cubicBezTo>
                    <a:pt x="4989" y="289"/>
                    <a:pt x="4701" y="1"/>
                    <a:pt x="4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9"/>
            <p:cNvSpPr/>
            <p:nvPr/>
          </p:nvSpPr>
          <p:spPr>
            <a:xfrm>
              <a:off x="552325" y="2888400"/>
              <a:ext cx="124725" cy="32100"/>
            </a:xfrm>
            <a:custGeom>
              <a:avLst/>
              <a:gdLst/>
              <a:ahLst/>
              <a:cxnLst/>
              <a:rect l="l" t="t" r="r" b="b"/>
              <a:pathLst>
                <a:path w="4989" h="1284" extrusionOk="0">
                  <a:moveTo>
                    <a:pt x="642" y="1"/>
                  </a:moveTo>
                  <a:cubicBezTo>
                    <a:pt x="289" y="1"/>
                    <a:pt x="0" y="289"/>
                    <a:pt x="0" y="655"/>
                  </a:cubicBezTo>
                  <a:cubicBezTo>
                    <a:pt x="0" y="996"/>
                    <a:pt x="289" y="1284"/>
                    <a:pt x="642" y="1284"/>
                  </a:cubicBezTo>
                  <a:lnTo>
                    <a:pt x="4347" y="1284"/>
                  </a:lnTo>
                  <a:cubicBezTo>
                    <a:pt x="4687" y="1284"/>
                    <a:pt x="4976" y="996"/>
                    <a:pt x="4989" y="655"/>
                  </a:cubicBezTo>
                  <a:cubicBezTo>
                    <a:pt x="4989" y="289"/>
                    <a:pt x="4701" y="1"/>
                    <a:pt x="4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588;p39">
            <a:extLst>
              <a:ext uri="{FF2B5EF4-FFF2-40B4-BE49-F238E27FC236}">
                <a16:creationId xmlns:a16="http://schemas.microsoft.com/office/drawing/2014/main" id="{5F847FC9-0AA1-0745-6B55-CBFA51793873}"/>
              </a:ext>
            </a:extLst>
          </p:cNvPr>
          <p:cNvSpPr txBox="1">
            <a:spLocks/>
          </p:cNvSpPr>
          <p:nvPr/>
        </p:nvSpPr>
        <p:spPr>
          <a:xfrm>
            <a:off x="468309" y="3733632"/>
            <a:ext cx="1977857" cy="10089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000"/>
              <a:buFont typeface="DM Sans"/>
              <a:buNone/>
              <a:defRPr sz="1000" b="0" i="0" u="none" strike="noStrike" cap="none">
                <a:solidFill>
                  <a:schemeClr val="dk1"/>
                </a:solidFill>
                <a:latin typeface="DM Sans"/>
                <a:ea typeface="DM Sans"/>
                <a:cs typeface="DM Sans"/>
                <a:sym typeface="DM Sans"/>
              </a:defRPr>
            </a:lvl1pPr>
            <a:lvl2pPr marL="914400" marR="0" lvl="1" indent="-317500" algn="l" rtl="0">
              <a:lnSpc>
                <a:spcPct val="100000"/>
              </a:lnSpc>
              <a:spcBef>
                <a:spcPts val="0"/>
              </a:spcBef>
              <a:spcAft>
                <a:spcPts val="0"/>
              </a:spcAft>
              <a:buClr>
                <a:schemeClr val="dk1"/>
              </a:buClr>
              <a:buSzPts val="1000"/>
              <a:buFont typeface="DM Sans"/>
              <a:buNone/>
              <a:defRPr sz="1000" b="0"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1000"/>
              <a:buFont typeface="DM Sans"/>
              <a:buNone/>
              <a:defRPr sz="1000" b="0"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1000"/>
              <a:buFont typeface="DM Sans"/>
              <a:buNone/>
              <a:defRPr sz="1000" b="0"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1000"/>
              <a:buFont typeface="DM Sans"/>
              <a:buNone/>
              <a:defRPr sz="1000" b="0"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1000"/>
              <a:buFont typeface="DM Sans"/>
              <a:buNone/>
              <a:defRPr sz="1000" b="0"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1000"/>
              <a:buFont typeface="DM Sans"/>
              <a:buNone/>
              <a:defRPr sz="1000" b="0"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1000"/>
              <a:buFont typeface="DM Sans"/>
              <a:buNone/>
              <a:defRPr sz="1000" b="0"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1000"/>
              <a:buFont typeface="DM Sans"/>
              <a:buNone/>
              <a:defRPr sz="1000" b="0" i="0" u="none" strike="noStrike" cap="none">
                <a:solidFill>
                  <a:schemeClr val="dk1"/>
                </a:solidFill>
                <a:latin typeface="DM Sans"/>
                <a:ea typeface="DM Sans"/>
                <a:cs typeface="DM Sans"/>
                <a:sym typeface="DM Sans"/>
              </a:defRPr>
            </a:lvl9pPr>
          </a:lstStyle>
          <a:p>
            <a:r>
              <a:rPr lang="pt-PT" dirty="0" err="1">
                <a:solidFill>
                  <a:schemeClr val="tx1"/>
                </a:solidFill>
              </a:rPr>
              <a:t>Our</a:t>
            </a:r>
            <a:r>
              <a:rPr lang="pt-PT" dirty="0">
                <a:solidFill>
                  <a:schemeClr val="tx1"/>
                </a:solidFill>
              </a:rPr>
              <a:t> </a:t>
            </a:r>
            <a:r>
              <a:rPr lang="pt-PT" dirty="0" err="1">
                <a:solidFill>
                  <a:schemeClr val="tx1"/>
                </a:solidFill>
              </a:rPr>
              <a:t>group</a:t>
            </a:r>
            <a:r>
              <a:rPr lang="pt-PT" dirty="0">
                <a:solidFill>
                  <a:schemeClr val="tx1"/>
                </a:solidFill>
              </a:rPr>
              <a:t>:</a:t>
            </a:r>
          </a:p>
          <a:p>
            <a:r>
              <a:rPr lang="pt-PT" sz="1000" dirty="0">
                <a:solidFill>
                  <a:schemeClr val="tx1"/>
                </a:solidFill>
              </a:rPr>
              <a:t>Alexandra Pinto – 20211599</a:t>
            </a:r>
          </a:p>
          <a:p>
            <a:r>
              <a:rPr lang="pt-PT" sz="1000" dirty="0">
                <a:solidFill>
                  <a:schemeClr val="tx1"/>
                </a:solidFill>
              </a:rPr>
              <a:t>Ilona Nacu - 20211602 </a:t>
            </a:r>
          </a:p>
          <a:p>
            <a:r>
              <a:rPr lang="pt-PT" sz="1000" dirty="0">
                <a:solidFill>
                  <a:schemeClr val="tx1"/>
                </a:solidFill>
              </a:rPr>
              <a:t>Rafael Proença - 20211681 </a:t>
            </a:r>
            <a:endParaRPr lang="en-US" sz="1000" dirty="0">
              <a:solidFill>
                <a:schemeClr val="tx1"/>
              </a:solidFill>
            </a:endParaRPr>
          </a:p>
          <a:p>
            <a:pPr marL="0" indent="0"/>
            <a:endParaRPr lang="pt-PT"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sp>
        <p:nvSpPr>
          <p:cNvPr id="668" name="Google Shape;668;p40"/>
          <p:cNvSpPr txBox="1">
            <a:spLocks noGrp="1"/>
          </p:cNvSpPr>
          <p:nvPr>
            <p:ph type="subTitle" idx="1"/>
          </p:nvPr>
        </p:nvSpPr>
        <p:spPr>
          <a:xfrm>
            <a:off x="720000" y="1151375"/>
            <a:ext cx="7704000" cy="3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delete this slide when you’re done editing the presentation</a:t>
            </a:r>
            <a:endParaRPr/>
          </a:p>
        </p:txBody>
      </p:sp>
      <p:graphicFrame>
        <p:nvGraphicFramePr>
          <p:cNvPr id="669" name="Google Shape;669;p40"/>
          <p:cNvGraphicFramePr/>
          <p:nvPr/>
        </p:nvGraphicFramePr>
        <p:xfrm>
          <a:off x="720000" y="1695323"/>
          <a:ext cx="7704000" cy="2102940"/>
        </p:xfrm>
        <a:graphic>
          <a:graphicData uri="http://schemas.openxmlformats.org/drawingml/2006/table">
            <a:tbl>
              <a:tblPr>
                <a:noFill/>
                <a:tableStyleId>{B5AE64DE-9469-4546-8E86-5A0489087422}</a:tableStyleId>
              </a:tblPr>
              <a:tblGrid>
                <a:gridCol w="2598200">
                  <a:extLst>
                    <a:ext uri="{9D8B030D-6E8A-4147-A177-3AD203B41FA5}">
                      <a16:colId xmlns:a16="http://schemas.microsoft.com/office/drawing/2014/main" val="20000"/>
                    </a:ext>
                  </a:extLst>
                </a:gridCol>
                <a:gridCol w="5105800">
                  <a:extLst>
                    <a:ext uri="{9D8B030D-6E8A-4147-A177-3AD203B41FA5}">
                      <a16:colId xmlns:a16="http://schemas.microsoft.com/office/drawing/2014/main" val="20001"/>
                    </a:ext>
                  </a:extLst>
                </a:gridCol>
              </a:tblGrid>
              <a:tr h="248950">
                <a:tc>
                  <a:txBody>
                    <a:bodyPr/>
                    <a:lstStyle/>
                    <a:p>
                      <a:pPr marL="0" lvl="0" indent="0" algn="l" rtl="0">
                        <a:spcBef>
                          <a:spcPts val="0"/>
                        </a:spcBef>
                        <a:spcAft>
                          <a:spcPts val="0"/>
                        </a:spcAft>
                        <a:buNone/>
                      </a:pPr>
                      <a:r>
                        <a:rPr lang="en" sz="1100" b="1">
                          <a:solidFill>
                            <a:schemeClr val="dk1"/>
                          </a:solidFill>
                          <a:uFill>
                            <a:noFill/>
                          </a:uFill>
                          <a:latin typeface="Lexend"/>
                          <a:ea typeface="Lexend"/>
                          <a:cs typeface="Lexend"/>
                          <a:sym typeface="Lexend"/>
                          <a:hlinkClick r:id="rId3" action="ppaction://hlinksldjump">
                            <a:extLst>
                              <a:ext uri="{A12FA001-AC4F-418D-AE19-62706E023703}">
                                <ahyp:hlinkClr xmlns:ahyp="http://schemas.microsoft.com/office/drawing/2018/hyperlinkcolor" val="tx"/>
                              </a:ext>
                            </a:extLst>
                          </a:hlinkClick>
                        </a:rPr>
                        <a:t>Fonts</a:t>
                      </a:r>
                      <a:endParaRPr sz="1100" b="1">
                        <a:solidFill>
                          <a:schemeClr val="dk1"/>
                        </a:solidFill>
                        <a:latin typeface="Lexend"/>
                        <a:ea typeface="Lexend"/>
                        <a:cs typeface="Lexend"/>
                        <a:sym typeface="Lexend"/>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950">
                          <a:solidFill>
                            <a:schemeClr val="dk1"/>
                          </a:solidFill>
                          <a:latin typeface="DM Sans"/>
                          <a:ea typeface="DM Sans"/>
                          <a:cs typeface="DM Sans"/>
                          <a:sym typeface="DM Sans"/>
                        </a:rPr>
                        <a:t>To view this template correctly in PowerPoint, download and install the fonts we used</a:t>
                      </a:r>
                      <a:endParaRPr sz="950">
                        <a:solidFill>
                          <a:schemeClr val="dk1"/>
                        </a:solidFill>
                        <a:latin typeface="DM Sans"/>
                        <a:ea typeface="DM Sans"/>
                        <a:cs typeface="DM Sans"/>
                        <a:sym typeface="DM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48950">
                <a:tc>
                  <a:txBody>
                    <a:bodyPr/>
                    <a:lstStyle/>
                    <a:p>
                      <a:pPr marL="0" lvl="0" indent="0" algn="l" rtl="0">
                        <a:spcBef>
                          <a:spcPts val="0"/>
                        </a:spcBef>
                        <a:spcAft>
                          <a:spcPts val="0"/>
                        </a:spcAft>
                        <a:buNone/>
                      </a:pPr>
                      <a:r>
                        <a:rPr lang="en" sz="1100" b="1">
                          <a:solidFill>
                            <a:schemeClr val="dk1"/>
                          </a:solidFill>
                          <a:uFill>
                            <a:noFill/>
                          </a:uFill>
                          <a:latin typeface="Lexend"/>
                          <a:ea typeface="Lexend"/>
                          <a:cs typeface="Lexend"/>
                          <a:sym typeface="Lexend"/>
                          <a:hlinkClick r:id="rId4" action="ppaction://hlinksldjump">
                            <a:extLst>
                              <a:ext uri="{A12FA001-AC4F-418D-AE19-62706E023703}">
                                <ahyp:hlinkClr xmlns:ahyp="http://schemas.microsoft.com/office/drawing/2018/hyperlinkcolor" val="tx"/>
                              </a:ext>
                            </a:extLst>
                          </a:hlinkClick>
                        </a:rPr>
                        <a:t>Used </a:t>
                      </a:r>
                      <a:r>
                        <a:rPr lang="en" sz="1100" b="1">
                          <a:solidFill>
                            <a:schemeClr val="dk1"/>
                          </a:solidFill>
                          <a:latin typeface="Lexend"/>
                          <a:ea typeface="Lexend"/>
                          <a:cs typeface="Lexend"/>
                          <a:sym typeface="Lexend"/>
                        </a:rPr>
                        <a:t>and </a:t>
                      </a:r>
                      <a:r>
                        <a:rPr lang="en" sz="1100" b="1">
                          <a:solidFill>
                            <a:schemeClr val="dk1"/>
                          </a:solidFill>
                          <a:uFill>
                            <a:noFill/>
                          </a:uFill>
                          <a:latin typeface="Lexend"/>
                          <a:ea typeface="Lexend"/>
                          <a:cs typeface="Lexend"/>
                          <a:sym typeface="Lexend"/>
                          <a:hlinkClick r:id="rId5" action="ppaction://hlinksldjump">
                            <a:extLst>
                              <a:ext uri="{A12FA001-AC4F-418D-AE19-62706E023703}">
                                <ahyp:hlinkClr xmlns:ahyp="http://schemas.microsoft.com/office/drawing/2018/hyperlinkcolor" val="tx"/>
                              </a:ext>
                            </a:extLst>
                          </a:hlinkClick>
                        </a:rPr>
                        <a:t>alternative resources</a:t>
                      </a:r>
                      <a:endParaRPr sz="1100" b="1">
                        <a:solidFill>
                          <a:schemeClr val="dk1"/>
                        </a:solidFill>
                        <a:latin typeface="Lexend"/>
                        <a:ea typeface="Lexend"/>
                        <a:cs typeface="Lexend"/>
                        <a:sym typeface="Lexend"/>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950">
                          <a:solidFill>
                            <a:schemeClr val="dk1"/>
                          </a:solidFill>
                          <a:latin typeface="DM Sans"/>
                          <a:ea typeface="DM Sans"/>
                          <a:cs typeface="DM Sans"/>
                          <a:sym typeface="DM Sans"/>
                        </a:rPr>
                        <a:t>An assortment of graphic resources that are suitable for use in this presentation</a:t>
                      </a:r>
                      <a:endParaRPr sz="950">
                        <a:solidFill>
                          <a:schemeClr val="dk1"/>
                        </a:solidFill>
                        <a:latin typeface="DM Sans"/>
                        <a:ea typeface="DM Sans"/>
                        <a:cs typeface="DM Sans"/>
                        <a:sym typeface="DM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48950">
                <a:tc>
                  <a:txBody>
                    <a:bodyPr/>
                    <a:lstStyle/>
                    <a:p>
                      <a:pPr marL="0" lvl="0" indent="0" algn="l" rtl="0">
                        <a:spcBef>
                          <a:spcPts val="0"/>
                        </a:spcBef>
                        <a:spcAft>
                          <a:spcPts val="0"/>
                        </a:spcAft>
                        <a:buNone/>
                      </a:pPr>
                      <a:r>
                        <a:rPr lang="en" sz="1100" b="1">
                          <a:solidFill>
                            <a:schemeClr val="dk1"/>
                          </a:solidFill>
                          <a:uFill>
                            <a:noFill/>
                          </a:uFill>
                          <a:latin typeface="Lexend"/>
                          <a:ea typeface="Lexend"/>
                          <a:cs typeface="Lexend"/>
                          <a:sym typeface="Lexend"/>
                          <a:hlinkClick r:id="rId6" action="ppaction://hlinksldjump">
                            <a:extLst>
                              <a:ext uri="{A12FA001-AC4F-418D-AE19-62706E023703}">
                                <ahyp:hlinkClr xmlns:ahyp="http://schemas.microsoft.com/office/drawing/2018/hyperlinkcolor" val="tx"/>
                              </a:ext>
                            </a:extLst>
                          </a:hlinkClick>
                        </a:rPr>
                        <a:t>Thanks slide</a:t>
                      </a:r>
                      <a:endParaRPr sz="1100" b="1">
                        <a:solidFill>
                          <a:schemeClr val="dk1"/>
                        </a:solidFill>
                        <a:latin typeface="Lexend"/>
                        <a:ea typeface="Lexend"/>
                        <a:cs typeface="Lexend"/>
                        <a:sym typeface="Lexend"/>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950">
                          <a:solidFill>
                            <a:schemeClr val="dk1"/>
                          </a:solidFill>
                          <a:latin typeface="DM Sans"/>
                          <a:ea typeface="DM Sans"/>
                          <a:cs typeface="DM Sans"/>
                          <a:sym typeface="DM Sans"/>
                        </a:rPr>
                        <a:t>You must keep it so that proper credits for our design are given</a:t>
                      </a:r>
                      <a:endParaRPr sz="950">
                        <a:solidFill>
                          <a:schemeClr val="dk1"/>
                        </a:solidFill>
                        <a:latin typeface="DM Sans"/>
                        <a:ea typeface="DM Sans"/>
                        <a:cs typeface="DM Sans"/>
                        <a:sym typeface="DM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48950">
                <a:tc>
                  <a:txBody>
                    <a:bodyPr/>
                    <a:lstStyle/>
                    <a:p>
                      <a:pPr marL="0" lvl="0" indent="0" algn="l" rtl="0">
                        <a:spcBef>
                          <a:spcPts val="0"/>
                        </a:spcBef>
                        <a:spcAft>
                          <a:spcPts val="0"/>
                        </a:spcAft>
                        <a:buNone/>
                      </a:pPr>
                      <a:r>
                        <a:rPr lang="en" sz="1100" b="1">
                          <a:solidFill>
                            <a:schemeClr val="dk1"/>
                          </a:solidFill>
                          <a:uFill>
                            <a:noFill/>
                          </a:uFill>
                          <a:latin typeface="Lexend"/>
                          <a:ea typeface="Lexend"/>
                          <a:cs typeface="Lexend"/>
                          <a:sym typeface="Lexend"/>
                          <a:hlinkClick r:id="rId3" action="ppaction://hlinksldjump">
                            <a:extLst>
                              <a:ext uri="{A12FA001-AC4F-418D-AE19-62706E023703}">
                                <ahyp:hlinkClr xmlns:ahyp="http://schemas.microsoft.com/office/drawing/2018/hyperlinkcolor" val="tx"/>
                              </a:ext>
                            </a:extLst>
                          </a:hlinkClick>
                        </a:rPr>
                        <a:t>Colors</a:t>
                      </a:r>
                      <a:endParaRPr sz="1100" b="1">
                        <a:solidFill>
                          <a:schemeClr val="dk1"/>
                        </a:solidFill>
                        <a:latin typeface="Lexend"/>
                        <a:ea typeface="Lexend"/>
                        <a:cs typeface="Lexend"/>
                        <a:sym typeface="Lexend"/>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950">
                          <a:solidFill>
                            <a:schemeClr val="dk1"/>
                          </a:solidFill>
                          <a:latin typeface="DM Sans"/>
                          <a:ea typeface="DM Sans"/>
                          <a:cs typeface="DM Sans"/>
                          <a:sym typeface="DM Sans"/>
                        </a:rPr>
                        <a:t>All the colors used in this presentation</a:t>
                      </a:r>
                      <a:endParaRPr sz="950">
                        <a:solidFill>
                          <a:schemeClr val="dk1"/>
                        </a:solidFill>
                        <a:latin typeface="DM Sans"/>
                        <a:ea typeface="DM Sans"/>
                        <a:cs typeface="DM Sans"/>
                        <a:sym typeface="DM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48950">
                <a:tc>
                  <a:txBody>
                    <a:bodyPr/>
                    <a:lstStyle/>
                    <a:p>
                      <a:pPr marL="0" lvl="0" indent="0" algn="l" rtl="0">
                        <a:spcBef>
                          <a:spcPts val="0"/>
                        </a:spcBef>
                        <a:spcAft>
                          <a:spcPts val="0"/>
                        </a:spcAft>
                        <a:buNone/>
                      </a:pPr>
                      <a:r>
                        <a:rPr lang="en" sz="1100" b="1">
                          <a:solidFill>
                            <a:schemeClr val="dk1"/>
                          </a:solidFill>
                          <a:uFill>
                            <a:noFill/>
                          </a:uFill>
                          <a:latin typeface="Lexend"/>
                          <a:ea typeface="Lexend"/>
                          <a:cs typeface="Lexend"/>
                          <a:sym typeface="Lexend"/>
                          <a:hlinkClick r:id="rId7" action="ppaction://hlinksldjump">
                            <a:extLst>
                              <a:ext uri="{A12FA001-AC4F-418D-AE19-62706E023703}">
                                <ahyp:hlinkClr xmlns:ahyp="http://schemas.microsoft.com/office/drawing/2018/hyperlinkcolor" val="tx"/>
                              </a:ext>
                            </a:extLst>
                          </a:hlinkClick>
                        </a:rPr>
                        <a:t>Icons</a:t>
                      </a:r>
                      <a:r>
                        <a:rPr lang="en" sz="1100" b="1">
                          <a:solidFill>
                            <a:schemeClr val="dk1"/>
                          </a:solidFill>
                          <a:latin typeface="Lexend"/>
                          <a:ea typeface="Lexend"/>
                          <a:cs typeface="Lexend"/>
                          <a:sym typeface="Lexend"/>
                        </a:rPr>
                        <a:t> and </a:t>
                      </a:r>
                      <a:r>
                        <a:rPr lang="en" sz="1100" b="1">
                          <a:solidFill>
                            <a:schemeClr val="dk1"/>
                          </a:solidFill>
                          <a:uFill>
                            <a:noFill/>
                          </a:uFill>
                          <a:latin typeface="Lexend"/>
                          <a:ea typeface="Lexend"/>
                          <a:cs typeface="Lexend"/>
                          <a:sym typeface="Lexend"/>
                          <a:hlinkClick r:id="rId8" action="ppaction://hlinksldjump">
                            <a:extLst>
                              <a:ext uri="{A12FA001-AC4F-418D-AE19-62706E023703}">
                                <ahyp:hlinkClr xmlns:ahyp="http://schemas.microsoft.com/office/drawing/2018/hyperlinkcolor" val="tx"/>
                              </a:ext>
                            </a:extLst>
                          </a:hlinkClick>
                        </a:rPr>
                        <a:t>Infographic resources</a:t>
                      </a:r>
                      <a:endParaRPr sz="1100" b="1">
                        <a:solidFill>
                          <a:schemeClr val="dk1"/>
                        </a:solidFill>
                        <a:latin typeface="Lexend"/>
                        <a:ea typeface="Lexend"/>
                        <a:cs typeface="Lexend"/>
                        <a:sym typeface="Lexend"/>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950">
                          <a:solidFill>
                            <a:schemeClr val="dk1"/>
                          </a:solidFill>
                          <a:latin typeface="DM Sans"/>
                          <a:ea typeface="DM Sans"/>
                          <a:cs typeface="DM Sans"/>
                          <a:sym typeface="DM Sans"/>
                        </a:rPr>
                        <a:t>These can be used in the template, and their size and color can be edited</a:t>
                      </a:r>
                      <a:endParaRPr sz="950">
                        <a:solidFill>
                          <a:schemeClr val="dk1"/>
                        </a:solidFill>
                        <a:latin typeface="DM Sans"/>
                        <a:ea typeface="DM Sans"/>
                        <a:cs typeface="DM Sans"/>
                        <a:sym typeface="DM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248950">
                <a:tc>
                  <a:txBody>
                    <a:bodyPr/>
                    <a:lstStyle/>
                    <a:p>
                      <a:pPr marL="0" lvl="0" indent="0" algn="l" rtl="0">
                        <a:spcBef>
                          <a:spcPts val="0"/>
                        </a:spcBef>
                        <a:spcAft>
                          <a:spcPts val="0"/>
                        </a:spcAft>
                        <a:buNone/>
                      </a:pPr>
                      <a:r>
                        <a:rPr lang="en" sz="1100" b="1">
                          <a:solidFill>
                            <a:schemeClr val="dk1"/>
                          </a:solidFill>
                          <a:latin typeface="Lexend"/>
                          <a:ea typeface="Lexend"/>
                          <a:cs typeface="Lexend"/>
                          <a:sym typeface="Lexend"/>
                        </a:rPr>
                        <a:t>Editable presentation theme</a:t>
                      </a:r>
                      <a:endParaRPr sz="1100" b="1">
                        <a:solidFill>
                          <a:schemeClr val="dk1"/>
                        </a:solidFill>
                        <a:latin typeface="Lexend"/>
                        <a:ea typeface="Lexend"/>
                        <a:cs typeface="Lexend"/>
                        <a:sym typeface="Lexend"/>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950">
                          <a:solidFill>
                            <a:schemeClr val="dk1"/>
                          </a:solidFill>
                          <a:latin typeface="DM Sans"/>
                          <a:ea typeface="DM Sans"/>
                          <a:cs typeface="DM Sans"/>
                          <a:sym typeface="DM Sans"/>
                        </a:rPr>
                        <a:t>You can edit the master slides easily. For more info, click </a:t>
                      </a:r>
                      <a:r>
                        <a:rPr lang="en" sz="950" b="1">
                          <a:solidFill>
                            <a:schemeClr val="dk1"/>
                          </a:solidFill>
                          <a:uFill>
                            <a:noFill/>
                          </a:uFill>
                          <a:latin typeface="DM Sans"/>
                          <a:ea typeface="DM Sans"/>
                          <a:cs typeface="DM Sans"/>
                          <a:sym typeface="DM Sans"/>
                          <a:hlinkClick r:id="rId9">
                            <a:extLst>
                              <a:ext uri="{A12FA001-AC4F-418D-AE19-62706E023703}">
                                <ahyp:hlinkClr xmlns:ahyp="http://schemas.microsoft.com/office/drawing/2018/hyperlinkcolor" val="tx"/>
                              </a:ext>
                            </a:extLst>
                          </a:hlinkClick>
                        </a:rPr>
                        <a:t>here</a:t>
                      </a:r>
                      <a:endParaRPr sz="950">
                        <a:solidFill>
                          <a:schemeClr val="dk1"/>
                        </a:solidFill>
                        <a:latin typeface="DM Sans"/>
                        <a:ea typeface="DM Sans"/>
                        <a:cs typeface="DM Sans"/>
                        <a:sym typeface="DM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670" name="Google Shape;670;p40"/>
          <p:cNvSpPr txBox="1"/>
          <p:nvPr/>
        </p:nvSpPr>
        <p:spPr>
          <a:xfrm>
            <a:off x="815900" y="3919200"/>
            <a:ext cx="31020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1"/>
                </a:solidFill>
                <a:latin typeface="DM Sans"/>
                <a:ea typeface="DM Sans"/>
                <a:cs typeface="DM Sans"/>
                <a:sym typeface="DM Sans"/>
              </a:rPr>
              <a:t>For more info:</a:t>
            </a:r>
            <a:br>
              <a:rPr lang="en" sz="800" b="1">
                <a:solidFill>
                  <a:schemeClr val="dk1"/>
                </a:solidFill>
                <a:latin typeface="Asap"/>
                <a:ea typeface="Asap"/>
                <a:cs typeface="Asap"/>
                <a:sym typeface="Asap"/>
              </a:rPr>
            </a:br>
            <a:r>
              <a:rPr lang="en" sz="1000" b="1">
                <a:solidFill>
                  <a:schemeClr val="dk1"/>
                </a:solidFill>
                <a:uFill>
                  <a:noFill/>
                </a:uFill>
                <a:latin typeface="Lexend"/>
                <a:ea typeface="Lexend"/>
                <a:cs typeface="Lexend"/>
                <a:sym typeface="Lexend"/>
                <a:hlinkClick r:id="rId10">
                  <a:extLst>
                    <a:ext uri="{A12FA001-AC4F-418D-AE19-62706E023703}">
                      <ahyp:hlinkClr xmlns:ahyp="http://schemas.microsoft.com/office/drawing/2018/hyperlinkcolor" val="tx"/>
                    </a:ext>
                  </a:extLst>
                </a:hlinkClick>
              </a:rPr>
              <a:t>SLIDESGO </a:t>
            </a:r>
            <a:r>
              <a:rPr lang="en" sz="1000" b="1">
                <a:solidFill>
                  <a:schemeClr val="dk1"/>
                </a:solidFill>
                <a:latin typeface="Lexend"/>
                <a:ea typeface="Lexend"/>
                <a:cs typeface="Lexend"/>
                <a:sym typeface="Lexend"/>
              </a:rPr>
              <a:t>| </a:t>
            </a:r>
            <a:r>
              <a:rPr lang="en" sz="1000" b="1">
                <a:solidFill>
                  <a:schemeClr val="dk1"/>
                </a:solidFill>
                <a:uFill>
                  <a:noFill/>
                </a:uFill>
                <a:latin typeface="Lexend"/>
                <a:ea typeface="Lexend"/>
                <a:cs typeface="Lexend"/>
                <a:sym typeface="Lexend"/>
                <a:hlinkClick r:id="rId11">
                  <a:extLst>
                    <a:ext uri="{A12FA001-AC4F-418D-AE19-62706E023703}">
                      <ahyp:hlinkClr xmlns:ahyp="http://schemas.microsoft.com/office/drawing/2018/hyperlinkcolor" val="tx"/>
                    </a:ext>
                  </a:extLst>
                </a:hlinkClick>
              </a:rPr>
              <a:t>BLOG</a:t>
            </a:r>
            <a:r>
              <a:rPr lang="en" sz="1000" b="1">
                <a:solidFill>
                  <a:schemeClr val="dk1"/>
                </a:solidFill>
                <a:latin typeface="Lexend"/>
                <a:ea typeface="Lexend"/>
                <a:cs typeface="Lexend"/>
                <a:sym typeface="Lexend"/>
              </a:rPr>
              <a:t> | </a:t>
            </a:r>
            <a:r>
              <a:rPr lang="en" sz="1000" b="1">
                <a:solidFill>
                  <a:schemeClr val="dk1"/>
                </a:solidFill>
                <a:uFill>
                  <a:noFill/>
                </a:uFill>
                <a:latin typeface="Lexend"/>
                <a:ea typeface="Lexend"/>
                <a:cs typeface="Lexend"/>
                <a:sym typeface="Lexend"/>
                <a:hlinkClick r:id="rId12">
                  <a:extLst>
                    <a:ext uri="{A12FA001-AC4F-418D-AE19-62706E023703}">
                      <ahyp:hlinkClr xmlns:ahyp="http://schemas.microsoft.com/office/drawing/2018/hyperlinkcolor" val="tx"/>
                    </a:ext>
                  </a:extLst>
                </a:hlinkClick>
              </a:rPr>
              <a:t>FAQ</a:t>
            </a:r>
            <a:r>
              <a:rPr lang="en" sz="1000" b="1">
                <a:solidFill>
                  <a:schemeClr val="dk1"/>
                </a:solidFill>
                <a:latin typeface="Lexend"/>
                <a:ea typeface="Lexend"/>
                <a:cs typeface="Lexend"/>
                <a:sym typeface="Lexend"/>
              </a:rPr>
              <a:t>s</a:t>
            </a:r>
            <a:endParaRPr sz="1000" b="1">
              <a:solidFill>
                <a:schemeClr val="dk1"/>
              </a:solidFill>
              <a:latin typeface="Lexend"/>
              <a:ea typeface="Lexend"/>
              <a:cs typeface="Lexend"/>
              <a:sym typeface="Lexend"/>
            </a:endParaRPr>
          </a:p>
          <a:p>
            <a:pPr marL="0" lvl="0" indent="0" algn="ctr" rtl="0">
              <a:spcBef>
                <a:spcPts val="0"/>
              </a:spcBef>
              <a:spcAft>
                <a:spcPts val="0"/>
              </a:spcAft>
              <a:buNone/>
            </a:pPr>
            <a:endParaRPr sz="1000">
              <a:solidFill>
                <a:schemeClr val="dk1"/>
              </a:solidFill>
              <a:latin typeface="Asap"/>
              <a:ea typeface="Asap"/>
              <a:cs typeface="Asap"/>
              <a:sym typeface="Asap"/>
            </a:endParaRPr>
          </a:p>
        </p:txBody>
      </p:sp>
      <p:sp>
        <p:nvSpPr>
          <p:cNvPr id="671" name="Google Shape;671;p40"/>
          <p:cNvSpPr txBox="1"/>
          <p:nvPr/>
        </p:nvSpPr>
        <p:spPr>
          <a:xfrm>
            <a:off x="4462600" y="3919200"/>
            <a:ext cx="38655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1"/>
                </a:solidFill>
                <a:latin typeface="DM Sans"/>
                <a:ea typeface="DM Sans"/>
                <a:cs typeface="DM Sans"/>
                <a:sym typeface="DM Sans"/>
              </a:rPr>
              <a:t>You can visit our sister projects:</a:t>
            </a:r>
            <a:br>
              <a:rPr lang="en" sz="800" b="1">
                <a:solidFill>
                  <a:schemeClr val="dk1"/>
                </a:solidFill>
                <a:latin typeface="Asap"/>
                <a:ea typeface="Asap"/>
                <a:cs typeface="Asap"/>
                <a:sym typeface="Asap"/>
              </a:rPr>
            </a:br>
            <a:r>
              <a:rPr lang="en" sz="1000" b="1">
                <a:solidFill>
                  <a:schemeClr val="dk1"/>
                </a:solidFill>
                <a:uFill>
                  <a:noFill/>
                </a:uFill>
                <a:latin typeface="Lexend"/>
                <a:ea typeface="Lexend"/>
                <a:cs typeface="Lexend"/>
                <a:sym typeface="Lexend"/>
                <a:hlinkClick r:id="rId13">
                  <a:extLst>
                    <a:ext uri="{A12FA001-AC4F-418D-AE19-62706E023703}">
                      <ahyp:hlinkClr xmlns:ahyp="http://schemas.microsoft.com/office/drawing/2018/hyperlinkcolor" val="tx"/>
                    </a:ext>
                  </a:extLst>
                </a:hlinkClick>
              </a:rPr>
              <a:t>FREEPIK</a:t>
            </a:r>
            <a:r>
              <a:rPr lang="en" sz="1000" b="1">
                <a:solidFill>
                  <a:schemeClr val="dk1"/>
                </a:solidFill>
                <a:latin typeface="Lexend"/>
                <a:ea typeface="Lexend"/>
                <a:cs typeface="Lexend"/>
                <a:sym typeface="Lexend"/>
              </a:rPr>
              <a:t> | </a:t>
            </a:r>
            <a:r>
              <a:rPr lang="en" sz="1000" b="1">
                <a:solidFill>
                  <a:schemeClr val="dk1"/>
                </a:solidFill>
                <a:uFill>
                  <a:noFill/>
                </a:uFill>
                <a:latin typeface="Lexend"/>
                <a:ea typeface="Lexend"/>
                <a:cs typeface="Lexend"/>
                <a:sym typeface="Lexend"/>
                <a:hlinkClick r:id="rId14">
                  <a:extLst>
                    <a:ext uri="{A12FA001-AC4F-418D-AE19-62706E023703}">
                      <ahyp:hlinkClr xmlns:ahyp="http://schemas.microsoft.com/office/drawing/2018/hyperlinkcolor" val="tx"/>
                    </a:ext>
                  </a:extLst>
                </a:hlinkClick>
              </a:rPr>
              <a:t>FLATICON</a:t>
            </a:r>
            <a:r>
              <a:rPr lang="en" sz="1000" b="1">
                <a:solidFill>
                  <a:schemeClr val="dk1"/>
                </a:solidFill>
                <a:latin typeface="Lexend"/>
                <a:ea typeface="Lexend"/>
                <a:cs typeface="Lexend"/>
                <a:sym typeface="Lexend"/>
              </a:rPr>
              <a:t> | </a:t>
            </a:r>
            <a:r>
              <a:rPr lang="en" sz="1000" b="1">
                <a:solidFill>
                  <a:schemeClr val="dk1"/>
                </a:solidFill>
                <a:uFill>
                  <a:noFill/>
                </a:uFill>
                <a:latin typeface="Lexend"/>
                <a:ea typeface="Lexend"/>
                <a:cs typeface="Lexend"/>
                <a:sym typeface="Lexend"/>
                <a:hlinkClick r:id="rId15">
                  <a:extLst>
                    <a:ext uri="{A12FA001-AC4F-418D-AE19-62706E023703}">
                      <ahyp:hlinkClr xmlns:ahyp="http://schemas.microsoft.com/office/drawing/2018/hyperlinkcolor" val="tx"/>
                    </a:ext>
                  </a:extLst>
                </a:hlinkClick>
              </a:rPr>
              <a:t>STORYSET</a:t>
            </a:r>
            <a:r>
              <a:rPr lang="en" sz="1000" b="1">
                <a:solidFill>
                  <a:schemeClr val="dk1"/>
                </a:solidFill>
                <a:latin typeface="Lexend"/>
                <a:ea typeface="Lexend"/>
                <a:cs typeface="Lexend"/>
                <a:sym typeface="Lexend"/>
              </a:rPr>
              <a:t> | </a:t>
            </a:r>
            <a:r>
              <a:rPr lang="en" sz="1000" b="1">
                <a:solidFill>
                  <a:schemeClr val="dk1"/>
                </a:solidFill>
                <a:uFill>
                  <a:noFill/>
                </a:uFill>
                <a:latin typeface="Lexend"/>
                <a:ea typeface="Lexend"/>
                <a:cs typeface="Lexend"/>
                <a:sym typeface="Lexend"/>
                <a:hlinkClick r:id="rId16">
                  <a:extLst>
                    <a:ext uri="{A12FA001-AC4F-418D-AE19-62706E023703}">
                      <ahyp:hlinkClr xmlns:ahyp="http://schemas.microsoft.com/office/drawing/2018/hyperlinkcolor" val="tx"/>
                    </a:ext>
                  </a:extLst>
                </a:hlinkClick>
              </a:rPr>
              <a:t>WEPIK </a:t>
            </a:r>
            <a:r>
              <a:rPr lang="en" sz="1000" b="1">
                <a:solidFill>
                  <a:schemeClr val="dk1"/>
                </a:solidFill>
                <a:latin typeface="Lexend"/>
                <a:ea typeface="Lexend"/>
                <a:cs typeface="Lexend"/>
                <a:sym typeface="Lexend"/>
              </a:rPr>
              <a:t>| </a:t>
            </a:r>
            <a:r>
              <a:rPr lang="en" sz="1000" b="1">
                <a:solidFill>
                  <a:schemeClr val="dk1"/>
                </a:solidFill>
                <a:uFill>
                  <a:noFill/>
                </a:uFill>
                <a:latin typeface="Lexend"/>
                <a:ea typeface="Lexend"/>
                <a:cs typeface="Lexend"/>
                <a:sym typeface="Lexend"/>
                <a:hlinkClick r:id="rId17">
                  <a:extLst>
                    <a:ext uri="{A12FA001-AC4F-418D-AE19-62706E023703}">
                      <ahyp:hlinkClr xmlns:ahyp="http://schemas.microsoft.com/office/drawing/2018/hyperlinkcolor" val="tx"/>
                    </a:ext>
                  </a:extLst>
                </a:hlinkClick>
              </a:rPr>
              <a:t>VIDEVO</a:t>
            </a:r>
            <a:endParaRPr sz="1000" b="1">
              <a:solidFill>
                <a:schemeClr val="dk1"/>
              </a:solidFill>
              <a:latin typeface="Lexend"/>
              <a:ea typeface="Lexend"/>
              <a:cs typeface="Lexend"/>
              <a:sym typeface="Lexend"/>
            </a:endParaRPr>
          </a:p>
        </p:txBody>
      </p:sp>
      <p:grpSp>
        <p:nvGrpSpPr>
          <p:cNvPr id="672" name="Google Shape;672;p40"/>
          <p:cNvGrpSpPr/>
          <p:nvPr/>
        </p:nvGrpSpPr>
        <p:grpSpPr>
          <a:xfrm rot="407946">
            <a:off x="8052601" y="543718"/>
            <a:ext cx="907452" cy="839065"/>
            <a:chOff x="1774150" y="1280375"/>
            <a:chExt cx="443200" cy="409800"/>
          </a:xfrm>
        </p:grpSpPr>
        <p:sp>
          <p:nvSpPr>
            <p:cNvPr id="673" name="Google Shape;673;p40"/>
            <p:cNvSpPr/>
            <p:nvPr/>
          </p:nvSpPr>
          <p:spPr>
            <a:xfrm>
              <a:off x="1774150" y="1280375"/>
              <a:ext cx="443200" cy="409800"/>
            </a:xfrm>
            <a:custGeom>
              <a:avLst/>
              <a:gdLst/>
              <a:ahLst/>
              <a:cxnLst/>
              <a:rect l="l" t="t" r="r" b="b"/>
              <a:pathLst>
                <a:path w="17728" h="16392" extrusionOk="0">
                  <a:moveTo>
                    <a:pt x="6625" y="0"/>
                  </a:moveTo>
                  <a:lnTo>
                    <a:pt x="6625" y="0"/>
                  </a:lnTo>
                  <a:cubicBezTo>
                    <a:pt x="4661" y="26"/>
                    <a:pt x="2986" y="406"/>
                    <a:pt x="1716" y="2566"/>
                  </a:cubicBezTo>
                  <a:cubicBezTo>
                    <a:pt x="956" y="3823"/>
                    <a:pt x="485" y="5237"/>
                    <a:pt x="1" y="6625"/>
                  </a:cubicBezTo>
                  <a:cubicBezTo>
                    <a:pt x="1166" y="6913"/>
                    <a:pt x="2370" y="7057"/>
                    <a:pt x="3562" y="7096"/>
                  </a:cubicBezTo>
                  <a:cubicBezTo>
                    <a:pt x="3405" y="7096"/>
                    <a:pt x="3444" y="15802"/>
                    <a:pt x="3444" y="16391"/>
                  </a:cubicBezTo>
                  <a:lnTo>
                    <a:pt x="14297" y="16391"/>
                  </a:lnTo>
                  <a:cubicBezTo>
                    <a:pt x="14297" y="15789"/>
                    <a:pt x="14337" y="7096"/>
                    <a:pt x="14179" y="7096"/>
                  </a:cubicBezTo>
                  <a:cubicBezTo>
                    <a:pt x="15371" y="7057"/>
                    <a:pt x="16562" y="6913"/>
                    <a:pt x="17727" y="6625"/>
                  </a:cubicBezTo>
                  <a:cubicBezTo>
                    <a:pt x="17256" y="5237"/>
                    <a:pt x="16772" y="3823"/>
                    <a:pt x="16012" y="2566"/>
                  </a:cubicBezTo>
                  <a:cubicBezTo>
                    <a:pt x="14742" y="406"/>
                    <a:pt x="13067" y="26"/>
                    <a:pt x="11103" y="0"/>
                  </a:cubicBezTo>
                  <a:lnTo>
                    <a:pt x="11103" y="0"/>
                  </a:lnTo>
                  <a:cubicBezTo>
                    <a:pt x="11142" y="157"/>
                    <a:pt x="11155" y="314"/>
                    <a:pt x="11155" y="471"/>
                  </a:cubicBezTo>
                  <a:cubicBezTo>
                    <a:pt x="11155" y="1741"/>
                    <a:pt x="10134" y="2762"/>
                    <a:pt x="8864" y="2762"/>
                  </a:cubicBezTo>
                  <a:cubicBezTo>
                    <a:pt x="7594" y="2762"/>
                    <a:pt x="6573" y="1741"/>
                    <a:pt x="6573" y="471"/>
                  </a:cubicBezTo>
                  <a:cubicBezTo>
                    <a:pt x="6573" y="314"/>
                    <a:pt x="6586" y="157"/>
                    <a:pt x="6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0"/>
            <p:cNvSpPr/>
            <p:nvPr/>
          </p:nvSpPr>
          <p:spPr>
            <a:xfrm>
              <a:off x="1859900" y="1386975"/>
              <a:ext cx="22300" cy="73425"/>
            </a:xfrm>
            <a:custGeom>
              <a:avLst/>
              <a:gdLst/>
              <a:ahLst/>
              <a:cxnLst/>
              <a:rect l="l" t="t" r="r" b="b"/>
              <a:pathLst>
                <a:path w="892" h="2937" extrusionOk="0">
                  <a:moveTo>
                    <a:pt x="804" y="1"/>
                  </a:moveTo>
                  <a:cubicBezTo>
                    <a:pt x="769" y="1"/>
                    <a:pt x="734" y="24"/>
                    <a:pt x="734" y="56"/>
                  </a:cubicBezTo>
                  <a:lnTo>
                    <a:pt x="1" y="2845"/>
                  </a:lnTo>
                  <a:cubicBezTo>
                    <a:pt x="1" y="2884"/>
                    <a:pt x="14" y="2924"/>
                    <a:pt x="66" y="2937"/>
                  </a:cubicBezTo>
                  <a:lnTo>
                    <a:pt x="79" y="2937"/>
                  </a:lnTo>
                  <a:cubicBezTo>
                    <a:pt x="119" y="2937"/>
                    <a:pt x="158" y="2910"/>
                    <a:pt x="158" y="2884"/>
                  </a:cubicBezTo>
                  <a:lnTo>
                    <a:pt x="891" y="96"/>
                  </a:lnTo>
                  <a:cubicBezTo>
                    <a:pt x="891" y="56"/>
                    <a:pt x="865" y="4"/>
                    <a:pt x="826" y="4"/>
                  </a:cubicBezTo>
                  <a:cubicBezTo>
                    <a:pt x="819" y="2"/>
                    <a:pt x="811" y="1"/>
                    <a:pt x="8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0"/>
            <p:cNvSpPr/>
            <p:nvPr/>
          </p:nvSpPr>
          <p:spPr>
            <a:xfrm>
              <a:off x="2101125" y="1392925"/>
              <a:ext cx="31125" cy="66175"/>
            </a:xfrm>
            <a:custGeom>
              <a:avLst/>
              <a:gdLst/>
              <a:ahLst/>
              <a:cxnLst/>
              <a:rect l="l" t="t" r="r" b="b"/>
              <a:pathLst>
                <a:path w="1245" h="2647" extrusionOk="0">
                  <a:moveTo>
                    <a:pt x="101" y="1"/>
                  </a:moveTo>
                  <a:cubicBezTo>
                    <a:pt x="85" y="1"/>
                    <a:pt x="68" y="5"/>
                    <a:pt x="53" y="15"/>
                  </a:cubicBezTo>
                  <a:cubicBezTo>
                    <a:pt x="14" y="41"/>
                    <a:pt x="1" y="93"/>
                    <a:pt x="27" y="120"/>
                  </a:cubicBezTo>
                  <a:cubicBezTo>
                    <a:pt x="551" y="866"/>
                    <a:pt x="904" y="1704"/>
                    <a:pt x="1074" y="2581"/>
                  </a:cubicBezTo>
                  <a:cubicBezTo>
                    <a:pt x="1087" y="2620"/>
                    <a:pt x="1127" y="2646"/>
                    <a:pt x="1153" y="2646"/>
                  </a:cubicBezTo>
                  <a:lnTo>
                    <a:pt x="1179" y="2646"/>
                  </a:lnTo>
                  <a:cubicBezTo>
                    <a:pt x="1218" y="2633"/>
                    <a:pt x="1244" y="2594"/>
                    <a:pt x="1231" y="2555"/>
                  </a:cubicBezTo>
                  <a:cubicBezTo>
                    <a:pt x="1048" y="1651"/>
                    <a:pt x="695" y="787"/>
                    <a:pt x="158" y="28"/>
                  </a:cubicBezTo>
                  <a:cubicBezTo>
                    <a:pt x="150" y="12"/>
                    <a:pt x="127" y="1"/>
                    <a:pt x="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 name="Google Shape;676;p40"/>
          <p:cNvGrpSpPr/>
          <p:nvPr/>
        </p:nvGrpSpPr>
        <p:grpSpPr>
          <a:xfrm>
            <a:off x="7948706" y="1017736"/>
            <a:ext cx="415826" cy="415826"/>
            <a:chOff x="2429425" y="1984725"/>
            <a:chExt cx="239600" cy="239600"/>
          </a:xfrm>
        </p:grpSpPr>
        <p:sp>
          <p:nvSpPr>
            <p:cNvPr id="677" name="Google Shape;677;p40"/>
            <p:cNvSpPr/>
            <p:nvPr/>
          </p:nvSpPr>
          <p:spPr>
            <a:xfrm>
              <a:off x="2429425" y="1984725"/>
              <a:ext cx="239600" cy="239600"/>
            </a:xfrm>
            <a:custGeom>
              <a:avLst/>
              <a:gdLst/>
              <a:ahLst/>
              <a:cxnLst/>
              <a:rect l="l" t="t" r="r" b="b"/>
              <a:pathLst>
                <a:path w="9584" h="9584" extrusionOk="0">
                  <a:moveTo>
                    <a:pt x="3771" y="0"/>
                  </a:moveTo>
                  <a:lnTo>
                    <a:pt x="3679" y="2606"/>
                  </a:lnTo>
                  <a:lnTo>
                    <a:pt x="1519" y="1152"/>
                  </a:lnTo>
                  <a:lnTo>
                    <a:pt x="2736" y="3457"/>
                  </a:lnTo>
                  <a:lnTo>
                    <a:pt x="131" y="3273"/>
                  </a:lnTo>
                  <a:lnTo>
                    <a:pt x="2344" y="4661"/>
                  </a:lnTo>
                  <a:lnTo>
                    <a:pt x="0" y="5813"/>
                  </a:lnTo>
                  <a:lnTo>
                    <a:pt x="2606" y="5905"/>
                  </a:lnTo>
                  <a:lnTo>
                    <a:pt x="1152" y="8065"/>
                  </a:lnTo>
                  <a:lnTo>
                    <a:pt x="1152" y="8065"/>
                  </a:lnTo>
                  <a:lnTo>
                    <a:pt x="3457" y="6847"/>
                  </a:lnTo>
                  <a:lnTo>
                    <a:pt x="3273" y="9453"/>
                  </a:lnTo>
                  <a:lnTo>
                    <a:pt x="4661" y="7240"/>
                  </a:lnTo>
                  <a:lnTo>
                    <a:pt x="5813" y="9584"/>
                  </a:lnTo>
                  <a:lnTo>
                    <a:pt x="5905" y="6978"/>
                  </a:lnTo>
                  <a:lnTo>
                    <a:pt x="8065" y="8432"/>
                  </a:lnTo>
                  <a:lnTo>
                    <a:pt x="6847" y="6127"/>
                  </a:lnTo>
                  <a:lnTo>
                    <a:pt x="9453" y="6311"/>
                  </a:lnTo>
                  <a:lnTo>
                    <a:pt x="7240" y="4923"/>
                  </a:lnTo>
                  <a:lnTo>
                    <a:pt x="9584" y="3771"/>
                  </a:lnTo>
                  <a:lnTo>
                    <a:pt x="6978" y="3679"/>
                  </a:lnTo>
                  <a:lnTo>
                    <a:pt x="8432" y="1519"/>
                  </a:lnTo>
                  <a:lnTo>
                    <a:pt x="6127" y="2737"/>
                  </a:lnTo>
                  <a:lnTo>
                    <a:pt x="6127" y="2737"/>
                  </a:lnTo>
                  <a:lnTo>
                    <a:pt x="6311" y="131"/>
                  </a:lnTo>
                  <a:lnTo>
                    <a:pt x="4923" y="2344"/>
                  </a:lnTo>
                  <a:lnTo>
                    <a:pt x="37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0"/>
            <p:cNvSpPr/>
            <p:nvPr/>
          </p:nvSpPr>
          <p:spPr>
            <a:xfrm>
              <a:off x="2543993" y="2064079"/>
              <a:ext cx="17050" cy="80875"/>
            </a:xfrm>
            <a:custGeom>
              <a:avLst/>
              <a:gdLst/>
              <a:ahLst/>
              <a:cxnLst/>
              <a:rect l="l" t="t" r="r" b="b"/>
              <a:pathLst>
                <a:path w="682" h="3235" extrusionOk="0">
                  <a:moveTo>
                    <a:pt x="66" y="1"/>
                  </a:moveTo>
                  <a:lnTo>
                    <a:pt x="131" y="2266"/>
                  </a:lnTo>
                  <a:lnTo>
                    <a:pt x="459" y="2266"/>
                  </a:lnTo>
                  <a:lnTo>
                    <a:pt x="524" y="1"/>
                  </a:lnTo>
                  <a:close/>
                  <a:moveTo>
                    <a:pt x="288" y="2645"/>
                  </a:moveTo>
                  <a:cubicBezTo>
                    <a:pt x="131" y="2645"/>
                    <a:pt x="0" y="2789"/>
                    <a:pt x="13" y="2946"/>
                  </a:cubicBezTo>
                  <a:cubicBezTo>
                    <a:pt x="0" y="3103"/>
                    <a:pt x="131" y="3234"/>
                    <a:pt x="288" y="3234"/>
                  </a:cubicBezTo>
                  <a:cubicBezTo>
                    <a:pt x="681" y="3234"/>
                    <a:pt x="681" y="2645"/>
                    <a:pt x="288" y="264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 name="Google Shape;679;p40"/>
          <p:cNvGrpSpPr/>
          <p:nvPr/>
        </p:nvGrpSpPr>
        <p:grpSpPr>
          <a:xfrm>
            <a:off x="330789" y="4380894"/>
            <a:ext cx="714071" cy="538612"/>
            <a:chOff x="1056050" y="2184175"/>
            <a:chExt cx="411450" cy="310350"/>
          </a:xfrm>
        </p:grpSpPr>
        <p:sp>
          <p:nvSpPr>
            <p:cNvPr id="680" name="Google Shape;680;p40"/>
            <p:cNvSpPr/>
            <p:nvPr/>
          </p:nvSpPr>
          <p:spPr>
            <a:xfrm>
              <a:off x="1056050" y="2184175"/>
              <a:ext cx="411450" cy="310350"/>
            </a:xfrm>
            <a:custGeom>
              <a:avLst/>
              <a:gdLst/>
              <a:ahLst/>
              <a:cxnLst/>
              <a:rect l="l" t="t" r="r" b="b"/>
              <a:pathLst>
                <a:path w="16458" h="12414" extrusionOk="0">
                  <a:moveTo>
                    <a:pt x="13881" y="0"/>
                  </a:moveTo>
                  <a:cubicBezTo>
                    <a:pt x="13867" y="0"/>
                    <a:pt x="13852" y="3"/>
                    <a:pt x="13839" y="9"/>
                  </a:cubicBezTo>
                  <a:lnTo>
                    <a:pt x="118" y="4211"/>
                  </a:lnTo>
                  <a:cubicBezTo>
                    <a:pt x="40" y="4237"/>
                    <a:pt x="0" y="4316"/>
                    <a:pt x="27" y="4381"/>
                  </a:cubicBezTo>
                  <a:lnTo>
                    <a:pt x="2449" y="12315"/>
                  </a:lnTo>
                  <a:cubicBezTo>
                    <a:pt x="2470" y="12369"/>
                    <a:pt x="2527" y="12414"/>
                    <a:pt x="2590" y="12414"/>
                  </a:cubicBezTo>
                  <a:cubicBezTo>
                    <a:pt x="2604" y="12414"/>
                    <a:pt x="2618" y="12411"/>
                    <a:pt x="2632" y="12407"/>
                  </a:cubicBezTo>
                  <a:lnTo>
                    <a:pt x="16353" y="8191"/>
                  </a:lnTo>
                  <a:cubicBezTo>
                    <a:pt x="16418" y="8178"/>
                    <a:pt x="16457" y="8099"/>
                    <a:pt x="16444" y="8021"/>
                  </a:cubicBezTo>
                  <a:lnTo>
                    <a:pt x="14009" y="100"/>
                  </a:lnTo>
                  <a:cubicBezTo>
                    <a:pt x="13988" y="38"/>
                    <a:pt x="13935" y="0"/>
                    <a:pt x="138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0"/>
            <p:cNvSpPr/>
            <p:nvPr/>
          </p:nvSpPr>
          <p:spPr>
            <a:xfrm>
              <a:off x="1102525" y="2336900"/>
              <a:ext cx="357125" cy="131275"/>
            </a:xfrm>
            <a:custGeom>
              <a:avLst/>
              <a:gdLst/>
              <a:ahLst/>
              <a:cxnLst/>
              <a:rect l="l" t="t" r="r" b="b"/>
              <a:pathLst>
                <a:path w="14285" h="5251" extrusionOk="0">
                  <a:moveTo>
                    <a:pt x="13996" y="0"/>
                  </a:moveTo>
                  <a:lnTo>
                    <a:pt x="0" y="4282"/>
                  </a:lnTo>
                  <a:lnTo>
                    <a:pt x="302" y="5250"/>
                  </a:lnTo>
                  <a:lnTo>
                    <a:pt x="14284" y="956"/>
                  </a:lnTo>
                  <a:lnTo>
                    <a:pt x="139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0"/>
            <p:cNvSpPr/>
            <p:nvPr/>
          </p:nvSpPr>
          <p:spPr>
            <a:xfrm>
              <a:off x="1085175" y="2281175"/>
              <a:ext cx="92975" cy="67950"/>
            </a:xfrm>
            <a:custGeom>
              <a:avLst/>
              <a:gdLst/>
              <a:ahLst/>
              <a:cxnLst/>
              <a:rect l="l" t="t" r="r" b="b"/>
              <a:pathLst>
                <a:path w="3719" h="2718" extrusionOk="0">
                  <a:moveTo>
                    <a:pt x="3117" y="0"/>
                  </a:moveTo>
                  <a:cubicBezTo>
                    <a:pt x="3108" y="0"/>
                    <a:pt x="3099" y="2"/>
                    <a:pt x="3090" y="4"/>
                  </a:cubicBezTo>
                  <a:lnTo>
                    <a:pt x="79" y="933"/>
                  </a:lnTo>
                  <a:cubicBezTo>
                    <a:pt x="27" y="946"/>
                    <a:pt x="1" y="999"/>
                    <a:pt x="14" y="1051"/>
                  </a:cubicBezTo>
                  <a:lnTo>
                    <a:pt x="498" y="2648"/>
                  </a:lnTo>
                  <a:cubicBezTo>
                    <a:pt x="509" y="2692"/>
                    <a:pt x="556" y="2717"/>
                    <a:pt x="601" y="2717"/>
                  </a:cubicBezTo>
                  <a:cubicBezTo>
                    <a:pt x="611" y="2717"/>
                    <a:pt x="620" y="2716"/>
                    <a:pt x="629" y="2714"/>
                  </a:cubicBezTo>
                  <a:lnTo>
                    <a:pt x="3640" y="1784"/>
                  </a:lnTo>
                  <a:cubicBezTo>
                    <a:pt x="3693" y="1771"/>
                    <a:pt x="3719" y="1719"/>
                    <a:pt x="3706" y="1666"/>
                  </a:cubicBezTo>
                  <a:lnTo>
                    <a:pt x="3208" y="69"/>
                  </a:lnTo>
                  <a:cubicBezTo>
                    <a:pt x="3197" y="26"/>
                    <a:pt x="3160" y="0"/>
                    <a:pt x="3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0"/>
            <p:cNvSpPr/>
            <p:nvPr/>
          </p:nvSpPr>
          <p:spPr>
            <a:xfrm>
              <a:off x="1115950" y="2370600"/>
              <a:ext cx="124400" cy="55025"/>
            </a:xfrm>
            <a:custGeom>
              <a:avLst/>
              <a:gdLst/>
              <a:ahLst/>
              <a:cxnLst/>
              <a:rect l="l" t="t" r="r" b="b"/>
              <a:pathLst>
                <a:path w="4976" h="2201" extrusionOk="0">
                  <a:moveTo>
                    <a:pt x="4753" y="1"/>
                  </a:moveTo>
                  <a:lnTo>
                    <a:pt x="0" y="1454"/>
                  </a:lnTo>
                  <a:lnTo>
                    <a:pt x="236" y="2200"/>
                  </a:lnTo>
                  <a:lnTo>
                    <a:pt x="4975" y="747"/>
                  </a:lnTo>
                  <a:lnTo>
                    <a:pt x="47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42"/>
          <p:cNvSpPr txBox="1">
            <a:spLocks noGrp="1"/>
          </p:cNvSpPr>
          <p:nvPr>
            <p:ph type="subTitle" idx="2"/>
          </p:nvPr>
        </p:nvSpPr>
        <p:spPr>
          <a:xfrm>
            <a:off x="6087900" y="471975"/>
            <a:ext cx="2336100" cy="218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SHOPPING CART THEME | 2XXX</a:t>
            </a:r>
            <a:endParaRPr/>
          </a:p>
        </p:txBody>
      </p:sp>
      <p:sp>
        <p:nvSpPr>
          <p:cNvPr id="724" name="Google Shape;724;p42"/>
          <p:cNvSpPr txBox="1">
            <a:spLocks noGrp="1"/>
          </p:cNvSpPr>
          <p:nvPr>
            <p:ph type="subTitle" idx="3"/>
          </p:nvPr>
        </p:nvSpPr>
        <p:spPr>
          <a:xfrm>
            <a:off x="5604300" y="4697325"/>
            <a:ext cx="1368600" cy="12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www.slidesgo.com</a:t>
            </a:r>
            <a:endParaRPr/>
          </a:p>
        </p:txBody>
      </p:sp>
      <p:sp>
        <p:nvSpPr>
          <p:cNvPr id="725" name="Google Shape;725;p42"/>
          <p:cNvSpPr txBox="1">
            <a:spLocks noGrp="1"/>
          </p:cNvSpPr>
          <p:nvPr>
            <p:ph type="title"/>
          </p:nvPr>
        </p:nvSpPr>
        <p:spPr>
          <a:xfrm>
            <a:off x="1980150" y="1257775"/>
            <a:ext cx="5183700" cy="172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Whoa!</a:t>
            </a:r>
            <a:endParaRPr/>
          </a:p>
        </p:txBody>
      </p:sp>
      <p:sp>
        <p:nvSpPr>
          <p:cNvPr id="726" name="Google Shape;726;p42"/>
          <p:cNvSpPr txBox="1">
            <a:spLocks noGrp="1"/>
          </p:cNvSpPr>
          <p:nvPr>
            <p:ph type="subTitle" idx="1"/>
          </p:nvPr>
        </p:nvSpPr>
        <p:spPr>
          <a:xfrm>
            <a:off x="1998150" y="3028075"/>
            <a:ext cx="5147700" cy="73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can be the part of the presentation where you can introduce yourself, write your email…</a:t>
            </a:r>
            <a:endParaRPr/>
          </a:p>
        </p:txBody>
      </p:sp>
      <p:grpSp>
        <p:nvGrpSpPr>
          <p:cNvPr id="727" name="Google Shape;727;p42"/>
          <p:cNvGrpSpPr/>
          <p:nvPr/>
        </p:nvGrpSpPr>
        <p:grpSpPr>
          <a:xfrm rot="254121">
            <a:off x="1282771" y="509777"/>
            <a:ext cx="1152516" cy="870439"/>
            <a:chOff x="5177150" y="1453425"/>
            <a:chExt cx="712875" cy="538400"/>
          </a:xfrm>
        </p:grpSpPr>
        <p:sp>
          <p:nvSpPr>
            <p:cNvPr id="728" name="Google Shape;728;p42"/>
            <p:cNvSpPr/>
            <p:nvPr/>
          </p:nvSpPr>
          <p:spPr>
            <a:xfrm>
              <a:off x="5650750" y="1465175"/>
              <a:ext cx="239275" cy="526650"/>
            </a:xfrm>
            <a:custGeom>
              <a:avLst/>
              <a:gdLst/>
              <a:ahLst/>
              <a:cxnLst/>
              <a:rect l="l" t="t" r="r" b="b"/>
              <a:pathLst>
                <a:path w="9571" h="21066" extrusionOk="0">
                  <a:moveTo>
                    <a:pt x="4750" y="0"/>
                  </a:moveTo>
                  <a:cubicBezTo>
                    <a:pt x="4446" y="0"/>
                    <a:pt x="4143" y="39"/>
                    <a:pt x="3850" y="123"/>
                  </a:cubicBezTo>
                  <a:cubicBezTo>
                    <a:pt x="1716" y="738"/>
                    <a:pt x="865" y="3278"/>
                    <a:pt x="577" y="5478"/>
                  </a:cubicBezTo>
                  <a:cubicBezTo>
                    <a:pt x="105" y="9012"/>
                    <a:pt x="616" y="12508"/>
                    <a:pt x="131" y="16017"/>
                  </a:cubicBezTo>
                  <a:cubicBezTo>
                    <a:pt x="66" y="16383"/>
                    <a:pt x="40" y="16750"/>
                    <a:pt x="27" y="17130"/>
                  </a:cubicBezTo>
                  <a:cubicBezTo>
                    <a:pt x="0" y="18177"/>
                    <a:pt x="197" y="19224"/>
                    <a:pt x="891" y="19971"/>
                  </a:cubicBezTo>
                  <a:cubicBezTo>
                    <a:pt x="1467" y="20599"/>
                    <a:pt x="2318" y="20926"/>
                    <a:pt x="3156" y="21018"/>
                  </a:cubicBezTo>
                  <a:cubicBezTo>
                    <a:pt x="3424" y="21050"/>
                    <a:pt x="3676" y="21065"/>
                    <a:pt x="3912" y="21065"/>
                  </a:cubicBezTo>
                  <a:cubicBezTo>
                    <a:pt x="6397" y="21065"/>
                    <a:pt x="7117" y="19347"/>
                    <a:pt x="7607" y="16907"/>
                  </a:cubicBezTo>
                  <a:cubicBezTo>
                    <a:pt x="8026" y="14812"/>
                    <a:pt x="8445" y="12718"/>
                    <a:pt x="8864" y="10610"/>
                  </a:cubicBezTo>
                  <a:cubicBezTo>
                    <a:pt x="9217" y="8868"/>
                    <a:pt x="9571" y="7088"/>
                    <a:pt x="9401" y="5307"/>
                  </a:cubicBezTo>
                  <a:cubicBezTo>
                    <a:pt x="9230" y="3527"/>
                    <a:pt x="8471" y="1733"/>
                    <a:pt x="6992" y="712"/>
                  </a:cubicBezTo>
                  <a:cubicBezTo>
                    <a:pt x="6339" y="267"/>
                    <a:pt x="5542" y="0"/>
                    <a:pt x="47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2"/>
            <p:cNvSpPr/>
            <p:nvPr/>
          </p:nvSpPr>
          <p:spPr>
            <a:xfrm>
              <a:off x="5745000" y="1490175"/>
              <a:ext cx="14100" cy="42575"/>
            </a:xfrm>
            <a:custGeom>
              <a:avLst/>
              <a:gdLst/>
              <a:ahLst/>
              <a:cxnLst/>
              <a:rect l="l" t="t" r="r" b="b"/>
              <a:pathLst>
                <a:path w="564" h="1703" extrusionOk="0">
                  <a:moveTo>
                    <a:pt x="407" y="0"/>
                  </a:moveTo>
                  <a:lnTo>
                    <a:pt x="1" y="39"/>
                  </a:lnTo>
                  <a:cubicBezTo>
                    <a:pt x="27" y="367"/>
                    <a:pt x="66" y="602"/>
                    <a:pt x="80" y="812"/>
                  </a:cubicBezTo>
                  <a:cubicBezTo>
                    <a:pt x="132" y="1113"/>
                    <a:pt x="145" y="1401"/>
                    <a:pt x="145" y="1702"/>
                  </a:cubicBezTo>
                  <a:lnTo>
                    <a:pt x="564" y="1702"/>
                  </a:lnTo>
                  <a:cubicBezTo>
                    <a:pt x="564" y="1388"/>
                    <a:pt x="538" y="1074"/>
                    <a:pt x="499" y="759"/>
                  </a:cubicBezTo>
                  <a:cubicBezTo>
                    <a:pt x="472" y="563"/>
                    <a:pt x="446" y="327"/>
                    <a:pt x="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2"/>
            <p:cNvSpPr/>
            <p:nvPr/>
          </p:nvSpPr>
          <p:spPr>
            <a:xfrm>
              <a:off x="5659250" y="1524850"/>
              <a:ext cx="207225" cy="230775"/>
            </a:xfrm>
            <a:custGeom>
              <a:avLst/>
              <a:gdLst/>
              <a:ahLst/>
              <a:cxnLst/>
              <a:rect l="l" t="t" r="r" b="b"/>
              <a:pathLst>
                <a:path w="8289" h="9231" extrusionOk="0">
                  <a:moveTo>
                    <a:pt x="3876" y="1"/>
                  </a:moveTo>
                  <a:lnTo>
                    <a:pt x="3745" y="132"/>
                  </a:lnTo>
                  <a:cubicBezTo>
                    <a:pt x="315" y="3326"/>
                    <a:pt x="1" y="7005"/>
                    <a:pt x="302" y="8498"/>
                  </a:cubicBezTo>
                  <a:lnTo>
                    <a:pt x="708" y="8419"/>
                  </a:lnTo>
                  <a:cubicBezTo>
                    <a:pt x="420" y="7018"/>
                    <a:pt x="721" y="3614"/>
                    <a:pt x="3889" y="564"/>
                  </a:cubicBezTo>
                  <a:cubicBezTo>
                    <a:pt x="5212" y="1847"/>
                    <a:pt x="6756" y="3693"/>
                    <a:pt x="7319" y="5081"/>
                  </a:cubicBezTo>
                  <a:cubicBezTo>
                    <a:pt x="7529" y="5539"/>
                    <a:pt x="7673" y="6036"/>
                    <a:pt x="7751" y="6534"/>
                  </a:cubicBezTo>
                  <a:cubicBezTo>
                    <a:pt x="7869" y="7411"/>
                    <a:pt x="7699" y="8301"/>
                    <a:pt x="7529" y="9152"/>
                  </a:cubicBezTo>
                  <a:lnTo>
                    <a:pt x="7935" y="9231"/>
                  </a:lnTo>
                  <a:cubicBezTo>
                    <a:pt x="8092" y="8393"/>
                    <a:pt x="8288" y="7424"/>
                    <a:pt x="8144" y="6481"/>
                  </a:cubicBezTo>
                  <a:cubicBezTo>
                    <a:pt x="8066" y="5945"/>
                    <a:pt x="7909" y="5421"/>
                    <a:pt x="7699" y="4923"/>
                  </a:cubicBezTo>
                  <a:cubicBezTo>
                    <a:pt x="7044" y="3339"/>
                    <a:pt x="5303" y="1349"/>
                    <a:pt x="4020" y="132"/>
                  </a:cubicBezTo>
                  <a:lnTo>
                    <a:pt x="38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2"/>
            <p:cNvSpPr/>
            <p:nvPr/>
          </p:nvSpPr>
          <p:spPr>
            <a:xfrm>
              <a:off x="5424250" y="1453425"/>
              <a:ext cx="230125" cy="526225"/>
            </a:xfrm>
            <a:custGeom>
              <a:avLst/>
              <a:gdLst/>
              <a:ahLst/>
              <a:cxnLst/>
              <a:rect l="l" t="t" r="r" b="b"/>
              <a:pathLst>
                <a:path w="9205" h="21049" extrusionOk="0">
                  <a:moveTo>
                    <a:pt x="5317" y="0"/>
                  </a:moveTo>
                  <a:cubicBezTo>
                    <a:pt x="4724" y="0"/>
                    <a:pt x="4124" y="137"/>
                    <a:pt x="3588" y="383"/>
                  </a:cubicBezTo>
                  <a:cubicBezTo>
                    <a:pt x="1964" y="1130"/>
                    <a:pt x="917" y="2792"/>
                    <a:pt x="459" y="4507"/>
                  </a:cubicBezTo>
                  <a:cubicBezTo>
                    <a:pt x="1" y="6236"/>
                    <a:pt x="40" y="8055"/>
                    <a:pt x="105" y="9836"/>
                  </a:cubicBezTo>
                  <a:cubicBezTo>
                    <a:pt x="171" y="11970"/>
                    <a:pt x="236" y="14104"/>
                    <a:pt x="302" y="16251"/>
                  </a:cubicBezTo>
                  <a:cubicBezTo>
                    <a:pt x="380" y="18974"/>
                    <a:pt x="878" y="20886"/>
                    <a:pt x="4007" y="21043"/>
                  </a:cubicBezTo>
                  <a:cubicBezTo>
                    <a:pt x="4083" y="21046"/>
                    <a:pt x="4160" y="21048"/>
                    <a:pt x="4236" y="21048"/>
                  </a:cubicBezTo>
                  <a:cubicBezTo>
                    <a:pt x="5005" y="21048"/>
                    <a:pt x="5797" y="20864"/>
                    <a:pt x="6416" y="20388"/>
                  </a:cubicBezTo>
                  <a:cubicBezTo>
                    <a:pt x="7214" y="19760"/>
                    <a:pt x="7581" y="18752"/>
                    <a:pt x="7725" y="17717"/>
                  </a:cubicBezTo>
                  <a:cubicBezTo>
                    <a:pt x="7777" y="17351"/>
                    <a:pt x="7804" y="16984"/>
                    <a:pt x="7817" y="16605"/>
                  </a:cubicBezTo>
                  <a:cubicBezTo>
                    <a:pt x="7908" y="13070"/>
                    <a:pt x="8995" y="9705"/>
                    <a:pt x="9126" y="6144"/>
                  </a:cubicBezTo>
                  <a:cubicBezTo>
                    <a:pt x="9204" y="3931"/>
                    <a:pt x="8786" y="1287"/>
                    <a:pt x="6782" y="318"/>
                  </a:cubicBezTo>
                  <a:cubicBezTo>
                    <a:pt x="6329" y="100"/>
                    <a:pt x="5826" y="0"/>
                    <a:pt x="53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2"/>
            <p:cNvSpPr/>
            <p:nvPr/>
          </p:nvSpPr>
          <p:spPr>
            <a:xfrm>
              <a:off x="5571225" y="1481650"/>
              <a:ext cx="20625" cy="42900"/>
            </a:xfrm>
            <a:custGeom>
              <a:avLst/>
              <a:gdLst/>
              <a:ahLst/>
              <a:cxnLst/>
              <a:rect l="l" t="t" r="r" b="b"/>
              <a:pathLst>
                <a:path w="825" h="1716" extrusionOk="0">
                  <a:moveTo>
                    <a:pt x="419" y="1"/>
                  </a:moveTo>
                  <a:cubicBezTo>
                    <a:pt x="340" y="302"/>
                    <a:pt x="275" y="537"/>
                    <a:pt x="210" y="734"/>
                  </a:cubicBezTo>
                  <a:cubicBezTo>
                    <a:pt x="118" y="1035"/>
                    <a:pt x="52" y="1336"/>
                    <a:pt x="0" y="1650"/>
                  </a:cubicBezTo>
                  <a:lnTo>
                    <a:pt x="406" y="1716"/>
                  </a:lnTo>
                  <a:cubicBezTo>
                    <a:pt x="445" y="1415"/>
                    <a:pt x="524" y="1127"/>
                    <a:pt x="615" y="852"/>
                  </a:cubicBezTo>
                  <a:cubicBezTo>
                    <a:pt x="668" y="655"/>
                    <a:pt x="746" y="420"/>
                    <a:pt x="825" y="105"/>
                  </a:cubicBezTo>
                  <a:lnTo>
                    <a:pt x="4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2"/>
            <p:cNvSpPr/>
            <p:nvPr/>
          </p:nvSpPr>
          <p:spPr>
            <a:xfrm>
              <a:off x="5435700" y="1516025"/>
              <a:ext cx="213425" cy="224225"/>
            </a:xfrm>
            <a:custGeom>
              <a:avLst/>
              <a:gdLst/>
              <a:ahLst/>
              <a:cxnLst/>
              <a:rect l="l" t="t" r="r" b="b"/>
              <a:pathLst>
                <a:path w="8537" h="8969" extrusionOk="0">
                  <a:moveTo>
                    <a:pt x="5578" y="0"/>
                  </a:moveTo>
                  <a:lnTo>
                    <a:pt x="5408" y="105"/>
                  </a:lnTo>
                  <a:cubicBezTo>
                    <a:pt x="3942" y="1087"/>
                    <a:pt x="1899" y="2763"/>
                    <a:pt x="996" y="4216"/>
                  </a:cubicBezTo>
                  <a:cubicBezTo>
                    <a:pt x="695" y="4674"/>
                    <a:pt x="459" y="5159"/>
                    <a:pt x="289" y="5682"/>
                  </a:cubicBezTo>
                  <a:cubicBezTo>
                    <a:pt x="1" y="6586"/>
                    <a:pt x="27" y="7568"/>
                    <a:pt x="53" y="8419"/>
                  </a:cubicBezTo>
                  <a:lnTo>
                    <a:pt x="459" y="8419"/>
                  </a:lnTo>
                  <a:cubicBezTo>
                    <a:pt x="433" y="7541"/>
                    <a:pt x="420" y="6638"/>
                    <a:pt x="682" y="5800"/>
                  </a:cubicBezTo>
                  <a:cubicBezTo>
                    <a:pt x="839" y="5316"/>
                    <a:pt x="1061" y="4858"/>
                    <a:pt x="1336" y="4425"/>
                  </a:cubicBezTo>
                  <a:cubicBezTo>
                    <a:pt x="2135" y="3156"/>
                    <a:pt x="3955" y="1598"/>
                    <a:pt x="5473" y="550"/>
                  </a:cubicBezTo>
                  <a:cubicBezTo>
                    <a:pt x="8092" y="4072"/>
                    <a:pt x="7830" y="7489"/>
                    <a:pt x="7306" y="8811"/>
                  </a:cubicBezTo>
                  <a:lnTo>
                    <a:pt x="7686" y="8968"/>
                  </a:lnTo>
                  <a:cubicBezTo>
                    <a:pt x="8249" y="7541"/>
                    <a:pt x="8537" y="3863"/>
                    <a:pt x="5696" y="157"/>
                  </a:cubicBezTo>
                  <a:lnTo>
                    <a:pt x="55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2"/>
            <p:cNvSpPr/>
            <p:nvPr/>
          </p:nvSpPr>
          <p:spPr>
            <a:xfrm>
              <a:off x="5510000" y="1700400"/>
              <a:ext cx="171875" cy="114150"/>
            </a:xfrm>
            <a:custGeom>
              <a:avLst/>
              <a:gdLst/>
              <a:ahLst/>
              <a:cxnLst/>
              <a:rect l="l" t="t" r="r" b="b"/>
              <a:pathLst>
                <a:path w="6875" h="4566" extrusionOk="0">
                  <a:moveTo>
                    <a:pt x="5787" y="196"/>
                  </a:moveTo>
                  <a:cubicBezTo>
                    <a:pt x="5887" y="196"/>
                    <a:pt x="5988" y="208"/>
                    <a:pt x="6089" y="232"/>
                  </a:cubicBezTo>
                  <a:cubicBezTo>
                    <a:pt x="6285" y="258"/>
                    <a:pt x="6468" y="376"/>
                    <a:pt x="6573" y="546"/>
                  </a:cubicBezTo>
                  <a:cubicBezTo>
                    <a:pt x="6652" y="729"/>
                    <a:pt x="6599" y="978"/>
                    <a:pt x="6403" y="1292"/>
                  </a:cubicBezTo>
                  <a:cubicBezTo>
                    <a:pt x="5382" y="2968"/>
                    <a:pt x="2645" y="4356"/>
                    <a:pt x="511" y="4356"/>
                  </a:cubicBezTo>
                  <a:lnTo>
                    <a:pt x="498" y="4356"/>
                  </a:lnTo>
                  <a:lnTo>
                    <a:pt x="4439" y="873"/>
                  </a:lnTo>
                  <a:cubicBezTo>
                    <a:pt x="4688" y="638"/>
                    <a:pt x="4963" y="441"/>
                    <a:pt x="5277" y="297"/>
                  </a:cubicBezTo>
                  <a:cubicBezTo>
                    <a:pt x="5443" y="231"/>
                    <a:pt x="5614" y="196"/>
                    <a:pt x="5787" y="196"/>
                  </a:cubicBezTo>
                  <a:close/>
                  <a:moveTo>
                    <a:pt x="5801" y="0"/>
                  </a:moveTo>
                  <a:cubicBezTo>
                    <a:pt x="5596" y="0"/>
                    <a:pt x="5392" y="38"/>
                    <a:pt x="5198" y="114"/>
                  </a:cubicBezTo>
                  <a:cubicBezTo>
                    <a:pt x="4871" y="258"/>
                    <a:pt x="4570" y="468"/>
                    <a:pt x="4308" y="729"/>
                  </a:cubicBezTo>
                  <a:lnTo>
                    <a:pt x="210" y="4356"/>
                  </a:lnTo>
                  <a:cubicBezTo>
                    <a:pt x="145" y="4356"/>
                    <a:pt x="79" y="4343"/>
                    <a:pt x="27" y="4343"/>
                  </a:cubicBezTo>
                  <a:lnTo>
                    <a:pt x="1" y="4539"/>
                  </a:lnTo>
                  <a:cubicBezTo>
                    <a:pt x="92" y="4552"/>
                    <a:pt x="184" y="4565"/>
                    <a:pt x="276" y="4565"/>
                  </a:cubicBezTo>
                  <a:lnTo>
                    <a:pt x="498" y="4565"/>
                  </a:lnTo>
                  <a:cubicBezTo>
                    <a:pt x="2685" y="4565"/>
                    <a:pt x="5513" y="3125"/>
                    <a:pt x="6586" y="1397"/>
                  </a:cubicBezTo>
                  <a:cubicBezTo>
                    <a:pt x="6822" y="1031"/>
                    <a:pt x="6874" y="716"/>
                    <a:pt x="6756" y="468"/>
                  </a:cubicBezTo>
                  <a:cubicBezTo>
                    <a:pt x="6625" y="245"/>
                    <a:pt x="6403" y="88"/>
                    <a:pt x="6141" y="36"/>
                  </a:cubicBezTo>
                  <a:cubicBezTo>
                    <a:pt x="6029" y="12"/>
                    <a:pt x="5915" y="0"/>
                    <a:pt x="5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2"/>
            <p:cNvSpPr/>
            <p:nvPr/>
          </p:nvSpPr>
          <p:spPr>
            <a:xfrm>
              <a:off x="5177150" y="1728775"/>
              <a:ext cx="341075" cy="165950"/>
            </a:xfrm>
            <a:custGeom>
              <a:avLst/>
              <a:gdLst/>
              <a:ahLst/>
              <a:cxnLst/>
              <a:rect l="l" t="t" r="r" b="b"/>
              <a:pathLst>
                <a:path w="13643" h="6638" extrusionOk="0">
                  <a:moveTo>
                    <a:pt x="0" y="0"/>
                  </a:moveTo>
                  <a:lnTo>
                    <a:pt x="0" y="6638"/>
                  </a:lnTo>
                  <a:lnTo>
                    <a:pt x="10945" y="6638"/>
                  </a:lnTo>
                  <a:lnTo>
                    <a:pt x="13642" y="3326"/>
                  </a:lnTo>
                  <a:lnTo>
                    <a:pt x="109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2"/>
            <p:cNvSpPr/>
            <p:nvPr/>
          </p:nvSpPr>
          <p:spPr>
            <a:xfrm>
              <a:off x="5254050" y="1779175"/>
              <a:ext cx="33750" cy="71050"/>
            </a:xfrm>
            <a:custGeom>
              <a:avLst/>
              <a:gdLst/>
              <a:ahLst/>
              <a:cxnLst/>
              <a:rect l="l" t="t" r="r" b="b"/>
              <a:pathLst>
                <a:path w="1350" h="2842" extrusionOk="0">
                  <a:moveTo>
                    <a:pt x="577" y="511"/>
                  </a:moveTo>
                  <a:lnTo>
                    <a:pt x="577" y="1231"/>
                  </a:lnTo>
                  <a:cubicBezTo>
                    <a:pt x="393" y="1218"/>
                    <a:pt x="276" y="1048"/>
                    <a:pt x="289" y="878"/>
                  </a:cubicBezTo>
                  <a:cubicBezTo>
                    <a:pt x="289" y="786"/>
                    <a:pt x="315" y="707"/>
                    <a:pt x="354" y="629"/>
                  </a:cubicBezTo>
                  <a:cubicBezTo>
                    <a:pt x="407" y="563"/>
                    <a:pt x="485" y="511"/>
                    <a:pt x="577" y="511"/>
                  </a:cubicBezTo>
                  <a:close/>
                  <a:moveTo>
                    <a:pt x="773" y="1532"/>
                  </a:moveTo>
                  <a:cubicBezTo>
                    <a:pt x="865" y="1545"/>
                    <a:pt x="956" y="1585"/>
                    <a:pt x="1022" y="1663"/>
                  </a:cubicBezTo>
                  <a:cubicBezTo>
                    <a:pt x="1074" y="1729"/>
                    <a:pt x="1100" y="1820"/>
                    <a:pt x="1100" y="1912"/>
                  </a:cubicBezTo>
                  <a:cubicBezTo>
                    <a:pt x="1100" y="2017"/>
                    <a:pt x="1074" y="2108"/>
                    <a:pt x="1022" y="2187"/>
                  </a:cubicBezTo>
                  <a:cubicBezTo>
                    <a:pt x="956" y="2252"/>
                    <a:pt x="865" y="2292"/>
                    <a:pt x="773" y="2305"/>
                  </a:cubicBezTo>
                  <a:lnTo>
                    <a:pt x="773" y="1532"/>
                  </a:lnTo>
                  <a:close/>
                  <a:moveTo>
                    <a:pt x="577" y="0"/>
                  </a:moveTo>
                  <a:lnTo>
                    <a:pt x="577" y="288"/>
                  </a:lnTo>
                  <a:cubicBezTo>
                    <a:pt x="420" y="302"/>
                    <a:pt x="289" y="367"/>
                    <a:pt x="184" y="485"/>
                  </a:cubicBezTo>
                  <a:cubicBezTo>
                    <a:pt x="92" y="603"/>
                    <a:pt x="40" y="747"/>
                    <a:pt x="40" y="904"/>
                  </a:cubicBezTo>
                  <a:cubicBezTo>
                    <a:pt x="40" y="1048"/>
                    <a:pt x="79" y="1192"/>
                    <a:pt x="171" y="1297"/>
                  </a:cubicBezTo>
                  <a:cubicBezTo>
                    <a:pt x="276" y="1401"/>
                    <a:pt x="407" y="1467"/>
                    <a:pt x="551" y="1493"/>
                  </a:cubicBezTo>
                  <a:lnTo>
                    <a:pt x="577" y="1493"/>
                  </a:lnTo>
                  <a:lnTo>
                    <a:pt x="577" y="2305"/>
                  </a:lnTo>
                  <a:cubicBezTo>
                    <a:pt x="485" y="2292"/>
                    <a:pt x="407" y="2252"/>
                    <a:pt x="354" y="2174"/>
                  </a:cubicBezTo>
                  <a:cubicBezTo>
                    <a:pt x="289" y="2095"/>
                    <a:pt x="249" y="1990"/>
                    <a:pt x="249" y="1886"/>
                  </a:cubicBezTo>
                  <a:lnTo>
                    <a:pt x="1" y="1886"/>
                  </a:lnTo>
                  <a:cubicBezTo>
                    <a:pt x="1" y="2056"/>
                    <a:pt x="66" y="2213"/>
                    <a:pt x="171" y="2344"/>
                  </a:cubicBezTo>
                  <a:cubicBezTo>
                    <a:pt x="276" y="2449"/>
                    <a:pt x="420" y="2527"/>
                    <a:pt x="577" y="2527"/>
                  </a:cubicBezTo>
                  <a:lnTo>
                    <a:pt x="577" y="2841"/>
                  </a:lnTo>
                  <a:lnTo>
                    <a:pt x="773" y="2841"/>
                  </a:lnTo>
                  <a:lnTo>
                    <a:pt x="773" y="2527"/>
                  </a:lnTo>
                  <a:cubicBezTo>
                    <a:pt x="930" y="2514"/>
                    <a:pt x="1087" y="2449"/>
                    <a:pt x="1192" y="2344"/>
                  </a:cubicBezTo>
                  <a:cubicBezTo>
                    <a:pt x="1297" y="2213"/>
                    <a:pt x="1349" y="2056"/>
                    <a:pt x="1349" y="1899"/>
                  </a:cubicBezTo>
                  <a:cubicBezTo>
                    <a:pt x="1349" y="1755"/>
                    <a:pt x="1310" y="1611"/>
                    <a:pt x="1218" y="1493"/>
                  </a:cubicBezTo>
                  <a:cubicBezTo>
                    <a:pt x="1114" y="1388"/>
                    <a:pt x="983" y="1323"/>
                    <a:pt x="839" y="1297"/>
                  </a:cubicBezTo>
                  <a:lnTo>
                    <a:pt x="773" y="1297"/>
                  </a:lnTo>
                  <a:lnTo>
                    <a:pt x="773" y="511"/>
                  </a:lnTo>
                  <a:cubicBezTo>
                    <a:pt x="956" y="550"/>
                    <a:pt x="1048" y="681"/>
                    <a:pt x="1061" y="904"/>
                  </a:cubicBezTo>
                  <a:lnTo>
                    <a:pt x="1310" y="904"/>
                  </a:lnTo>
                  <a:cubicBezTo>
                    <a:pt x="1310" y="747"/>
                    <a:pt x="1258" y="590"/>
                    <a:pt x="1153" y="472"/>
                  </a:cubicBezTo>
                  <a:cubicBezTo>
                    <a:pt x="1048" y="367"/>
                    <a:pt x="917" y="302"/>
                    <a:pt x="773" y="288"/>
                  </a:cubicBezTo>
                  <a:lnTo>
                    <a:pt x="7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2"/>
            <p:cNvSpPr/>
            <p:nvPr/>
          </p:nvSpPr>
          <p:spPr>
            <a:xfrm>
              <a:off x="5294975" y="1779175"/>
              <a:ext cx="33725" cy="71050"/>
            </a:xfrm>
            <a:custGeom>
              <a:avLst/>
              <a:gdLst/>
              <a:ahLst/>
              <a:cxnLst/>
              <a:rect l="l" t="t" r="r" b="b"/>
              <a:pathLst>
                <a:path w="1349" h="2842" extrusionOk="0">
                  <a:moveTo>
                    <a:pt x="563" y="511"/>
                  </a:moveTo>
                  <a:lnTo>
                    <a:pt x="563" y="1231"/>
                  </a:lnTo>
                  <a:cubicBezTo>
                    <a:pt x="380" y="1218"/>
                    <a:pt x="262" y="1048"/>
                    <a:pt x="275" y="878"/>
                  </a:cubicBezTo>
                  <a:cubicBezTo>
                    <a:pt x="275" y="786"/>
                    <a:pt x="301" y="694"/>
                    <a:pt x="354" y="629"/>
                  </a:cubicBezTo>
                  <a:cubicBezTo>
                    <a:pt x="406" y="563"/>
                    <a:pt x="472" y="511"/>
                    <a:pt x="563" y="511"/>
                  </a:cubicBezTo>
                  <a:close/>
                  <a:moveTo>
                    <a:pt x="773" y="1532"/>
                  </a:moveTo>
                  <a:cubicBezTo>
                    <a:pt x="864" y="1545"/>
                    <a:pt x="943" y="1585"/>
                    <a:pt x="1008" y="1663"/>
                  </a:cubicBezTo>
                  <a:cubicBezTo>
                    <a:pt x="1061" y="1729"/>
                    <a:pt x="1100" y="1820"/>
                    <a:pt x="1087" y="1912"/>
                  </a:cubicBezTo>
                  <a:cubicBezTo>
                    <a:pt x="1087" y="2017"/>
                    <a:pt x="1061" y="2108"/>
                    <a:pt x="1008" y="2187"/>
                  </a:cubicBezTo>
                  <a:cubicBezTo>
                    <a:pt x="943" y="2252"/>
                    <a:pt x="864" y="2305"/>
                    <a:pt x="773" y="2305"/>
                  </a:cubicBezTo>
                  <a:lnTo>
                    <a:pt x="773" y="1532"/>
                  </a:lnTo>
                  <a:close/>
                  <a:moveTo>
                    <a:pt x="563" y="0"/>
                  </a:moveTo>
                  <a:lnTo>
                    <a:pt x="563" y="288"/>
                  </a:lnTo>
                  <a:cubicBezTo>
                    <a:pt x="419" y="302"/>
                    <a:pt x="275" y="367"/>
                    <a:pt x="184" y="485"/>
                  </a:cubicBezTo>
                  <a:cubicBezTo>
                    <a:pt x="79" y="603"/>
                    <a:pt x="26" y="747"/>
                    <a:pt x="26" y="904"/>
                  </a:cubicBezTo>
                  <a:cubicBezTo>
                    <a:pt x="26" y="1048"/>
                    <a:pt x="66" y="1192"/>
                    <a:pt x="157" y="1297"/>
                  </a:cubicBezTo>
                  <a:cubicBezTo>
                    <a:pt x="262" y="1401"/>
                    <a:pt x="393" y="1467"/>
                    <a:pt x="537" y="1493"/>
                  </a:cubicBezTo>
                  <a:lnTo>
                    <a:pt x="563" y="1493"/>
                  </a:lnTo>
                  <a:lnTo>
                    <a:pt x="563" y="2305"/>
                  </a:lnTo>
                  <a:cubicBezTo>
                    <a:pt x="472" y="2292"/>
                    <a:pt x="393" y="2252"/>
                    <a:pt x="341" y="2174"/>
                  </a:cubicBezTo>
                  <a:cubicBezTo>
                    <a:pt x="275" y="2095"/>
                    <a:pt x="249" y="1990"/>
                    <a:pt x="236" y="1886"/>
                  </a:cubicBezTo>
                  <a:lnTo>
                    <a:pt x="0" y="1886"/>
                  </a:lnTo>
                  <a:cubicBezTo>
                    <a:pt x="0" y="2056"/>
                    <a:pt x="53" y="2213"/>
                    <a:pt x="157" y="2344"/>
                  </a:cubicBezTo>
                  <a:cubicBezTo>
                    <a:pt x="262" y="2449"/>
                    <a:pt x="406" y="2527"/>
                    <a:pt x="563" y="2527"/>
                  </a:cubicBezTo>
                  <a:lnTo>
                    <a:pt x="563" y="2841"/>
                  </a:lnTo>
                  <a:lnTo>
                    <a:pt x="773" y="2841"/>
                  </a:lnTo>
                  <a:lnTo>
                    <a:pt x="773" y="2527"/>
                  </a:lnTo>
                  <a:cubicBezTo>
                    <a:pt x="930" y="2514"/>
                    <a:pt x="1074" y="2449"/>
                    <a:pt x="1192" y="2344"/>
                  </a:cubicBezTo>
                  <a:cubicBezTo>
                    <a:pt x="1296" y="2226"/>
                    <a:pt x="1349" y="2069"/>
                    <a:pt x="1336" y="1899"/>
                  </a:cubicBezTo>
                  <a:cubicBezTo>
                    <a:pt x="1349" y="1755"/>
                    <a:pt x="1296" y="1611"/>
                    <a:pt x="1205" y="1493"/>
                  </a:cubicBezTo>
                  <a:cubicBezTo>
                    <a:pt x="1100" y="1388"/>
                    <a:pt x="969" y="1323"/>
                    <a:pt x="825" y="1297"/>
                  </a:cubicBezTo>
                  <a:lnTo>
                    <a:pt x="773" y="1297"/>
                  </a:lnTo>
                  <a:lnTo>
                    <a:pt x="773" y="511"/>
                  </a:lnTo>
                  <a:cubicBezTo>
                    <a:pt x="943" y="550"/>
                    <a:pt x="1048" y="681"/>
                    <a:pt x="1061" y="904"/>
                  </a:cubicBezTo>
                  <a:lnTo>
                    <a:pt x="1309" y="904"/>
                  </a:lnTo>
                  <a:cubicBezTo>
                    <a:pt x="1296" y="747"/>
                    <a:pt x="1244" y="590"/>
                    <a:pt x="1139" y="472"/>
                  </a:cubicBezTo>
                  <a:cubicBezTo>
                    <a:pt x="1048" y="367"/>
                    <a:pt x="917" y="302"/>
                    <a:pt x="773" y="288"/>
                  </a:cubicBezTo>
                  <a:lnTo>
                    <a:pt x="7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 name="Google Shape;738;p42"/>
          <p:cNvGrpSpPr/>
          <p:nvPr/>
        </p:nvGrpSpPr>
        <p:grpSpPr>
          <a:xfrm>
            <a:off x="7556518" y="2844629"/>
            <a:ext cx="479276" cy="463063"/>
            <a:chOff x="6085197" y="1608975"/>
            <a:chExt cx="296453" cy="286425"/>
          </a:xfrm>
        </p:grpSpPr>
        <p:sp>
          <p:nvSpPr>
            <p:cNvPr id="739" name="Google Shape;739;p42"/>
            <p:cNvSpPr/>
            <p:nvPr/>
          </p:nvSpPr>
          <p:spPr>
            <a:xfrm>
              <a:off x="6227450" y="1611925"/>
              <a:ext cx="154200" cy="280850"/>
            </a:xfrm>
            <a:custGeom>
              <a:avLst/>
              <a:gdLst/>
              <a:ahLst/>
              <a:cxnLst/>
              <a:rect l="l" t="t" r="r" b="b"/>
              <a:pathLst>
                <a:path w="6168" h="11234" extrusionOk="0">
                  <a:moveTo>
                    <a:pt x="2515" y="0"/>
                  </a:moveTo>
                  <a:lnTo>
                    <a:pt x="2515" y="956"/>
                  </a:lnTo>
                  <a:cubicBezTo>
                    <a:pt x="1114" y="1126"/>
                    <a:pt x="223" y="2003"/>
                    <a:pt x="223" y="3273"/>
                  </a:cubicBezTo>
                  <a:cubicBezTo>
                    <a:pt x="223" y="4622"/>
                    <a:pt x="1088" y="5303"/>
                    <a:pt x="2999" y="5853"/>
                  </a:cubicBezTo>
                  <a:cubicBezTo>
                    <a:pt x="4544" y="6271"/>
                    <a:pt x="4989" y="6861"/>
                    <a:pt x="4989" y="7699"/>
                  </a:cubicBezTo>
                  <a:cubicBezTo>
                    <a:pt x="4989" y="8641"/>
                    <a:pt x="4334" y="9178"/>
                    <a:pt x="3156" y="9178"/>
                  </a:cubicBezTo>
                  <a:cubicBezTo>
                    <a:pt x="2096" y="9178"/>
                    <a:pt x="1415" y="8667"/>
                    <a:pt x="1192" y="7633"/>
                  </a:cubicBezTo>
                  <a:lnTo>
                    <a:pt x="1" y="7633"/>
                  </a:lnTo>
                  <a:cubicBezTo>
                    <a:pt x="158" y="8929"/>
                    <a:pt x="1009" y="9885"/>
                    <a:pt x="2567" y="10055"/>
                  </a:cubicBezTo>
                  <a:lnTo>
                    <a:pt x="2567" y="11233"/>
                  </a:lnTo>
                  <a:lnTo>
                    <a:pt x="3601" y="11233"/>
                  </a:lnTo>
                  <a:lnTo>
                    <a:pt x="3601" y="10068"/>
                  </a:lnTo>
                  <a:cubicBezTo>
                    <a:pt x="5185" y="9911"/>
                    <a:pt x="6167" y="8995"/>
                    <a:pt x="6167" y="7581"/>
                  </a:cubicBezTo>
                  <a:cubicBezTo>
                    <a:pt x="6167" y="6298"/>
                    <a:pt x="5539" y="5394"/>
                    <a:pt x="3339" y="4740"/>
                  </a:cubicBezTo>
                  <a:cubicBezTo>
                    <a:pt x="1899" y="4321"/>
                    <a:pt x="1415" y="4007"/>
                    <a:pt x="1415" y="3169"/>
                  </a:cubicBezTo>
                  <a:cubicBezTo>
                    <a:pt x="1415" y="2501"/>
                    <a:pt x="1808" y="1859"/>
                    <a:pt x="2973" y="1859"/>
                  </a:cubicBezTo>
                  <a:cubicBezTo>
                    <a:pt x="4243" y="1859"/>
                    <a:pt x="4609" y="2527"/>
                    <a:pt x="4727" y="3103"/>
                  </a:cubicBezTo>
                  <a:lnTo>
                    <a:pt x="5945" y="3103"/>
                  </a:lnTo>
                  <a:cubicBezTo>
                    <a:pt x="5827" y="2226"/>
                    <a:pt x="5303" y="1152"/>
                    <a:pt x="3549" y="969"/>
                  </a:cubicBezTo>
                  <a:lnTo>
                    <a:pt x="35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2"/>
            <p:cNvSpPr/>
            <p:nvPr/>
          </p:nvSpPr>
          <p:spPr>
            <a:xfrm>
              <a:off x="6152500" y="1611925"/>
              <a:ext cx="153875" cy="280850"/>
            </a:xfrm>
            <a:custGeom>
              <a:avLst/>
              <a:gdLst/>
              <a:ahLst/>
              <a:cxnLst/>
              <a:rect l="l" t="t" r="r" b="b"/>
              <a:pathLst>
                <a:path w="6155" h="11234" extrusionOk="0">
                  <a:moveTo>
                    <a:pt x="2501" y="0"/>
                  </a:moveTo>
                  <a:lnTo>
                    <a:pt x="2501" y="956"/>
                  </a:lnTo>
                  <a:cubicBezTo>
                    <a:pt x="1101" y="1126"/>
                    <a:pt x="210" y="2003"/>
                    <a:pt x="210" y="3273"/>
                  </a:cubicBezTo>
                  <a:cubicBezTo>
                    <a:pt x="210" y="4622"/>
                    <a:pt x="1074" y="5303"/>
                    <a:pt x="2986" y="5853"/>
                  </a:cubicBezTo>
                  <a:cubicBezTo>
                    <a:pt x="4531" y="6271"/>
                    <a:pt x="4976" y="6861"/>
                    <a:pt x="4976" y="7699"/>
                  </a:cubicBezTo>
                  <a:cubicBezTo>
                    <a:pt x="4976" y="8641"/>
                    <a:pt x="4321" y="9178"/>
                    <a:pt x="3143" y="9178"/>
                  </a:cubicBezTo>
                  <a:cubicBezTo>
                    <a:pt x="2082" y="9178"/>
                    <a:pt x="1389" y="8667"/>
                    <a:pt x="1179" y="7633"/>
                  </a:cubicBezTo>
                  <a:lnTo>
                    <a:pt x="1" y="7633"/>
                  </a:lnTo>
                  <a:cubicBezTo>
                    <a:pt x="158" y="8929"/>
                    <a:pt x="996" y="9885"/>
                    <a:pt x="2567" y="10055"/>
                  </a:cubicBezTo>
                  <a:lnTo>
                    <a:pt x="2567" y="11233"/>
                  </a:lnTo>
                  <a:lnTo>
                    <a:pt x="3601" y="11233"/>
                  </a:lnTo>
                  <a:lnTo>
                    <a:pt x="3601" y="10068"/>
                  </a:lnTo>
                  <a:cubicBezTo>
                    <a:pt x="5172" y="9911"/>
                    <a:pt x="6154" y="8995"/>
                    <a:pt x="6154" y="7581"/>
                  </a:cubicBezTo>
                  <a:cubicBezTo>
                    <a:pt x="6154" y="6298"/>
                    <a:pt x="5526" y="5394"/>
                    <a:pt x="3326" y="4740"/>
                  </a:cubicBezTo>
                  <a:cubicBezTo>
                    <a:pt x="1873" y="4321"/>
                    <a:pt x="1389" y="4007"/>
                    <a:pt x="1389" y="3169"/>
                  </a:cubicBezTo>
                  <a:cubicBezTo>
                    <a:pt x="1389" y="2501"/>
                    <a:pt x="1794" y="1859"/>
                    <a:pt x="2947" y="1859"/>
                  </a:cubicBezTo>
                  <a:cubicBezTo>
                    <a:pt x="4230" y="1859"/>
                    <a:pt x="4583" y="2527"/>
                    <a:pt x="4714" y="3103"/>
                  </a:cubicBezTo>
                  <a:lnTo>
                    <a:pt x="5918" y="3103"/>
                  </a:lnTo>
                  <a:cubicBezTo>
                    <a:pt x="5814" y="2226"/>
                    <a:pt x="5290" y="1152"/>
                    <a:pt x="3523" y="969"/>
                  </a:cubicBezTo>
                  <a:lnTo>
                    <a:pt x="35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2"/>
            <p:cNvSpPr/>
            <p:nvPr/>
          </p:nvSpPr>
          <p:spPr>
            <a:xfrm>
              <a:off x="6085197" y="1608975"/>
              <a:ext cx="160075" cy="286425"/>
            </a:xfrm>
            <a:custGeom>
              <a:avLst/>
              <a:gdLst/>
              <a:ahLst/>
              <a:cxnLst/>
              <a:rect l="l" t="t" r="r" b="b"/>
              <a:pathLst>
                <a:path w="6403" h="11457" extrusionOk="0">
                  <a:moveTo>
                    <a:pt x="3562" y="210"/>
                  </a:moveTo>
                  <a:lnTo>
                    <a:pt x="3562" y="1166"/>
                  </a:lnTo>
                  <a:lnTo>
                    <a:pt x="3653" y="1179"/>
                  </a:lnTo>
                  <a:cubicBezTo>
                    <a:pt x="5290" y="1349"/>
                    <a:pt x="5814" y="2292"/>
                    <a:pt x="5945" y="3103"/>
                  </a:cubicBezTo>
                  <a:lnTo>
                    <a:pt x="4937" y="3103"/>
                  </a:lnTo>
                  <a:cubicBezTo>
                    <a:pt x="4727" y="2279"/>
                    <a:pt x="4125" y="1873"/>
                    <a:pt x="3091" y="1873"/>
                  </a:cubicBezTo>
                  <a:cubicBezTo>
                    <a:pt x="2056" y="1873"/>
                    <a:pt x="1441" y="2396"/>
                    <a:pt x="1441" y="3287"/>
                  </a:cubicBezTo>
                  <a:cubicBezTo>
                    <a:pt x="1441" y="4216"/>
                    <a:pt x="2030" y="4543"/>
                    <a:pt x="3431" y="4949"/>
                  </a:cubicBezTo>
                  <a:cubicBezTo>
                    <a:pt x="5395" y="5525"/>
                    <a:pt x="6193" y="6324"/>
                    <a:pt x="6193" y="7699"/>
                  </a:cubicBezTo>
                  <a:cubicBezTo>
                    <a:pt x="6193" y="9047"/>
                    <a:pt x="5264" y="9937"/>
                    <a:pt x="3719" y="10081"/>
                  </a:cubicBezTo>
                  <a:lnTo>
                    <a:pt x="3627" y="10095"/>
                  </a:lnTo>
                  <a:lnTo>
                    <a:pt x="3627" y="11247"/>
                  </a:lnTo>
                  <a:lnTo>
                    <a:pt x="2789" y="11247"/>
                  </a:lnTo>
                  <a:lnTo>
                    <a:pt x="2789" y="10081"/>
                  </a:lnTo>
                  <a:lnTo>
                    <a:pt x="2698" y="10068"/>
                  </a:lnTo>
                  <a:cubicBezTo>
                    <a:pt x="1310" y="9911"/>
                    <a:pt x="446" y="9126"/>
                    <a:pt x="236" y="7856"/>
                  </a:cubicBezTo>
                  <a:lnTo>
                    <a:pt x="1218" y="7856"/>
                  </a:lnTo>
                  <a:cubicBezTo>
                    <a:pt x="1467" y="8864"/>
                    <a:pt x="2174" y="9401"/>
                    <a:pt x="3274" y="9401"/>
                  </a:cubicBezTo>
                  <a:cubicBezTo>
                    <a:pt x="4504" y="9401"/>
                    <a:pt x="5211" y="8825"/>
                    <a:pt x="5211" y="7817"/>
                  </a:cubicBezTo>
                  <a:cubicBezTo>
                    <a:pt x="5211" y="6848"/>
                    <a:pt x="4609" y="6272"/>
                    <a:pt x="3156" y="5866"/>
                  </a:cubicBezTo>
                  <a:cubicBezTo>
                    <a:pt x="1179" y="5303"/>
                    <a:pt x="446" y="4635"/>
                    <a:pt x="446" y="3391"/>
                  </a:cubicBezTo>
                  <a:cubicBezTo>
                    <a:pt x="446" y="2187"/>
                    <a:pt x="1297" y="1336"/>
                    <a:pt x="2658" y="1179"/>
                  </a:cubicBezTo>
                  <a:lnTo>
                    <a:pt x="2750" y="1166"/>
                  </a:lnTo>
                  <a:lnTo>
                    <a:pt x="2750" y="210"/>
                  </a:lnTo>
                  <a:close/>
                  <a:moveTo>
                    <a:pt x="2528" y="1"/>
                  </a:moveTo>
                  <a:lnTo>
                    <a:pt x="2528" y="982"/>
                  </a:lnTo>
                  <a:cubicBezTo>
                    <a:pt x="1114" y="1192"/>
                    <a:pt x="236" y="2095"/>
                    <a:pt x="236" y="3391"/>
                  </a:cubicBezTo>
                  <a:cubicBezTo>
                    <a:pt x="236" y="4936"/>
                    <a:pt x="1375" y="5565"/>
                    <a:pt x="3091" y="6062"/>
                  </a:cubicBezTo>
                  <a:cubicBezTo>
                    <a:pt x="4766" y="6533"/>
                    <a:pt x="5002" y="7188"/>
                    <a:pt x="5002" y="7817"/>
                  </a:cubicBezTo>
                  <a:cubicBezTo>
                    <a:pt x="5002" y="8707"/>
                    <a:pt x="4387" y="9191"/>
                    <a:pt x="3274" y="9191"/>
                  </a:cubicBezTo>
                  <a:cubicBezTo>
                    <a:pt x="2240" y="9191"/>
                    <a:pt x="1611" y="8707"/>
                    <a:pt x="1402" y="7738"/>
                  </a:cubicBezTo>
                  <a:lnTo>
                    <a:pt x="1375" y="7646"/>
                  </a:lnTo>
                  <a:lnTo>
                    <a:pt x="1" y="7646"/>
                  </a:lnTo>
                  <a:lnTo>
                    <a:pt x="14" y="7764"/>
                  </a:lnTo>
                  <a:cubicBezTo>
                    <a:pt x="197" y="9165"/>
                    <a:pt x="1127" y="10068"/>
                    <a:pt x="2593" y="10265"/>
                  </a:cubicBezTo>
                  <a:lnTo>
                    <a:pt x="2593" y="11456"/>
                  </a:lnTo>
                  <a:lnTo>
                    <a:pt x="3824" y="11456"/>
                  </a:lnTo>
                  <a:lnTo>
                    <a:pt x="3837" y="10304"/>
                  </a:lnTo>
                  <a:cubicBezTo>
                    <a:pt x="5447" y="10121"/>
                    <a:pt x="6403" y="9152"/>
                    <a:pt x="6403" y="7725"/>
                  </a:cubicBezTo>
                  <a:cubicBezTo>
                    <a:pt x="6403" y="6232"/>
                    <a:pt x="5565" y="5381"/>
                    <a:pt x="3496" y="4779"/>
                  </a:cubicBezTo>
                  <a:cubicBezTo>
                    <a:pt x="2004" y="4334"/>
                    <a:pt x="1637" y="4046"/>
                    <a:pt x="1637" y="3300"/>
                  </a:cubicBezTo>
                  <a:cubicBezTo>
                    <a:pt x="1637" y="2933"/>
                    <a:pt x="1781" y="2082"/>
                    <a:pt x="3091" y="2082"/>
                  </a:cubicBezTo>
                  <a:cubicBezTo>
                    <a:pt x="4046" y="2082"/>
                    <a:pt x="4596" y="2462"/>
                    <a:pt x="4766" y="3234"/>
                  </a:cubicBezTo>
                  <a:lnTo>
                    <a:pt x="4779" y="3313"/>
                  </a:lnTo>
                  <a:lnTo>
                    <a:pt x="6180" y="3313"/>
                  </a:lnTo>
                  <a:lnTo>
                    <a:pt x="6167" y="3195"/>
                  </a:lnTo>
                  <a:cubicBezTo>
                    <a:pt x="6076" y="2462"/>
                    <a:pt x="5630" y="1218"/>
                    <a:pt x="3771" y="982"/>
                  </a:cubicBezTo>
                  <a:lnTo>
                    <a:pt x="37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 name="Google Shape;742;p42"/>
          <p:cNvGrpSpPr/>
          <p:nvPr/>
        </p:nvGrpSpPr>
        <p:grpSpPr>
          <a:xfrm rot="-320906">
            <a:off x="660351" y="1370707"/>
            <a:ext cx="1082690" cy="839815"/>
            <a:chOff x="4159225" y="1883250"/>
            <a:chExt cx="669675" cy="519450"/>
          </a:xfrm>
        </p:grpSpPr>
        <p:sp>
          <p:nvSpPr>
            <p:cNvPr id="743" name="Google Shape;743;p42"/>
            <p:cNvSpPr/>
            <p:nvPr/>
          </p:nvSpPr>
          <p:spPr>
            <a:xfrm>
              <a:off x="4159225" y="2173250"/>
              <a:ext cx="229450" cy="229450"/>
            </a:xfrm>
            <a:custGeom>
              <a:avLst/>
              <a:gdLst/>
              <a:ahLst/>
              <a:cxnLst/>
              <a:rect l="l" t="t" r="r" b="b"/>
              <a:pathLst>
                <a:path w="9178" h="9178" extrusionOk="0">
                  <a:moveTo>
                    <a:pt x="5512" y="0"/>
                  </a:moveTo>
                  <a:lnTo>
                    <a:pt x="4439" y="2252"/>
                  </a:lnTo>
                  <a:lnTo>
                    <a:pt x="3103" y="144"/>
                  </a:lnTo>
                  <a:lnTo>
                    <a:pt x="3287" y="2632"/>
                  </a:lnTo>
                  <a:lnTo>
                    <a:pt x="1074" y="1493"/>
                  </a:lnTo>
                  <a:lnTo>
                    <a:pt x="2488" y="3548"/>
                  </a:lnTo>
                  <a:lnTo>
                    <a:pt x="0" y="3653"/>
                  </a:lnTo>
                  <a:lnTo>
                    <a:pt x="2252" y="4727"/>
                  </a:lnTo>
                  <a:lnTo>
                    <a:pt x="144" y="6075"/>
                  </a:lnTo>
                  <a:lnTo>
                    <a:pt x="2632" y="5879"/>
                  </a:lnTo>
                  <a:lnTo>
                    <a:pt x="2632" y="5879"/>
                  </a:lnTo>
                  <a:lnTo>
                    <a:pt x="1480" y="8091"/>
                  </a:lnTo>
                  <a:lnTo>
                    <a:pt x="3535" y="6690"/>
                  </a:lnTo>
                  <a:lnTo>
                    <a:pt x="3653" y="9178"/>
                  </a:lnTo>
                  <a:lnTo>
                    <a:pt x="4727" y="6926"/>
                  </a:lnTo>
                  <a:lnTo>
                    <a:pt x="6075" y="9034"/>
                  </a:lnTo>
                  <a:lnTo>
                    <a:pt x="5879" y="6546"/>
                  </a:lnTo>
                  <a:lnTo>
                    <a:pt x="8091" y="7685"/>
                  </a:lnTo>
                  <a:lnTo>
                    <a:pt x="6677" y="5630"/>
                  </a:lnTo>
                  <a:lnTo>
                    <a:pt x="9178" y="5525"/>
                  </a:lnTo>
                  <a:lnTo>
                    <a:pt x="6926" y="4452"/>
                  </a:lnTo>
                  <a:lnTo>
                    <a:pt x="9021" y="3103"/>
                  </a:lnTo>
                  <a:lnTo>
                    <a:pt x="9021" y="3103"/>
                  </a:lnTo>
                  <a:lnTo>
                    <a:pt x="6533" y="3300"/>
                  </a:lnTo>
                  <a:lnTo>
                    <a:pt x="7685" y="1087"/>
                  </a:lnTo>
                  <a:lnTo>
                    <a:pt x="5630" y="2501"/>
                  </a:lnTo>
                  <a:lnTo>
                    <a:pt x="55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2"/>
            <p:cNvSpPr/>
            <p:nvPr/>
          </p:nvSpPr>
          <p:spPr>
            <a:xfrm>
              <a:off x="4331050" y="1887850"/>
              <a:ext cx="494600" cy="391800"/>
            </a:xfrm>
            <a:custGeom>
              <a:avLst/>
              <a:gdLst/>
              <a:ahLst/>
              <a:cxnLst/>
              <a:rect l="l" t="t" r="r" b="b"/>
              <a:pathLst>
                <a:path w="19784" h="15672" extrusionOk="0">
                  <a:moveTo>
                    <a:pt x="1" y="0"/>
                  </a:moveTo>
                  <a:lnTo>
                    <a:pt x="1" y="15671"/>
                  </a:lnTo>
                  <a:lnTo>
                    <a:pt x="19783" y="15671"/>
                  </a:lnTo>
                  <a:lnTo>
                    <a:pt x="19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2"/>
            <p:cNvSpPr/>
            <p:nvPr/>
          </p:nvSpPr>
          <p:spPr>
            <a:xfrm>
              <a:off x="4306825" y="1886200"/>
              <a:ext cx="494925" cy="391800"/>
            </a:xfrm>
            <a:custGeom>
              <a:avLst/>
              <a:gdLst/>
              <a:ahLst/>
              <a:cxnLst/>
              <a:rect l="l" t="t" r="r" b="b"/>
              <a:pathLst>
                <a:path w="19797" h="15672" extrusionOk="0">
                  <a:moveTo>
                    <a:pt x="1" y="1"/>
                  </a:moveTo>
                  <a:lnTo>
                    <a:pt x="1" y="15672"/>
                  </a:lnTo>
                  <a:lnTo>
                    <a:pt x="19796" y="15672"/>
                  </a:lnTo>
                  <a:lnTo>
                    <a:pt x="197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2"/>
            <p:cNvSpPr/>
            <p:nvPr/>
          </p:nvSpPr>
          <p:spPr>
            <a:xfrm>
              <a:off x="4303900" y="2079650"/>
              <a:ext cx="525000" cy="7875"/>
            </a:xfrm>
            <a:custGeom>
              <a:avLst/>
              <a:gdLst/>
              <a:ahLst/>
              <a:cxnLst/>
              <a:rect l="l" t="t" r="r" b="b"/>
              <a:pathLst>
                <a:path w="21000" h="315" extrusionOk="0">
                  <a:moveTo>
                    <a:pt x="0" y="0"/>
                  </a:moveTo>
                  <a:lnTo>
                    <a:pt x="0" y="209"/>
                  </a:lnTo>
                  <a:lnTo>
                    <a:pt x="21000" y="314"/>
                  </a:lnTo>
                  <a:lnTo>
                    <a:pt x="21000" y="105"/>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2"/>
            <p:cNvSpPr/>
            <p:nvPr/>
          </p:nvSpPr>
          <p:spPr>
            <a:xfrm>
              <a:off x="4552975" y="1883250"/>
              <a:ext cx="4925" cy="408500"/>
            </a:xfrm>
            <a:custGeom>
              <a:avLst/>
              <a:gdLst/>
              <a:ahLst/>
              <a:cxnLst/>
              <a:rect l="l" t="t" r="r" b="b"/>
              <a:pathLst>
                <a:path w="197" h="16340" extrusionOk="0">
                  <a:moveTo>
                    <a:pt x="0" y="1"/>
                  </a:moveTo>
                  <a:lnTo>
                    <a:pt x="0" y="16340"/>
                  </a:lnTo>
                  <a:lnTo>
                    <a:pt x="197" y="16340"/>
                  </a:lnTo>
                  <a:lnTo>
                    <a:pt x="1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2"/>
            <p:cNvSpPr/>
            <p:nvPr/>
          </p:nvSpPr>
          <p:spPr>
            <a:xfrm>
              <a:off x="4528425" y="2071775"/>
              <a:ext cx="50900" cy="55025"/>
            </a:xfrm>
            <a:custGeom>
              <a:avLst/>
              <a:gdLst/>
              <a:ahLst/>
              <a:cxnLst/>
              <a:rect l="l" t="t" r="r" b="b"/>
              <a:pathLst>
                <a:path w="2036" h="2201" extrusionOk="0">
                  <a:moveTo>
                    <a:pt x="1061" y="1"/>
                  </a:moveTo>
                  <a:lnTo>
                    <a:pt x="969" y="328"/>
                  </a:lnTo>
                  <a:cubicBezTo>
                    <a:pt x="773" y="970"/>
                    <a:pt x="445" y="1559"/>
                    <a:pt x="0" y="2056"/>
                  </a:cubicBezTo>
                  <a:lnTo>
                    <a:pt x="157" y="2200"/>
                  </a:lnTo>
                  <a:cubicBezTo>
                    <a:pt x="550" y="1755"/>
                    <a:pt x="864" y="1231"/>
                    <a:pt x="1074" y="669"/>
                  </a:cubicBezTo>
                  <a:cubicBezTo>
                    <a:pt x="1283" y="1153"/>
                    <a:pt x="1545" y="1611"/>
                    <a:pt x="1859" y="2030"/>
                  </a:cubicBezTo>
                  <a:cubicBezTo>
                    <a:pt x="1886" y="2082"/>
                    <a:pt x="1925" y="2109"/>
                    <a:pt x="1977" y="2122"/>
                  </a:cubicBezTo>
                  <a:lnTo>
                    <a:pt x="2017" y="1925"/>
                  </a:lnTo>
                  <a:cubicBezTo>
                    <a:pt x="2025" y="1925"/>
                    <a:pt x="2034" y="1931"/>
                    <a:pt x="2035" y="1931"/>
                  </a:cubicBezTo>
                  <a:cubicBezTo>
                    <a:pt x="2035" y="1931"/>
                    <a:pt x="2034" y="1930"/>
                    <a:pt x="2030" y="1925"/>
                  </a:cubicBezTo>
                  <a:cubicBezTo>
                    <a:pt x="1689" y="1428"/>
                    <a:pt x="1349" y="904"/>
                    <a:pt x="1166" y="328"/>
                  </a:cubicBezTo>
                  <a:lnTo>
                    <a:pt x="10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2"/>
            <p:cNvSpPr/>
            <p:nvPr/>
          </p:nvSpPr>
          <p:spPr>
            <a:xfrm>
              <a:off x="4553625" y="2018400"/>
              <a:ext cx="76275" cy="63875"/>
            </a:xfrm>
            <a:custGeom>
              <a:avLst/>
              <a:gdLst/>
              <a:ahLst/>
              <a:cxnLst/>
              <a:rect l="l" t="t" r="r" b="b"/>
              <a:pathLst>
                <a:path w="3051" h="2555" extrusionOk="0">
                  <a:moveTo>
                    <a:pt x="2287" y="201"/>
                  </a:moveTo>
                  <a:cubicBezTo>
                    <a:pt x="2390" y="201"/>
                    <a:pt x="2491" y="234"/>
                    <a:pt x="2580" y="316"/>
                  </a:cubicBezTo>
                  <a:cubicBezTo>
                    <a:pt x="2841" y="552"/>
                    <a:pt x="2658" y="971"/>
                    <a:pt x="2514" y="1154"/>
                  </a:cubicBezTo>
                  <a:cubicBezTo>
                    <a:pt x="2056" y="1769"/>
                    <a:pt x="1100" y="2345"/>
                    <a:pt x="302" y="2345"/>
                  </a:cubicBezTo>
                  <a:lnTo>
                    <a:pt x="262" y="2345"/>
                  </a:lnTo>
                  <a:cubicBezTo>
                    <a:pt x="341" y="2254"/>
                    <a:pt x="432" y="2123"/>
                    <a:pt x="537" y="1939"/>
                  </a:cubicBezTo>
                  <a:cubicBezTo>
                    <a:pt x="577" y="1887"/>
                    <a:pt x="603" y="1835"/>
                    <a:pt x="629" y="1822"/>
                  </a:cubicBezTo>
                  <a:cubicBezTo>
                    <a:pt x="734" y="1664"/>
                    <a:pt x="838" y="1520"/>
                    <a:pt x="930" y="1376"/>
                  </a:cubicBezTo>
                  <a:cubicBezTo>
                    <a:pt x="1061" y="1180"/>
                    <a:pt x="1205" y="984"/>
                    <a:pt x="1349" y="800"/>
                  </a:cubicBezTo>
                  <a:cubicBezTo>
                    <a:pt x="1388" y="761"/>
                    <a:pt x="1427" y="709"/>
                    <a:pt x="1480" y="643"/>
                  </a:cubicBezTo>
                  <a:cubicBezTo>
                    <a:pt x="1570" y="553"/>
                    <a:pt x="1945" y="201"/>
                    <a:pt x="2287" y="201"/>
                  </a:cubicBezTo>
                  <a:close/>
                  <a:moveTo>
                    <a:pt x="2297" y="1"/>
                  </a:moveTo>
                  <a:cubicBezTo>
                    <a:pt x="1969" y="1"/>
                    <a:pt x="1613" y="235"/>
                    <a:pt x="1336" y="512"/>
                  </a:cubicBezTo>
                  <a:cubicBezTo>
                    <a:pt x="1283" y="565"/>
                    <a:pt x="1231" y="617"/>
                    <a:pt x="1179" y="683"/>
                  </a:cubicBezTo>
                  <a:cubicBezTo>
                    <a:pt x="1035" y="866"/>
                    <a:pt x="904" y="1062"/>
                    <a:pt x="773" y="1259"/>
                  </a:cubicBezTo>
                  <a:cubicBezTo>
                    <a:pt x="668" y="1403"/>
                    <a:pt x="563" y="1547"/>
                    <a:pt x="459" y="1691"/>
                  </a:cubicBezTo>
                  <a:cubicBezTo>
                    <a:pt x="446" y="1717"/>
                    <a:pt x="406" y="1769"/>
                    <a:pt x="367" y="1835"/>
                  </a:cubicBezTo>
                  <a:cubicBezTo>
                    <a:pt x="262" y="2018"/>
                    <a:pt x="144" y="2175"/>
                    <a:pt x="0" y="2332"/>
                  </a:cubicBezTo>
                  <a:cubicBezTo>
                    <a:pt x="7" y="2326"/>
                    <a:pt x="14" y="2322"/>
                    <a:pt x="20" y="2322"/>
                  </a:cubicBezTo>
                  <a:cubicBezTo>
                    <a:pt x="27" y="2322"/>
                    <a:pt x="33" y="2326"/>
                    <a:pt x="40" y="2332"/>
                  </a:cubicBezTo>
                  <a:lnTo>
                    <a:pt x="0" y="2529"/>
                  </a:lnTo>
                  <a:cubicBezTo>
                    <a:pt x="105" y="2542"/>
                    <a:pt x="197" y="2555"/>
                    <a:pt x="302" y="2555"/>
                  </a:cubicBezTo>
                  <a:cubicBezTo>
                    <a:pt x="1192" y="2555"/>
                    <a:pt x="2187" y="1939"/>
                    <a:pt x="2684" y="1285"/>
                  </a:cubicBezTo>
                  <a:cubicBezTo>
                    <a:pt x="2933" y="958"/>
                    <a:pt x="3051" y="460"/>
                    <a:pt x="2724" y="172"/>
                  </a:cubicBezTo>
                  <a:cubicBezTo>
                    <a:pt x="2595" y="52"/>
                    <a:pt x="2449" y="1"/>
                    <a:pt x="2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2"/>
            <p:cNvSpPr/>
            <p:nvPr/>
          </p:nvSpPr>
          <p:spPr>
            <a:xfrm>
              <a:off x="4486850" y="2007775"/>
              <a:ext cx="72375" cy="76475"/>
            </a:xfrm>
            <a:custGeom>
              <a:avLst/>
              <a:gdLst/>
              <a:ahLst/>
              <a:cxnLst/>
              <a:rect l="l" t="t" r="r" b="b"/>
              <a:pathLst>
                <a:path w="2895" h="3059" extrusionOk="0">
                  <a:moveTo>
                    <a:pt x="821" y="200"/>
                  </a:moveTo>
                  <a:cubicBezTo>
                    <a:pt x="1018" y="200"/>
                    <a:pt x="1221" y="285"/>
                    <a:pt x="1362" y="401"/>
                  </a:cubicBezTo>
                  <a:cubicBezTo>
                    <a:pt x="1611" y="636"/>
                    <a:pt x="1807" y="924"/>
                    <a:pt x="1925" y="1252"/>
                  </a:cubicBezTo>
                  <a:cubicBezTo>
                    <a:pt x="1991" y="1396"/>
                    <a:pt x="2069" y="1540"/>
                    <a:pt x="2161" y="1710"/>
                  </a:cubicBezTo>
                  <a:cubicBezTo>
                    <a:pt x="2357" y="2063"/>
                    <a:pt x="2527" y="2443"/>
                    <a:pt x="2645" y="2836"/>
                  </a:cubicBezTo>
                  <a:cubicBezTo>
                    <a:pt x="2462" y="2783"/>
                    <a:pt x="2292" y="2718"/>
                    <a:pt x="2122" y="2626"/>
                  </a:cubicBezTo>
                  <a:cubicBezTo>
                    <a:pt x="2043" y="2574"/>
                    <a:pt x="1964" y="2535"/>
                    <a:pt x="1899" y="2508"/>
                  </a:cubicBezTo>
                  <a:cubicBezTo>
                    <a:pt x="1336" y="2273"/>
                    <a:pt x="655" y="1906"/>
                    <a:pt x="367" y="1291"/>
                  </a:cubicBezTo>
                  <a:cubicBezTo>
                    <a:pt x="210" y="964"/>
                    <a:pt x="210" y="505"/>
                    <a:pt x="498" y="296"/>
                  </a:cubicBezTo>
                  <a:cubicBezTo>
                    <a:pt x="594" y="229"/>
                    <a:pt x="706" y="200"/>
                    <a:pt x="821" y="200"/>
                  </a:cubicBezTo>
                  <a:close/>
                  <a:moveTo>
                    <a:pt x="835" y="0"/>
                  </a:moveTo>
                  <a:cubicBezTo>
                    <a:pt x="680" y="0"/>
                    <a:pt x="527" y="41"/>
                    <a:pt x="393" y="139"/>
                  </a:cubicBezTo>
                  <a:cubicBezTo>
                    <a:pt x="1" y="401"/>
                    <a:pt x="1" y="977"/>
                    <a:pt x="184" y="1383"/>
                  </a:cubicBezTo>
                  <a:cubicBezTo>
                    <a:pt x="498" y="2063"/>
                    <a:pt x="1218" y="2443"/>
                    <a:pt x="1820" y="2705"/>
                  </a:cubicBezTo>
                  <a:cubicBezTo>
                    <a:pt x="1886" y="2731"/>
                    <a:pt x="1951" y="2757"/>
                    <a:pt x="2030" y="2810"/>
                  </a:cubicBezTo>
                  <a:cubicBezTo>
                    <a:pt x="2252" y="2940"/>
                    <a:pt x="2501" y="3019"/>
                    <a:pt x="2750" y="3058"/>
                  </a:cubicBezTo>
                  <a:lnTo>
                    <a:pt x="2789" y="3058"/>
                  </a:lnTo>
                  <a:lnTo>
                    <a:pt x="2894" y="3045"/>
                  </a:lnTo>
                  <a:lnTo>
                    <a:pt x="2881" y="2940"/>
                  </a:lnTo>
                  <a:cubicBezTo>
                    <a:pt x="2763" y="2469"/>
                    <a:pt x="2580" y="2024"/>
                    <a:pt x="2344" y="1605"/>
                  </a:cubicBezTo>
                  <a:cubicBezTo>
                    <a:pt x="2266" y="1461"/>
                    <a:pt x="2187" y="1304"/>
                    <a:pt x="2122" y="1160"/>
                  </a:cubicBezTo>
                  <a:cubicBezTo>
                    <a:pt x="1991" y="806"/>
                    <a:pt x="1781" y="492"/>
                    <a:pt x="1506" y="244"/>
                  </a:cubicBezTo>
                  <a:cubicBezTo>
                    <a:pt x="1323" y="100"/>
                    <a:pt x="1077" y="0"/>
                    <a:pt x="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42"/>
          <p:cNvGrpSpPr/>
          <p:nvPr/>
        </p:nvGrpSpPr>
        <p:grpSpPr>
          <a:xfrm>
            <a:off x="6345161" y="1092794"/>
            <a:ext cx="870083" cy="870083"/>
            <a:chOff x="2429425" y="1984725"/>
            <a:chExt cx="239600" cy="239600"/>
          </a:xfrm>
        </p:grpSpPr>
        <p:sp>
          <p:nvSpPr>
            <p:cNvPr id="752" name="Google Shape;752;p42"/>
            <p:cNvSpPr/>
            <p:nvPr/>
          </p:nvSpPr>
          <p:spPr>
            <a:xfrm>
              <a:off x="2429425" y="1984725"/>
              <a:ext cx="239600" cy="239600"/>
            </a:xfrm>
            <a:custGeom>
              <a:avLst/>
              <a:gdLst/>
              <a:ahLst/>
              <a:cxnLst/>
              <a:rect l="l" t="t" r="r" b="b"/>
              <a:pathLst>
                <a:path w="9584" h="9584" extrusionOk="0">
                  <a:moveTo>
                    <a:pt x="3771" y="0"/>
                  </a:moveTo>
                  <a:lnTo>
                    <a:pt x="3679" y="2606"/>
                  </a:lnTo>
                  <a:lnTo>
                    <a:pt x="1519" y="1152"/>
                  </a:lnTo>
                  <a:lnTo>
                    <a:pt x="2736" y="3457"/>
                  </a:lnTo>
                  <a:lnTo>
                    <a:pt x="131" y="3273"/>
                  </a:lnTo>
                  <a:lnTo>
                    <a:pt x="2344" y="4661"/>
                  </a:lnTo>
                  <a:lnTo>
                    <a:pt x="0" y="5813"/>
                  </a:lnTo>
                  <a:lnTo>
                    <a:pt x="2606" y="5905"/>
                  </a:lnTo>
                  <a:lnTo>
                    <a:pt x="1152" y="8065"/>
                  </a:lnTo>
                  <a:lnTo>
                    <a:pt x="1152" y="8065"/>
                  </a:lnTo>
                  <a:lnTo>
                    <a:pt x="3457" y="6847"/>
                  </a:lnTo>
                  <a:lnTo>
                    <a:pt x="3273" y="9453"/>
                  </a:lnTo>
                  <a:lnTo>
                    <a:pt x="4661" y="7240"/>
                  </a:lnTo>
                  <a:lnTo>
                    <a:pt x="5813" y="9584"/>
                  </a:lnTo>
                  <a:lnTo>
                    <a:pt x="5905" y="6978"/>
                  </a:lnTo>
                  <a:lnTo>
                    <a:pt x="8065" y="8432"/>
                  </a:lnTo>
                  <a:lnTo>
                    <a:pt x="6847" y="6127"/>
                  </a:lnTo>
                  <a:lnTo>
                    <a:pt x="9453" y="6311"/>
                  </a:lnTo>
                  <a:lnTo>
                    <a:pt x="7240" y="4923"/>
                  </a:lnTo>
                  <a:lnTo>
                    <a:pt x="9584" y="3771"/>
                  </a:lnTo>
                  <a:lnTo>
                    <a:pt x="6978" y="3679"/>
                  </a:lnTo>
                  <a:lnTo>
                    <a:pt x="8432" y="1519"/>
                  </a:lnTo>
                  <a:lnTo>
                    <a:pt x="6127" y="2737"/>
                  </a:lnTo>
                  <a:lnTo>
                    <a:pt x="6127" y="2737"/>
                  </a:lnTo>
                  <a:lnTo>
                    <a:pt x="6311" y="131"/>
                  </a:lnTo>
                  <a:lnTo>
                    <a:pt x="4923" y="2344"/>
                  </a:lnTo>
                  <a:lnTo>
                    <a:pt x="37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2"/>
            <p:cNvSpPr/>
            <p:nvPr/>
          </p:nvSpPr>
          <p:spPr>
            <a:xfrm>
              <a:off x="2543993" y="2064079"/>
              <a:ext cx="17050" cy="80875"/>
            </a:xfrm>
            <a:custGeom>
              <a:avLst/>
              <a:gdLst/>
              <a:ahLst/>
              <a:cxnLst/>
              <a:rect l="l" t="t" r="r" b="b"/>
              <a:pathLst>
                <a:path w="682" h="3235" extrusionOk="0">
                  <a:moveTo>
                    <a:pt x="66" y="1"/>
                  </a:moveTo>
                  <a:lnTo>
                    <a:pt x="131" y="2266"/>
                  </a:lnTo>
                  <a:lnTo>
                    <a:pt x="459" y="2266"/>
                  </a:lnTo>
                  <a:lnTo>
                    <a:pt x="524" y="1"/>
                  </a:lnTo>
                  <a:close/>
                  <a:moveTo>
                    <a:pt x="288" y="2645"/>
                  </a:moveTo>
                  <a:cubicBezTo>
                    <a:pt x="131" y="2645"/>
                    <a:pt x="0" y="2789"/>
                    <a:pt x="13" y="2946"/>
                  </a:cubicBezTo>
                  <a:cubicBezTo>
                    <a:pt x="0" y="3103"/>
                    <a:pt x="131" y="3234"/>
                    <a:pt x="288" y="3234"/>
                  </a:cubicBezTo>
                  <a:cubicBezTo>
                    <a:pt x="681" y="3234"/>
                    <a:pt x="681" y="2645"/>
                    <a:pt x="288" y="26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grpSp>
        <p:nvGrpSpPr>
          <p:cNvPr id="901" name="Google Shape;901;p45"/>
          <p:cNvGrpSpPr/>
          <p:nvPr/>
        </p:nvGrpSpPr>
        <p:grpSpPr>
          <a:xfrm flipH="1">
            <a:off x="2240705" y="3196085"/>
            <a:ext cx="930136" cy="945644"/>
            <a:chOff x="1984600" y="3863775"/>
            <a:chExt cx="547300" cy="556425"/>
          </a:xfrm>
        </p:grpSpPr>
        <p:sp>
          <p:nvSpPr>
            <p:cNvPr id="902" name="Google Shape;902;p45"/>
            <p:cNvSpPr/>
            <p:nvPr/>
          </p:nvSpPr>
          <p:spPr>
            <a:xfrm>
              <a:off x="1984600" y="4209725"/>
              <a:ext cx="140450" cy="163025"/>
            </a:xfrm>
            <a:custGeom>
              <a:avLst/>
              <a:gdLst/>
              <a:ahLst/>
              <a:cxnLst/>
              <a:rect l="l" t="t" r="r" b="b"/>
              <a:pathLst>
                <a:path w="5618" h="6521" extrusionOk="0">
                  <a:moveTo>
                    <a:pt x="1" y="1"/>
                  </a:moveTo>
                  <a:lnTo>
                    <a:pt x="1" y="6521"/>
                  </a:lnTo>
                  <a:lnTo>
                    <a:pt x="5617" y="6521"/>
                  </a:lnTo>
                  <a:lnTo>
                    <a:pt x="56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5"/>
            <p:cNvSpPr/>
            <p:nvPr/>
          </p:nvSpPr>
          <p:spPr>
            <a:xfrm>
              <a:off x="2120125" y="4105325"/>
              <a:ext cx="140750" cy="267425"/>
            </a:xfrm>
            <a:custGeom>
              <a:avLst/>
              <a:gdLst/>
              <a:ahLst/>
              <a:cxnLst/>
              <a:rect l="l" t="t" r="r" b="b"/>
              <a:pathLst>
                <a:path w="5630" h="10697" extrusionOk="0">
                  <a:moveTo>
                    <a:pt x="0" y="0"/>
                  </a:moveTo>
                  <a:lnTo>
                    <a:pt x="0" y="10697"/>
                  </a:lnTo>
                  <a:lnTo>
                    <a:pt x="5630" y="10697"/>
                  </a:lnTo>
                  <a:lnTo>
                    <a:pt x="56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5"/>
            <p:cNvSpPr/>
            <p:nvPr/>
          </p:nvSpPr>
          <p:spPr>
            <a:xfrm>
              <a:off x="2255625" y="3968825"/>
              <a:ext cx="140750" cy="403925"/>
            </a:xfrm>
            <a:custGeom>
              <a:avLst/>
              <a:gdLst/>
              <a:ahLst/>
              <a:cxnLst/>
              <a:rect l="l" t="t" r="r" b="b"/>
              <a:pathLst>
                <a:path w="5630" h="16157" extrusionOk="0">
                  <a:moveTo>
                    <a:pt x="0" y="1"/>
                  </a:moveTo>
                  <a:lnTo>
                    <a:pt x="0" y="16157"/>
                  </a:lnTo>
                  <a:lnTo>
                    <a:pt x="5630" y="16157"/>
                  </a:lnTo>
                  <a:lnTo>
                    <a:pt x="56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5"/>
            <p:cNvSpPr/>
            <p:nvPr/>
          </p:nvSpPr>
          <p:spPr>
            <a:xfrm>
              <a:off x="2391450" y="3863775"/>
              <a:ext cx="140450" cy="508975"/>
            </a:xfrm>
            <a:custGeom>
              <a:avLst/>
              <a:gdLst/>
              <a:ahLst/>
              <a:cxnLst/>
              <a:rect l="l" t="t" r="r" b="b"/>
              <a:pathLst>
                <a:path w="5618" h="20359" extrusionOk="0">
                  <a:moveTo>
                    <a:pt x="0" y="0"/>
                  </a:moveTo>
                  <a:lnTo>
                    <a:pt x="0" y="20359"/>
                  </a:lnTo>
                  <a:lnTo>
                    <a:pt x="5617" y="20359"/>
                  </a:lnTo>
                  <a:lnTo>
                    <a:pt x="56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p:nvPr/>
          </p:nvSpPr>
          <p:spPr>
            <a:xfrm>
              <a:off x="1984600" y="4256850"/>
              <a:ext cx="140450" cy="163350"/>
            </a:xfrm>
            <a:custGeom>
              <a:avLst/>
              <a:gdLst/>
              <a:ahLst/>
              <a:cxnLst/>
              <a:rect l="l" t="t" r="r" b="b"/>
              <a:pathLst>
                <a:path w="5618" h="6534" extrusionOk="0">
                  <a:moveTo>
                    <a:pt x="1" y="1"/>
                  </a:moveTo>
                  <a:lnTo>
                    <a:pt x="1" y="6534"/>
                  </a:lnTo>
                  <a:lnTo>
                    <a:pt x="5617" y="6534"/>
                  </a:lnTo>
                  <a:lnTo>
                    <a:pt x="56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5"/>
            <p:cNvSpPr/>
            <p:nvPr/>
          </p:nvSpPr>
          <p:spPr>
            <a:xfrm>
              <a:off x="2120125" y="4152775"/>
              <a:ext cx="140750" cy="267425"/>
            </a:xfrm>
            <a:custGeom>
              <a:avLst/>
              <a:gdLst/>
              <a:ahLst/>
              <a:cxnLst/>
              <a:rect l="l" t="t" r="r" b="b"/>
              <a:pathLst>
                <a:path w="5630" h="10697" extrusionOk="0">
                  <a:moveTo>
                    <a:pt x="0" y="1"/>
                  </a:moveTo>
                  <a:lnTo>
                    <a:pt x="0" y="10697"/>
                  </a:lnTo>
                  <a:lnTo>
                    <a:pt x="5630" y="10697"/>
                  </a:lnTo>
                  <a:lnTo>
                    <a:pt x="56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p:nvPr/>
          </p:nvSpPr>
          <p:spPr>
            <a:xfrm>
              <a:off x="2255625" y="4016300"/>
              <a:ext cx="140750" cy="403900"/>
            </a:xfrm>
            <a:custGeom>
              <a:avLst/>
              <a:gdLst/>
              <a:ahLst/>
              <a:cxnLst/>
              <a:rect l="l" t="t" r="r" b="b"/>
              <a:pathLst>
                <a:path w="5630" h="16156" extrusionOk="0">
                  <a:moveTo>
                    <a:pt x="0" y="0"/>
                  </a:moveTo>
                  <a:lnTo>
                    <a:pt x="0" y="16156"/>
                  </a:lnTo>
                  <a:lnTo>
                    <a:pt x="5630" y="16156"/>
                  </a:lnTo>
                  <a:lnTo>
                    <a:pt x="56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5"/>
            <p:cNvSpPr/>
            <p:nvPr/>
          </p:nvSpPr>
          <p:spPr>
            <a:xfrm>
              <a:off x="2391450" y="3910900"/>
              <a:ext cx="140450" cy="509300"/>
            </a:xfrm>
            <a:custGeom>
              <a:avLst/>
              <a:gdLst/>
              <a:ahLst/>
              <a:cxnLst/>
              <a:rect l="l" t="t" r="r" b="b"/>
              <a:pathLst>
                <a:path w="5618" h="20372" extrusionOk="0">
                  <a:moveTo>
                    <a:pt x="0" y="1"/>
                  </a:moveTo>
                  <a:lnTo>
                    <a:pt x="0" y="20372"/>
                  </a:lnTo>
                  <a:lnTo>
                    <a:pt x="5617" y="20372"/>
                  </a:lnTo>
                  <a:lnTo>
                    <a:pt x="56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p:nvPr/>
          </p:nvSpPr>
          <p:spPr>
            <a:xfrm>
              <a:off x="2253325" y="4153425"/>
              <a:ext cx="222925" cy="231425"/>
            </a:xfrm>
            <a:custGeom>
              <a:avLst/>
              <a:gdLst/>
              <a:ahLst/>
              <a:cxnLst/>
              <a:rect l="l" t="t" r="r" b="b"/>
              <a:pathLst>
                <a:path w="8917" h="9257" extrusionOk="0">
                  <a:moveTo>
                    <a:pt x="8759" y="1"/>
                  </a:moveTo>
                  <a:cubicBezTo>
                    <a:pt x="3863" y="132"/>
                    <a:pt x="1" y="4203"/>
                    <a:pt x="118" y="9100"/>
                  </a:cubicBezTo>
                  <a:cubicBezTo>
                    <a:pt x="118" y="9189"/>
                    <a:pt x="181" y="9254"/>
                    <a:pt x="269" y="9257"/>
                  </a:cubicBezTo>
                  <a:lnTo>
                    <a:pt x="269" y="9257"/>
                  </a:lnTo>
                  <a:cubicBezTo>
                    <a:pt x="358" y="9253"/>
                    <a:pt x="433" y="9177"/>
                    <a:pt x="433" y="9100"/>
                  </a:cubicBezTo>
                  <a:cubicBezTo>
                    <a:pt x="315" y="4374"/>
                    <a:pt x="4033" y="459"/>
                    <a:pt x="8759" y="328"/>
                  </a:cubicBezTo>
                  <a:cubicBezTo>
                    <a:pt x="8838" y="328"/>
                    <a:pt x="8916" y="263"/>
                    <a:pt x="8916" y="171"/>
                  </a:cubicBezTo>
                  <a:cubicBezTo>
                    <a:pt x="8916" y="79"/>
                    <a:pt x="8838" y="1"/>
                    <a:pt x="8759" y="1"/>
                  </a:cubicBezTo>
                  <a:close/>
                  <a:moveTo>
                    <a:pt x="269" y="9257"/>
                  </a:moveTo>
                  <a:cubicBezTo>
                    <a:pt x="267" y="9257"/>
                    <a:pt x="265" y="9257"/>
                    <a:pt x="262" y="9257"/>
                  </a:cubicBezTo>
                  <a:lnTo>
                    <a:pt x="276" y="9257"/>
                  </a:lnTo>
                  <a:cubicBezTo>
                    <a:pt x="273" y="9257"/>
                    <a:pt x="271" y="9257"/>
                    <a:pt x="269" y="92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5"/>
            <p:cNvSpPr/>
            <p:nvPr/>
          </p:nvSpPr>
          <p:spPr>
            <a:xfrm>
              <a:off x="2307975" y="4207100"/>
              <a:ext cx="180700" cy="187575"/>
            </a:xfrm>
            <a:custGeom>
              <a:avLst/>
              <a:gdLst/>
              <a:ahLst/>
              <a:cxnLst/>
              <a:rect l="l" t="t" r="r" b="b"/>
              <a:pathLst>
                <a:path w="7228" h="7503" extrusionOk="0">
                  <a:moveTo>
                    <a:pt x="7071" y="1"/>
                  </a:moveTo>
                  <a:cubicBezTo>
                    <a:pt x="3117" y="106"/>
                    <a:pt x="1" y="3392"/>
                    <a:pt x="93" y="7333"/>
                  </a:cubicBezTo>
                  <a:cubicBezTo>
                    <a:pt x="93" y="7421"/>
                    <a:pt x="165" y="7497"/>
                    <a:pt x="252" y="7502"/>
                  </a:cubicBezTo>
                  <a:lnTo>
                    <a:pt x="252" y="7502"/>
                  </a:lnTo>
                  <a:cubicBezTo>
                    <a:pt x="343" y="7489"/>
                    <a:pt x="407" y="7423"/>
                    <a:pt x="407" y="7333"/>
                  </a:cubicBezTo>
                  <a:cubicBezTo>
                    <a:pt x="315" y="3562"/>
                    <a:pt x="3287" y="433"/>
                    <a:pt x="7071" y="328"/>
                  </a:cubicBezTo>
                  <a:cubicBezTo>
                    <a:pt x="7149" y="328"/>
                    <a:pt x="7228" y="263"/>
                    <a:pt x="7228" y="171"/>
                  </a:cubicBezTo>
                  <a:cubicBezTo>
                    <a:pt x="7228" y="80"/>
                    <a:pt x="7149" y="1"/>
                    <a:pt x="7071" y="1"/>
                  </a:cubicBezTo>
                  <a:close/>
                  <a:moveTo>
                    <a:pt x="252" y="7502"/>
                  </a:moveTo>
                  <a:cubicBezTo>
                    <a:pt x="251" y="7503"/>
                    <a:pt x="251" y="7503"/>
                    <a:pt x="250" y="7503"/>
                  </a:cubicBezTo>
                  <a:lnTo>
                    <a:pt x="263" y="7503"/>
                  </a:lnTo>
                  <a:cubicBezTo>
                    <a:pt x="259" y="7503"/>
                    <a:pt x="256" y="7503"/>
                    <a:pt x="252" y="750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p:nvPr/>
          </p:nvSpPr>
          <p:spPr>
            <a:xfrm>
              <a:off x="2368200" y="4267325"/>
              <a:ext cx="112300" cy="114925"/>
            </a:xfrm>
            <a:custGeom>
              <a:avLst/>
              <a:gdLst/>
              <a:ahLst/>
              <a:cxnLst/>
              <a:rect l="l" t="t" r="r" b="b"/>
              <a:pathLst>
                <a:path w="4492" h="4597" extrusionOk="0">
                  <a:moveTo>
                    <a:pt x="4282" y="1"/>
                  </a:moveTo>
                  <a:cubicBezTo>
                    <a:pt x="1886" y="53"/>
                    <a:pt x="1" y="2043"/>
                    <a:pt x="66" y="4426"/>
                  </a:cubicBezTo>
                  <a:cubicBezTo>
                    <a:pt x="66" y="4518"/>
                    <a:pt x="145" y="4596"/>
                    <a:pt x="237" y="4596"/>
                  </a:cubicBezTo>
                  <a:lnTo>
                    <a:pt x="224" y="4583"/>
                  </a:lnTo>
                  <a:cubicBezTo>
                    <a:pt x="302" y="4583"/>
                    <a:pt x="381" y="4518"/>
                    <a:pt x="381" y="4426"/>
                  </a:cubicBezTo>
                  <a:cubicBezTo>
                    <a:pt x="328" y="2213"/>
                    <a:pt x="2070" y="381"/>
                    <a:pt x="4282" y="328"/>
                  </a:cubicBezTo>
                  <a:cubicBezTo>
                    <a:pt x="4492" y="328"/>
                    <a:pt x="4492" y="1"/>
                    <a:pt x="4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5"/>
            <p:cNvSpPr/>
            <p:nvPr/>
          </p:nvSpPr>
          <p:spPr>
            <a:xfrm>
              <a:off x="2424175" y="4322650"/>
              <a:ext cx="56325" cy="57950"/>
            </a:xfrm>
            <a:custGeom>
              <a:avLst/>
              <a:gdLst/>
              <a:ahLst/>
              <a:cxnLst/>
              <a:rect l="l" t="t" r="r" b="b"/>
              <a:pathLst>
                <a:path w="2253" h="2318" extrusionOk="0">
                  <a:moveTo>
                    <a:pt x="2095" y="0"/>
                  </a:moveTo>
                  <a:cubicBezTo>
                    <a:pt x="930" y="27"/>
                    <a:pt x="1" y="995"/>
                    <a:pt x="40" y="2161"/>
                  </a:cubicBezTo>
                  <a:cubicBezTo>
                    <a:pt x="40" y="2250"/>
                    <a:pt x="102" y="2315"/>
                    <a:pt x="190" y="2318"/>
                  </a:cubicBezTo>
                  <a:lnTo>
                    <a:pt x="190" y="2318"/>
                  </a:lnTo>
                  <a:cubicBezTo>
                    <a:pt x="279" y="2314"/>
                    <a:pt x="354" y="2237"/>
                    <a:pt x="354" y="2148"/>
                  </a:cubicBezTo>
                  <a:cubicBezTo>
                    <a:pt x="328" y="1166"/>
                    <a:pt x="1114" y="354"/>
                    <a:pt x="2095" y="315"/>
                  </a:cubicBezTo>
                  <a:cubicBezTo>
                    <a:pt x="2187" y="315"/>
                    <a:pt x="2253" y="249"/>
                    <a:pt x="2253" y="158"/>
                  </a:cubicBezTo>
                  <a:cubicBezTo>
                    <a:pt x="2253" y="66"/>
                    <a:pt x="2187" y="0"/>
                    <a:pt x="2095" y="0"/>
                  </a:cubicBezTo>
                  <a:close/>
                  <a:moveTo>
                    <a:pt x="190" y="2318"/>
                  </a:moveTo>
                  <a:cubicBezTo>
                    <a:pt x="188" y="2318"/>
                    <a:pt x="186" y="2318"/>
                    <a:pt x="184" y="2318"/>
                  </a:cubicBezTo>
                  <a:lnTo>
                    <a:pt x="197" y="2318"/>
                  </a:lnTo>
                  <a:cubicBezTo>
                    <a:pt x="195" y="2318"/>
                    <a:pt x="193" y="2318"/>
                    <a:pt x="190" y="23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 name="Google Shape;914;p45"/>
          <p:cNvSpPr txBox="1">
            <a:spLocks noGrp="1"/>
          </p:cNvSpPr>
          <p:nvPr>
            <p:ph type="title"/>
          </p:nvPr>
        </p:nvSpPr>
        <p:spPr>
          <a:xfrm>
            <a:off x="4217110" y="1602225"/>
            <a:ext cx="41430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Introduction</a:t>
            </a:r>
            <a:endParaRPr/>
          </a:p>
        </p:txBody>
      </p:sp>
      <p:sp>
        <p:nvSpPr>
          <p:cNvPr id="915" name="Google Shape;915;p45"/>
          <p:cNvSpPr txBox="1">
            <a:spLocks noGrp="1"/>
          </p:cNvSpPr>
          <p:nvPr>
            <p:ph type="subTitle" idx="1"/>
          </p:nvPr>
        </p:nvSpPr>
        <p:spPr>
          <a:xfrm>
            <a:off x="4217087" y="2364800"/>
            <a:ext cx="4143000" cy="13224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dirty="0"/>
              <a:t>You can give a brief description of the topic you want to talk about here. For example, if you want to talk about Mercury, you can say that it’s the smallest planet in the entire Solar System</a:t>
            </a:r>
            <a:endParaRPr dirty="0"/>
          </a:p>
        </p:txBody>
      </p:sp>
      <p:grpSp>
        <p:nvGrpSpPr>
          <p:cNvPr id="916" name="Google Shape;916;p45"/>
          <p:cNvGrpSpPr/>
          <p:nvPr/>
        </p:nvGrpSpPr>
        <p:grpSpPr>
          <a:xfrm flipH="1">
            <a:off x="1200526" y="1897242"/>
            <a:ext cx="1046934" cy="2251200"/>
            <a:chOff x="2527925" y="3099525"/>
            <a:chExt cx="616025" cy="1324625"/>
          </a:xfrm>
        </p:grpSpPr>
        <p:sp>
          <p:nvSpPr>
            <p:cNvPr id="917" name="Google Shape;917;p45"/>
            <p:cNvSpPr/>
            <p:nvPr/>
          </p:nvSpPr>
          <p:spPr>
            <a:xfrm>
              <a:off x="2527925" y="3099525"/>
              <a:ext cx="616025" cy="1324625"/>
            </a:xfrm>
            <a:custGeom>
              <a:avLst/>
              <a:gdLst/>
              <a:ahLst/>
              <a:cxnLst/>
              <a:rect l="l" t="t" r="r" b="b"/>
              <a:pathLst>
                <a:path w="24641" h="52985" extrusionOk="0">
                  <a:moveTo>
                    <a:pt x="23907" y="327"/>
                  </a:moveTo>
                  <a:cubicBezTo>
                    <a:pt x="24130" y="327"/>
                    <a:pt x="24326" y="511"/>
                    <a:pt x="24326" y="746"/>
                  </a:cubicBezTo>
                  <a:lnTo>
                    <a:pt x="24326" y="52251"/>
                  </a:lnTo>
                  <a:cubicBezTo>
                    <a:pt x="24326" y="52487"/>
                    <a:pt x="24130" y="52670"/>
                    <a:pt x="23907" y="52670"/>
                  </a:cubicBezTo>
                  <a:lnTo>
                    <a:pt x="734" y="52670"/>
                  </a:lnTo>
                  <a:cubicBezTo>
                    <a:pt x="498" y="52670"/>
                    <a:pt x="315" y="52487"/>
                    <a:pt x="315" y="52251"/>
                  </a:cubicBezTo>
                  <a:lnTo>
                    <a:pt x="315" y="746"/>
                  </a:lnTo>
                  <a:cubicBezTo>
                    <a:pt x="315" y="511"/>
                    <a:pt x="498" y="327"/>
                    <a:pt x="734" y="327"/>
                  </a:cubicBezTo>
                  <a:close/>
                  <a:moveTo>
                    <a:pt x="734" y="0"/>
                  </a:moveTo>
                  <a:cubicBezTo>
                    <a:pt x="328" y="0"/>
                    <a:pt x="1" y="341"/>
                    <a:pt x="1" y="746"/>
                  </a:cubicBezTo>
                  <a:lnTo>
                    <a:pt x="1" y="52251"/>
                  </a:lnTo>
                  <a:cubicBezTo>
                    <a:pt x="1" y="52657"/>
                    <a:pt x="328" y="52984"/>
                    <a:pt x="734" y="52984"/>
                  </a:cubicBezTo>
                  <a:lnTo>
                    <a:pt x="23907" y="52984"/>
                  </a:lnTo>
                  <a:cubicBezTo>
                    <a:pt x="24313" y="52984"/>
                    <a:pt x="24640" y="52657"/>
                    <a:pt x="24640" y="52251"/>
                  </a:cubicBezTo>
                  <a:lnTo>
                    <a:pt x="24640" y="746"/>
                  </a:lnTo>
                  <a:cubicBezTo>
                    <a:pt x="24640" y="341"/>
                    <a:pt x="24313" y="0"/>
                    <a:pt x="23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p:nvPr/>
          </p:nvSpPr>
          <p:spPr>
            <a:xfrm>
              <a:off x="2527925" y="3185600"/>
              <a:ext cx="616025" cy="1152775"/>
            </a:xfrm>
            <a:custGeom>
              <a:avLst/>
              <a:gdLst/>
              <a:ahLst/>
              <a:cxnLst/>
              <a:rect l="l" t="t" r="r" b="b"/>
              <a:pathLst>
                <a:path w="24641" h="46111" extrusionOk="0">
                  <a:moveTo>
                    <a:pt x="24326" y="328"/>
                  </a:moveTo>
                  <a:lnTo>
                    <a:pt x="24326" y="45784"/>
                  </a:lnTo>
                  <a:lnTo>
                    <a:pt x="315" y="45784"/>
                  </a:lnTo>
                  <a:lnTo>
                    <a:pt x="315" y="328"/>
                  </a:lnTo>
                  <a:close/>
                  <a:moveTo>
                    <a:pt x="1" y="0"/>
                  </a:moveTo>
                  <a:lnTo>
                    <a:pt x="1" y="46111"/>
                  </a:lnTo>
                  <a:lnTo>
                    <a:pt x="24640" y="46111"/>
                  </a:lnTo>
                  <a:lnTo>
                    <a:pt x="24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5"/>
            <p:cNvSpPr/>
            <p:nvPr/>
          </p:nvSpPr>
          <p:spPr>
            <a:xfrm>
              <a:off x="2584550" y="3402275"/>
              <a:ext cx="250425" cy="210475"/>
            </a:xfrm>
            <a:custGeom>
              <a:avLst/>
              <a:gdLst/>
              <a:ahLst/>
              <a:cxnLst/>
              <a:rect l="l" t="t" r="r" b="b"/>
              <a:pathLst>
                <a:path w="10017" h="8419" extrusionOk="0">
                  <a:moveTo>
                    <a:pt x="1" y="0"/>
                  </a:moveTo>
                  <a:lnTo>
                    <a:pt x="1" y="8419"/>
                  </a:lnTo>
                  <a:lnTo>
                    <a:pt x="10016" y="8419"/>
                  </a:lnTo>
                  <a:lnTo>
                    <a:pt x="100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p:nvPr/>
          </p:nvSpPr>
          <p:spPr>
            <a:xfrm>
              <a:off x="2584550" y="3324700"/>
              <a:ext cx="501125" cy="35700"/>
            </a:xfrm>
            <a:custGeom>
              <a:avLst/>
              <a:gdLst/>
              <a:ahLst/>
              <a:cxnLst/>
              <a:rect l="l" t="t" r="r" b="b"/>
              <a:pathLst>
                <a:path w="20045" h="1428" extrusionOk="0">
                  <a:moveTo>
                    <a:pt x="1" y="1"/>
                  </a:moveTo>
                  <a:lnTo>
                    <a:pt x="1" y="1428"/>
                  </a:lnTo>
                  <a:lnTo>
                    <a:pt x="20045" y="1428"/>
                  </a:lnTo>
                  <a:lnTo>
                    <a:pt x="200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5"/>
            <p:cNvSpPr/>
            <p:nvPr/>
          </p:nvSpPr>
          <p:spPr>
            <a:xfrm>
              <a:off x="2584550" y="3656575"/>
              <a:ext cx="250425" cy="210825"/>
            </a:xfrm>
            <a:custGeom>
              <a:avLst/>
              <a:gdLst/>
              <a:ahLst/>
              <a:cxnLst/>
              <a:rect l="l" t="t" r="r" b="b"/>
              <a:pathLst>
                <a:path w="10017" h="8433" extrusionOk="0">
                  <a:moveTo>
                    <a:pt x="1" y="1"/>
                  </a:moveTo>
                  <a:lnTo>
                    <a:pt x="1" y="8432"/>
                  </a:lnTo>
                  <a:lnTo>
                    <a:pt x="10016" y="8432"/>
                  </a:lnTo>
                  <a:lnTo>
                    <a:pt x="100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5"/>
            <p:cNvSpPr/>
            <p:nvPr/>
          </p:nvSpPr>
          <p:spPr>
            <a:xfrm>
              <a:off x="2584550" y="3910900"/>
              <a:ext cx="250425" cy="210475"/>
            </a:xfrm>
            <a:custGeom>
              <a:avLst/>
              <a:gdLst/>
              <a:ahLst/>
              <a:cxnLst/>
              <a:rect l="l" t="t" r="r" b="b"/>
              <a:pathLst>
                <a:path w="10017" h="8419" extrusionOk="0">
                  <a:moveTo>
                    <a:pt x="1" y="1"/>
                  </a:moveTo>
                  <a:lnTo>
                    <a:pt x="1" y="8419"/>
                  </a:lnTo>
                  <a:lnTo>
                    <a:pt x="10016" y="8419"/>
                  </a:lnTo>
                  <a:lnTo>
                    <a:pt x="100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5"/>
            <p:cNvSpPr/>
            <p:nvPr/>
          </p:nvSpPr>
          <p:spPr>
            <a:xfrm>
              <a:off x="2584550" y="4180600"/>
              <a:ext cx="475925" cy="20975"/>
            </a:xfrm>
            <a:custGeom>
              <a:avLst/>
              <a:gdLst/>
              <a:ahLst/>
              <a:cxnLst/>
              <a:rect l="l" t="t" r="r" b="b"/>
              <a:pathLst>
                <a:path w="19037" h="839" extrusionOk="0">
                  <a:moveTo>
                    <a:pt x="1" y="1"/>
                  </a:moveTo>
                  <a:lnTo>
                    <a:pt x="1" y="838"/>
                  </a:lnTo>
                  <a:lnTo>
                    <a:pt x="19037" y="838"/>
                  </a:lnTo>
                  <a:lnTo>
                    <a:pt x="190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5"/>
            <p:cNvSpPr/>
            <p:nvPr/>
          </p:nvSpPr>
          <p:spPr>
            <a:xfrm>
              <a:off x="2584550" y="4224125"/>
              <a:ext cx="292000" cy="20975"/>
            </a:xfrm>
            <a:custGeom>
              <a:avLst/>
              <a:gdLst/>
              <a:ahLst/>
              <a:cxnLst/>
              <a:rect l="l" t="t" r="r" b="b"/>
              <a:pathLst>
                <a:path w="11680" h="839" extrusionOk="0">
                  <a:moveTo>
                    <a:pt x="1" y="1"/>
                  </a:moveTo>
                  <a:lnTo>
                    <a:pt x="1" y="839"/>
                  </a:lnTo>
                  <a:lnTo>
                    <a:pt x="11679" y="839"/>
                  </a:lnTo>
                  <a:lnTo>
                    <a:pt x="116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5"/>
            <p:cNvSpPr/>
            <p:nvPr/>
          </p:nvSpPr>
          <p:spPr>
            <a:xfrm>
              <a:off x="2876525" y="3402275"/>
              <a:ext cx="209150" cy="210475"/>
            </a:xfrm>
            <a:custGeom>
              <a:avLst/>
              <a:gdLst/>
              <a:ahLst/>
              <a:cxnLst/>
              <a:rect l="l" t="t" r="r" b="b"/>
              <a:pathLst>
                <a:path w="8366" h="8419" extrusionOk="0">
                  <a:moveTo>
                    <a:pt x="0" y="0"/>
                  </a:moveTo>
                  <a:lnTo>
                    <a:pt x="0" y="8419"/>
                  </a:lnTo>
                  <a:lnTo>
                    <a:pt x="8366" y="8419"/>
                  </a:lnTo>
                  <a:lnTo>
                    <a:pt x="83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5"/>
            <p:cNvSpPr/>
            <p:nvPr/>
          </p:nvSpPr>
          <p:spPr>
            <a:xfrm>
              <a:off x="2876525" y="3656575"/>
              <a:ext cx="209150" cy="210825"/>
            </a:xfrm>
            <a:custGeom>
              <a:avLst/>
              <a:gdLst/>
              <a:ahLst/>
              <a:cxnLst/>
              <a:rect l="l" t="t" r="r" b="b"/>
              <a:pathLst>
                <a:path w="8366" h="8433" extrusionOk="0">
                  <a:moveTo>
                    <a:pt x="0" y="1"/>
                  </a:moveTo>
                  <a:lnTo>
                    <a:pt x="0" y="8432"/>
                  </a:lnTo>
                  <a:lnTo>
                    <a:pt x="8366" y="8432"/>
                  </a:lnTo>
                  <a:lnTo>
                    <a:pt x="83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5"/>
            <p:cNvSpPr/>
            <p:nvPr/>
          </p:nvSpPr>
          <p:spPr>
            <a:xfrm>
              <a:off x="2876525" y="3910900"/>
              <a:ext cx="209150" cy="210475"/>
            </a:xfrm>
            <a:custGeom>
              <a:avLst/>
              <a:gdLst/>
              <a:ahLst/>
              <a:cxnLst/>
              <a:rect l="l" t="t" r="r" b="b"/>
              <a:pathLst>
                <a:path w="8366" h="8419" extrusionOk="0">
                  <a:moveTo>
                    <a:pt x="0" y="1"/>
                  </a:moveTo>
                  <a:lnTo>
                    <a:pt x="0" y="8419"/>
                  </a:lnTo>
                  <a:lnTo>
                    <a:pt x="8366" y="8419"/>
                  </a:lnTo>
                  <a:lnTo>
                    <a:pt x="83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5"/>
            <p:cNvSpPr/>
            <p:nvPr/>
          </p:nvSpPr>
          <p:spPr>
            <a:xfrm>
              <a:off x="3022500" y="3228475"/>
              <a:ext cx="77600" cy="51125"/>
            </a:xfrm>
            <a:custGeom>
              <a:avLst/>
              <a:gdLst/>
              <a:ahLst/>
              <a:cxnLst/>
              <a:rect l="l" t="t" r="r" b="b"/>
              <a:pathLst>
                <a:path w="3104" h="2045" extrusionOk="0">
                  <a:moveTo>
                    <a:pt x="2841" y="969"/>
                  </a:moveTo>
                  <a:cubicBezTo>
                    <a:pt x="2867" y="969"/>
                    <a:pt x="2894" y="982"/>
                    <a:pt x="2920" y="1009"/>
                  </a:cubicBezTo>
                  <a:cubicBezTo>
                    <a:pt x="2933" y="1022"/>
                    <a:pt x="2946" y="1048"/>
                    <a:pt x="2946" y="1087"/>
                  </a:cubicBezTo>
                  <a:lnTo>
                    <a:pt x="2815" y="1807"/>
                  </a:lnTo>
                  <a:cubicBezTo>
                    <a:pt x="2815" y="1860"/>
                    <a:pt x="2763" y="1899"/>
                    <a:pt x="2723" y="1899"/>
                  </a:cubicBezTo>
                  <a:lnTo>
                    <a:pt x="1165" y="1899"/>
                  </a:lnTo>
                  <a:cubicBezTo>
                    <a:pt x="1126" y="1899"/>
                    <a:pt x="1087" y="1860"/>
                    <a:pt x="1074" y="1820"/>
                  </a:cubicBezTo>
                  <a:lnTo>
                    <a:pt x="904" y="969"/>
                  </a:lnTo>
                  <a:close/>
                  <a:moveTo>
                    <a:pt x="26" y="0"/>
                  </a:moveTo>
                  <a:lnTo>
                    <a:pt x="0" y="158"/>
                  </a:lnTo>
                  <a:lnTo>
                    <a:pt x="524" y="223"/>
                  </a:lnTo>
                  <a:cubicBezTo>
                    <a:pt x="563" y="236"/>
                    <a:pt x="602" y="262"/>
                    <a:pt x="616" y="302"/>
                  </a:cubicBezTo>
                  <a:lnTo>
                    <a:pt x="917" y="1846"/>
                  </a:lnTo>
                  <a:cubicBezTo>
                    <a:pt x="941" y="1957"/>
                    <a:pt x="1034" y="2044"/>
                    <a:pt x="1143" y="2044"/>
                  </a:cubicBezTo>
                  <a:cubicBezTo>
                    <a:pt x="1150" y="2044"/>
                    <a:pt x="1158" y="2044"/>
                    <a:pt x="1165" y="2043"/>
                  </a:cubicBezTo>
                  <a:lnTo>
                    <a:pt x="2723" y="2043"/>
                  </a:lnTo>
                  <a:cubicBezTo>
                    <a:pt x="2841" y="2043"/>
                    <a:pt x="2946" y="1964"/>
                    <a:pt x="2959" y="1833"/>
                  </a:cubicBezTo>
                  <a:lnTo>
                    <a:pt x="3090" y="1113"/>
                  </a:lnTo>
                  <a:cubicBezTo>
                    <a:pt x="3103" y="1035"/>
                    <a:pt x="3077" y="956"/>
                    <a:pt x="3038" y="904"/>
                  </a:cubicBezTo>
                  <a:cubicBezTo>
                    <a:pt x="2985" y="851"/>
                    <a:pt x="2907" y="812"/>
                    <a:pt x="2828" y="812"/>
                  </a:cubicBezTo>
                  <a:lnTo>
                    <a:pt x="864" y="812"/>
                  </a:lnTo>
                  <a:lnTo>
                    <a:pt x="760" y="275"/>
                  </a:lnTo>
                  <a:cubicBezTo>
                    <a:pt x="733" y="171"/>
                    <a:pt x="655" y="92"/>
                    <a:pt x="550" y="79"/>
                  </a:cubicBezTo>
                  <a:lnTo>
                    <a:pt x="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5"/>
            <p:cNvSpPr/>
            <p:nvPr/>
          </p:nvSpPr>
          <p:spPr>
            <a:xfrm>
              <a:off x="3048675" y="3279975"/>
              <a:ext cx="13450" cy="11375"/>
            </a:xfrm>
            <a:custGeom>
              <a:avLst/>
              <a:gdLst/>
              <a:ahLst/>
              <a:cxnLst/>
              <a:rect l="l" t="t" r="r" b="b"/>
              <a:pathLst>
                <a:path w="538" h="455" extrusionOk="0">
                  <a:moveTo>
                    <a:pt x="302" y="1"/>
                  </a:moveTo>
                  <a:cubicBezTo>
                    <a:pt x="247" y="1"/>
                    <a:pt x="190" y="20"/>
                    <a:pt x="145" y="61"/>
                  </a:cubicBezTo>
                  <a:cubicBezTo>
                    <a:pt x="1" y="205"/>
                    <a:pt x="105" y="454"/>
                    <a:pt x="302" y="454"/>
                  </a:cubicBezTo>
                  <a:cubicBezTo>
                    <a:pt x="433" y="454"/>
                    <a:pt x="537" y="349"/>
                    <a:pt x="537" y="232"/>
                  </a:cubicBezTo>
                  <a:cubicBezTo>
                    <a:pt x="537" y="89"/>
                    <a:pt x="422" y="1"/>
                    <a:pt x="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5"/>
            <p:cNvSpPr/>
            <p:nvPr/>
          </p:nvSpPr>
          <p:spPr>
            <a:xfrm>
              <a:off x="3071925" y="3279975"/>
              <a:ext cx="13100" cy="11375"/>
            </a:xfrm>
            <a:custGeom>
              <a:avLst/>
              <a:gdLst/>
              <a:ahLst/>
              <a:cxnLst/>
              <a:rect l="l" t="t" r="r" b="b"/>
              <a:pathLst>
                <a:path w="524" h="455" extrusionOk="0">
                  <a:moveTo>
                    <a:pt x="299" y="1"/>
                  </a:moveTo>
                  <a:cubicBezTo>
                    <a:pt x="245" y="1"/>
                    <a:pt x="190" y="20"/>
                    <a:pt x="144" y="61"/>
                  </a:cubicBezTo>
                  <a:cubicBezTo>
                    <a:pt x="0" y="205"/>
                    <a:pt x="92" y="454"/>
                    <a:pt x="288" y="454"/>
                  </a:cubicBezTo>
                  <a:cubicBezTo>
                    <a:pt x="419" y="454"/>
                    <a:pt x="524" y="349"/>
                    <a:pt x="524" y="232"/>
                  </a:cubicBezTo>
                  <a:cubicBezTo>
                    <a:pt x="524" y="89"/>
                    <a:pt x="414"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5"/>
            <p:cNvSpPr/>
            <p:nvPr/>
          </p:nvSpPr>
          <p:spPr>
            <a:xfrm>
              <a:off x="2928225" y="3231225"/>
              <a:ext cx="51100" cy="44075"/>
            </a:xfrm>
            <a:custGeom>
              <a:avLst/>
              <a:gdLst/>
              <a:ahLst/>
              <a:cxnLst/>
              <a:rect l="l" t="t" r="r" b="b"/>
              <a:pathLst>
                <a:path w="2044" h="1763" extrusionOk="0">
                  <a:moveTo>
                    <a:pt x="1189" y="165"/>
                  </a:moveTo>
                  <a:cubicBezTo>
                    <a:pt x="1584" y="165"/>
                    <a:pt x="1899" y="487"/>
                    <a:pt x="1899" y="885"/>
                  </a:cubicBezTo>
                  <a:cubicBezTo>
                    <a:pt x="1899" y="1320"/>
                    <a:pt x="1539" y="1610"/>
                    <a:pt x="1164" y="1610"/>
                  </a:cubicBezTo>
                  <a:cubicBezTo>
                    <a:pt x="985" y="1610"/>
                    <a:pt x="803" y="1544"/>
                    <a:pt x="655" y="1396"/>
                  </a:cubicBezTo>
                  <a:cubicBezTo>
                    <a:pt x="197" y="938"/>
                    <a:pt x="524" y="165"/>
                    <a:pt x="1166" y="165"/>
                  </a:cubicBezTo>
                  <a:cubicBezTo>
                    <a:pt x="1174" y="165"/>
                    <a:pt x="1182" y="165"/>
                    <a:pt x="1189" y="165"/>
                  </a:cubicBezTo>
                  <a:close/>
                  <a:moveTo>
                    <a:pt x="1159" y="1"/>
                  </a:moveTo>
                  <a:cubicBezTo>
                    <a:pt x="945" y="1"/>
                    <a:pt x="728" y="80"/>
                    <a:pt x="551" y="257"/>
                  </a:cubicBezTo>
                  <a:cubicBezTo>
                    <a:pt x="1" y="820"/>
                    <a:pt x="380" y="1763"/>
                    <a:pt x="1166" y="1763"/>
                  </a:cubicBezTo>
                  <a:cubicBezTo>
                    <a:pt x="1650" y="1763"/>
                    <a:pt x="2043" y="1370"/>
                    <a:pt x="2043" y="885"/>
                  </a:cubicBezTo>
                  <a:cubicBezTo>
                    <a:pt x="2043" y="353"/>
                    <a:pt x="1610" y="1"/>
                    <a:pt x="1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5"/>
            <p:cNvSpPr/>
            <p:nvPr/>
          </p:nvSpPr>
          <p:spPr>
            <a:xfrm>
              <a:off x="2967175" y="3269050"/>
              <a:ext cx="19000" cy="20975"/>
            </a:xfrm>
            <a:custGeom>
              <a:avLst/>
              <a:gdLst/>
              <a:ahLst/>
              <a:cxnLst/>
              <a:rect l="l" t="t" r="r" b="b"/>
              <a:pathLst>
                <a:path w="760" h="839" extrusionOk="0">
                  <a:moveTo>
                    <a:pt x="118" y="1"/>
                  </a:moveTo>
                  <a:lnTo>
                    <a:pt x="1" y="106"/>
                  </a:lnTo>
                  <a:lnTo>
                    <a:pt x="642" y="839"/>
                  </a:lnTo>
                  <a:lnTo>
                    <a:pt x="760" y="734"/>
                  </a:lnTo>
                  <a:lnTo>
                    <a:pt x="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5"/>
            <p:cNvSpPr/>
            <p:nvPr/>
          </p:nvSpPr>
          <p:spPr>
            <a:xfrm>
              <a:off x="2577025" y="3257600"/>
              <a:ext cx="51425" cy="4950"/>
            </a:xfrm>
            <a:custGeom>
              <a:avLst/>
              <a:gdLst/>
              <a:ahLst/>
              <a:cxnLst/>
              <a:rect l="l" t="t" r="r" b="b"/>
              <a:pathLst>
                <a:path w="2057" h="198" extrusionOk="0">
                  <a:moveTo>
                    <a:pt x="1" y="1"/>
                  </a:moveTo>
                  <a:lnTo>
                    <a:pt x="1" y="197"/>
                  </a:lnTo>
                  <a:lnTo>
                    <a:pt x="2056" y="197"/>
                  </a:lnTo>
                  <a:lnTo>
                    <a:pt x="20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5"/>
            <p:cNvSpPr/>
            <p:nvPr/>
          </p:nvSpPr>
          <p:spPr>
            <a:xfrm>
              <a:off x="2577025" y="3241250"/>
              <a:ext cx="51425" cy="4925"/>
            </a:xfrm>
            <a:custGeom>
              <a:avLst/>
              <a:gdLst/>
              <a:ahLst/>
              <a:cxnLst/>
              <a:rect l="l" t="t" r="r" b="b"/>
              <a:pathLst>
                <a:path w="2057" h="197" extrusionOk="0">
                  <a:moveTo>
                    <a:pt x="1" y="0"/>
                  </a:moveTo>
                  <a:lnTo>
                    <a:pt x="1" y="196"/>
                  </a:lnTo>
                  <a:lnTo>
                    <a:pt x="2056" y="196"/>
                  </a:lnTo>
                  <a:lnTo>
                    <a:pt x="20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5"/>
            <p:cNvSpPr/>
            <p:nvPr/>
          </p:nvSpPr>
          <p:spPr>
            <a:xfrm>
              <a:off x="2577025" y="3273975"/>
              <a:ext cx="51425" cy="4925"/>
            </a:xfrm>
            <a:custGeom>
              <a:avLst/>
              <a:gdLst/>
              <a:ahLst/>
              <a:cxnLst/>
              <a:rect l="l" t="t" r="r" b="b"/>
              <a:pathLst>
                <a:path w="2057" h="197" extrusionOk="0">
                  <a:moveTo>
                    <a:pt x="1" y="0"/>
                  </a:moveTo>
                  <a:lnTo>
                    <a:pt x="1" y="197"/>
                  </a:lnTo>
                  <a:lnTo>
                    <a:pt x="2056" y="197"/>
                  </a:lnTo>
                  <a:lnTo>
                    <a:pt x="20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45"/>
          <p:cNvGrpSpPr/>
          <p:nvPr/>
        </p:nvGrpSpPr>
        <p:grpSpPr>
          <a:xfrm flipH="1">
            <a:off x="1923659" y="1979540"/>
            <a:ext cx="615261" cy="615261"/>
            <a:chOff x="2347925" y="3147950"/>
            <a:chExt cx="362025" cy="362025"/>
          </a:xfrm>
        </p:grpSpPr>
        <p:sp>
          <p:nvSpPr>
            <p:cNvPr id="937" name="Google Shape;937;p45"/>
            <p:cNvSpPr/>
            <p:nvPr/>
          </p:nvSpPr>
          <p:spPr>
            <a:xfrm>
              <a:off x="2347925" y="3147950"/>
              <a:ext cx="362025" cy="362025"/>
            </a:xfrm>
            <a:custGeom>
              <a:avLst/>
              <a:gdLst/>
              <a:ahLst/>
              <a:cxnLst/>
              <a:rect l="l" t="t" r="r" b="b"/>
              <a:pathLst>
                <a:path w="14481" h="14481" extrusionOk="0">
                  <a:moveTo>
                    <a:pt x="7240" y="1"/>
                  </a:moveTo>
                  <a:cubicBezTo>
                    <a:pt x="3247" y="1"/>
                    <a:pt x="0" y="3248"/>
                    <a:pt x="0" y="7241"/>
                  </a:cubicBezTo>
                  <a:cubicBezTo>
                    <a:pt x="0" y="11247"/>
                    <a:pt x="3247" y="14481"/>
                    <a:pt x="7240" y="14481"/>
                  </a:cubicBezTo>
                  <a:cubicBezTo>
                    <a:pt x="11233" y="14481"/>
                    <a:pt x="14480" y="11247"/>
                    <a:pt x="14480" y="7241"/>
                  </a:cubicBezTo>
                  <a:cubicBezTo>
                    <a:pt x="14480" y="3248"/>
                    <a:pt x="11233" y="1"/>
                    <a:pt x="72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5"/>
            <p:cNvSpPr/>
            <p:nvPr/>
          </p:nvSpPr>
          <p:spPr>
            <a:xfrm>
              <a:off x="2374100" y="3223475"/>
              <a:ext cx="313100" cy="210900"/>
            </a:xfrm>
            <a:custGeom>
              <a:avLst/>
              <a:gdLst/>
              <a:ahLst/>
              <a:cxnLst/>
              <a:rect l="l" t="t" r="r" b="b"/>
              <a:pathLst>
                <a:path w="12524" h="8436" extrusionOk="0">
                  <a:moveTo>
                    <a:pt x="12331" y="0"/>
                  </a:moveTo>
                  <a:cubicBezTo>
                    <a:pt x="12288" y="0"/>
                    <a:pt x="12242" y="17"/>
                    <a:pt x="12203" y="56"/>
                  </a:cubicBezTo>
                  <a:cubicBezTo>
                    <a:pt x="11875" y="358"/>
                    <a:pt x="4792" y="5045"/>
                    <a:pt x="92" y="8134"/>
                  </a:cubicBezTo>
                  <a:cubicBezTo>
                    <a:pt x="27" y="8187"/>
                    <a:pt x="1" y="8278"/>
                    <a:pt x="53" y="8357"/>
                  </a:cubicBezTo>
                  <a:cubicBezTo>
                    <a:pt x="79" y="8396"/>
                    <a:pt x="132" y="8422"/>
                    <a:pt x="184" y="8435"/>
                  </a:cubicBezTo>
                  <a:cubicBezTo>
                    <a:pt x="210" y="8422"/>
                    <a:pt x="236" y="8422"/>
                    <a:pt x="262" y="8409"/>
                  </a:cubicBezTo>
                  <a:cubicBezTo>
                    <a:pt x="12399" y="410"/>
                    <a:pt x="12451" y="279"/>
                    <a:pt x="12477" y="214"/>
                  </a:cubicBezTo>
                  <a:cubicBezTo>
                    <a:pt x="12523" y="94"/>
                    <a:pt x="12434" y="0"/>
                    <a:pt x="12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5"/>
            <p:cNvSpPr/>
            <p:nvPr/>
          </p:nvSpPr>
          <p:spPr>
            <a:xfrm>
              <a:off x="2423075" y="3175150"/>
              <a:ext cx="212250" cy="307675"/>
            </a:xfrm>
            <a:custGeom>
              <a:avLst/>
              <a:gdLst/>
              <a:ahLst/>
              <a:cxnLst/>
              <a:rect l="l" t="t" r="r" b="b"/>
              <a:pathLst>
                <a:path w="8490" h="12307" extrusionOk="0">
                  <a:moveTo>
                    <a:pt x="209" y="1"/>
                  </a:moveTo>
                  <a:cubicBezTo>
                    <a:pt x="103" y="1"/>
                    <a:pt x="1" y="111"/>
                    <a:pt x="58" y="235"/>
                  </a:cubicBezTo>
                  <a:lnTo>
                    <a:pt x="8175" y="12241"/>
                  </a:lnTo>
                  <a:cubicBezTo>
                    <a:pt x="8201" y="12280"/>
                    <a:pt x="8253" y="12306"/>
                    <a:pt x="8306" y="12306"/>
                  </a:cubicBezTo>
                  <a:cubicBezTo>
                    <a:pt x="8332" y="12306"/>
                    <a:pt x="8371" y="12293"/>
                    <a:pt x="8398" y="12280"/>
                  </a:cubicBezTo>
                  <a:cubicBezTo>
                    <a:pt x="8463" y="12227"/>
                    <a:pt x="8489" y="12123"/>
                    <a:pt x="8437" y="12057"/>
                  </a:cubicBezTo>
                  <a:lnTo>
                    <a:pt x="320" y="52"/>
                  </a:lnTo>
                  <a:cubicBezTo>
                    <a:pt x="288" y="16"/>
                    <a:pt x="248"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5"/>
            <p:cNvSpPr/>
            <p:nvPr/>
          </p:nvSpPr>
          <p:spPr>
            <a:xfrm>
              <a:off x="2453975" y="3298650"/>
              <a:ext cx="146000" cy="63725"/>
            </a:xfrm>
            <a:custGeom>
              <a:avLst/>
              <a:gdLst/>
              <a:ahLst/>
              <a:cxnLst/>
              <a:rect l="l" t="t" r="r" b="b"/>
              <a:pathLst>
                <a:path w="5840" h="2549" extrusionOk="0">
                  <a:moveTo>
                    <a:pt x="1100" y="322"/>
                  </a:moveTo>
                  <a:cubicBezTo>
                    <a:pt x="1139" y="322"/>
                    <a:pt x="1191" y="322"/>
                    <a:pt x="1231" y="336"/>
                  </a:cubicBezTo>
                  <a:cubicBezTo>
                    <a:pt x="1362" y="349"/>
                    <a:pt x="1506" y="388"/>
                    <a:pt x="1637" y="440"/>
                  </a:cubicBezTo>
                  <a:cubicBezTo>
                    <a:pt x="2069" y="624"/>
                    <a:pt x="2475" y="885"/>
                    <a:pt x="2815" y="1213"/>
                  </a:cubicBezTo>
                  <a:lnTo>
                    <a:pt x="2566" y="1278"/>
                  </a:lnTo>
                  <a:cubicBezTo>
                    <a:pt x="2304" y="1357"/>
                    <a:pt x="2029" y="1422"/>
                    <a:pt x="1754" y="1488"/>
                  </a:cubicBezTo>
                  <a:cubicBezTo>
                    <a:pt x="1580" y="1536"/>
                    <a:pt x="1398" y="1563"/>
                    <a:pt x="1214" y="1563"/>
                  </a:cubicBezTo>
                  <a:cubicBezTo>
                    <a:pt x="1150" y="1563"/>
                    <a:pt x="1086" y="1560"/>
                    <a:pt x="1021" y="1553"/>
                  </a:cubicBezTo>
                  <a:cubicBezTo>
                    <a:pt x="773" y="1527"/>
                    <a:pt x="550" y="1383"/>
                    <a:pt x="419" y="1160"/>
                  </a:cubicBezTo>
                  <a:cubicBezTo>
                    <a:pt x="327" y="1003"/>
                    <a:pt x="340" y="820"/>
                    <a:pt x="432" y="676"/>
                  </a:cubicBezTo>
                  <a:cubicBezTo>
                    <a:pt x="524" y="506"/>
                    <a:pt x="681" y="401"/>
                    <a:pt x="851" y="362"/>
                  </a:cubicBezTo>
                  <a:cubicBezTo>
                    <a:pt x="943" y="336"/>
                    <a:pt x="1021" y="322"/>
                    <a:pt x="1100" y="322"/>
                  </a:cubicBezTo>
                  <a:close/>
                  <a:moveTo>
                    <a:pt x="4534" y="1238"/>
                  </a:moveTo>
                  <a:cubicBezTo>
                    <a:pt x="4890" y="1238"/>
                    <a:pt x="5308" y="1354"/>
                    <a:pt x="5420" y="1553"/>
                  </a:cubicBezTo>
                  <a:cubicBezTo>
                    <a:pt x="5433" y="1592"/>
                    <a:pt x="5499" y="1710"/>
                    <a:pt x="5355" y="1946"/>
                  </a:cubicBezTo>
                  <a:cubicBezTo>
                    <a:pt x="5224" y="2129"/>
                    <a:pt x="5001" y="2234"/>
                    <a:pt x="4779" y="2234"/>
                  </a:cubicBezTo>
                  <a:cubicBezTo>
                    <a:pt x="4307" y="2234"/>
                    <a:pt x="3928" y="1894"/>
                    <a:pt x="3731" y="1684"/>
                  </a:cubicBezTo>
                  <a:cubicBezTo>
                    <a:pt x="3653" y="1592"/>
                    <a:pt x="3548" y="1488"/>
                    <a:pt x="3456" y="1383"/>
                  </a:cubicBezTo>
                  <a:cubicBezTo>
                    <a:pt x="3784" y="1304"/>
                    <a:pt x="4137" y="1252"/>
                    <a:pt x="4478" y="1239"/>
                  </a:cubicBezTo>
                  <a:cubicBezTo>
                    <a:pt x="4496" y="1238"/>
                    <a:pt x="4515" y="1238"/>
                    <a:pt x="4534" y="1238"/>
                  </a:cubicBezTo>
                  <a:close/>
                  <a:moveTo>
                    <a:pt x="1100" y="1"/>
                  </a:moveTo>
                  <a:cubicBezTo>
                    <a:pt x="988" y="1"/>
                    <a:pt x="877" y="13"/>
                    <a:pt x="773" y="48"/>
                  </a:cubicBezTo>
                  <a:cubicBezTo>
                    <a:pt x="511" y="100"/>
                    <a:pt x="275" y="270"/>
                    <a:pt x="144" y="519"/>
                  </a:cubicBezTo>
                  <a:cubicBezTo>
                    <a:pt x="0" y="755"/>
                    <a:pt x="0" y="1056"/>
                    <a:pt x="131" y="1304"/>
                  </a:cubicBezTo>
                  <a:cubicBezTo>
                    <a:pt x="314" y="1619"/>
                    <a:pt x="629" y="1828"/>
                    <a:pt x="982" y="1867"/>
                  </a:cubicBezTo>
                  <a:cubicBezTo>
                    <a:pt x="1054" y="1874"/>
                    <a:pt x="1125" y="1877"/>
                    <a:pt x="1196" y="1877"/>
                  </a:cubicBezTo>
                  <a:cubicBezTo>
                    <a:pt x="1407" y="1877"/>
                    <a:pt x="1614" y="1848"/>
                    <a:pt x="1820" y="1789"/>
                  </a:cubicBezTo>
                  <a:cubicBezTo>
                    <a:pt x="2108" y="1736"/>
                    <a:pt x="2383" y="1658"/>
                    <a:pt x="2658" y="1579"/>
                  </a:cubicBezTo>
                  <a:lnTo>
                    <a:pt x="3090" y="1461"/>
                  </a:lnTo>
                  <a:cubicBezTo>
                    <a:pt x="3234" y="1619"/>
                    <a:pt x="3378" y="1763"/>
                    <a:pt x="3496" y="1894"/>
                  </a:cubicBezTo>
                  <a:cubicBezTo>
                    <a:pt x="3888" y="2326"/>
                    <a:pt x="4347" y="2548"/>
                    <a:pt x="4779" y="2548"/>
                  </a:cubicBezTo>
                  <a:cubicBezTo>
                    <a:pt x="4791" y="2549"/>
                    <a:pt x="4803" y="2549"/>
                    <a:pt x="4815" y="2549"/>
                  </a:cubicBezTo>
                  <a:cubicBezTo>
                    <a:pt x="5142" y="2549"/>
                    <a:pt x="5440" y="2381"/>
                    <a:pt x="5630" y="2116"/>
                  </a:cubicBezTo>
                  <a:cubicBezTo>
                    <a:pt x="5839" y="1789"/>
                    <a:pt x="5787" y="1540"/>
                    <a:pt x="5708" y="1396"/>
                  </a:cubicBezTo>
                  <a:cubicBezTo>
                    <a:pt x="5488" y="1017"/>
                    <a:pt x="4891" y="923"/>
                    <a:pt x="4546" y="923"/>
                  </a:cubicBezTo>
                  <a:cubicBezTo>
                    <a:pt x="4522" y="923"/>
                    <a:pt x="4499" y="924"/>
                    <a:pt x="4478" y="925"/>
                  </a:cubicBezTo>
                  <a:cubicBezTo>
                    <a:pt x="4046" y="938"/>
                    <a:pt x="3600" y="1003"/>
                    <a:pt x="3181" y="1121"/>
                  </a:cubicBezTo>
                  <a:cubicBezTo>
                    <a:pt x="2776" y="702"/>
                    <a:pt x="2291" y="362"/>
                    <a:pt x="1754" y="139"/>
                  </a:cubicBezTo>
                  <a:cubicBezTo>
                    <a:pt x="1597" y="74"/>
                    <a:pt x="1427" y="34"/>
                    <a:pt x="1270" y="8"/>
                  </a:cubicBezTo>
                  <a:cubicBezTo>
                    <a:pt x="1213" y="4"/>
                    <a:pt x="1157" y="1"/>
                    <a:pt x="1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5"/>
            <p:cNvSpPr/>
            <p:nvPr/>
          </p:nvSpPr>
          <p:spPr>
            <a:xfrm>
              <a:off x="2505025" y="3335825"/>
              <a:ext cx="31775" cy="60575"/>
            </a:xfrm>
            <a:custGeom>
              <a:avLst/>
              <a:gdLst/>
              <a:ahLst/>
              <a:cxnLst/>
              <a:rect l="l" t="t" r="r" b="b"/>
              <a:pathLst>
                <a:path w="1271" h="2423" extrusionOk="0">
                  <a:moveTo>
                    <a:pt x="878" y="459"/>
                  </a:moveTo>
                  <a:cubicBezTo>
                    <a:pt x="891" y="695"/>
                    <a:pt x="891" y="930"/>
                    <a:pt x="878" y="1153"/>
                  </a:cubicBezTo>
                  <a:cubicBezTo>
                    <a:pt x="865" y="1428"/>
                    <a:pt x="799" y="1676"/>
                    <a:pt x="694" y="1925"/>
                  </a:cubicBezTo>
                  <a:cubicBezTo>
                    <a:pt x="655" y="2004"/>
                    <a:pt x="603" y="2056"/>
                    <a:pt x="524" y="2095"/>
                  </a:cubicBezTo>
                  <a:lnTo>
                    <a:pt x="459" y="2095"/>
                  </a:lnTo>
                  <a:cubicBezTo>
                    <a:pt x="419" y="2069"/>
                    <a:pt x="406" y="2043"/>
                    <a:pt x="393" y="2004"/>
                  </a:cubicBezTo>
                  <a:cubicBezTo>
                    <a:pt x="341" y="1873"/>
                    <a:pt x="341" y="1729"/>
                    <a:pt x="367" y="1598"/>
                  </a:cubicBezTo>
                  <a:cubicBezTo>
                    <a:pt x="472" y="1192"/>
                    <a:pt x="642" y="812"/>
                    <a:pt x="878" y="459"/>
                  </a:cubicBezTo>
                  <a:close/>
                  <a:moveTo>
                    <a:pt x="904" y="1"/>
                  </a:moveTo>
                  <a:cubicBezTo>
                    <a:pt x="812" y="14"/>
                    <a:pt x="734" y="66"/>
                    <a:pt x="694" y="145"/>
                  </a:cubicBezTo>
                  <a:cubicBezTo>
                    <a:pt x="459" y="498"/>
                    <a:pt x="131" y="1048"/>
                    <a:pt x="53" y="1532"/>
                  </a:cubicBezTo>
                  <a:cubicBezTo>
                    <a:pt x="0" y="1742"/>
                    <a:pt x="27" y="1938"/>
                    <a:pt x="92" y="2135"/>
                  </a:cubicBezTo>
                  <a:cubicBezTo>
                    <a:pt x="131" y="2226"/>
                    <a:pt x="210" y="2318"/>
                    <a:pt x="302" y="2370"/>
                  </a:cubicBezTo>
                  <a:cubicBezTo>
                    <a:pt x="354" y="2397"/>
                    <a:pt x="419" y="2423"/>
                    <a:pt x="485" y="2423"/>
                  </a:cubicBezTo>
                  <a:cubicBezTo>
                    <a:pt x="524" y="2423"/>
                    <a:pt x="577" y="2410"/>
                    <a:pt x="616" y="2397"/>
                  </a:cubicBezTo>
                  <a:cubicBezTo>
                    <a:pt x="773" y="2344"/>
                    <a:pt x="904" y="2226"/>
                    <a:pt x="982" y="2069"/>
                  </a:cubicBezTo>
                  <a:cubicBezTo>
                    <a:pt x="1100" y="1794"/>
                    <a:pt x="1179" y="1493"/>
                    <a:pt x="1192" y="1192"/>
                  </a:cubicBezTo>
                  <a:cubicBezTo>
                    <a:pt x="1192" y="1179"/>
                    <a:pt x="1270" y="249"/>
                    <a:pt x="1061" y="66"/>
                  </a:cubicBezTo>
                  <a:cubicBezTo>
                    <a:pt x="1022" y="14"/>
                    <a:pt x="956" y="1"/>
                    <a:pt x="9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5"/>
            <p:cNvSpPr/>
            <p:nvPr/>
          </p:nvSpPr>
          <p:spPr>
            <a:xfrm>
              <a:off x="2521725" y="3268900"/>
              <a:ext cx="40275" cy="67600"/>
            </a:xfrm>
            <a:custGeom>
              <a:avLst/>
              <a:gdLst/>
              <a:ahLst/>
              <a:cxnLst/>
              <a:rect l="l" t="t" r="r" b="b"/>
              <a:pathLst>
                <a:path w="1611" h="2704" extrusionOk="0">
                  <a:moveTo>
                    <a:pt x="848" y="320"/>
                  </a:moveTo>
                  <a:cubicBezTo>
                    <a:pt x="912" y="320"/>
                    <a:pt x="975" y="333"/>
                    <a:pt x="1034" y="360"/>
                  </a:cubicBezTo>
                  <a:cubicBezTo>
                    <a:pt x="1178" y="452"/>
                    <a:pt x="1257" y="622"/>
                    <a:pt x="1231" y="792"/>
                  </a:cubicBezTo>
                  <a:cubicBezTo>
                    <a:pt x="1192" y="989"/>
                    <a:pt x="1100" y="1185"/>
                    <a:pt x="982" y="1355"/>
                  </a:cubicBezTo>
                  <a:cubicBezTo>
                    <a:pt x="838" y="1591"/>
                    <a:pt x="668" y="1853"/>
                    <a:pt x="498" y="2089"/>
                  </a:cubicBezTo>
                  <a:cubicBezTo>
                    <a:pt x="485" y="1945"/>
                    <a:pt x="458" y="1814"/>
                    <a:pt x="419" y="1683"/>
                  </a:cubicBezTo>
                  <a:lnTo>
                    <a:pt x="406" y="1604"/>
                  </a:lnTo>
                  <a:lnTo>
                    <a:pt x="393" y="1578"/>
                  </a:lnTo>
                  <a:cubicBezTo>
                    <a:pt x="341" y="1382"/>
                    <a:pt x="314" y="1172"/>
                    <a:pt x="314" y="963"/>
                  </a:cubicBezTo>
                  <a:cubicBezTo>
                    <a:pt x="314" y="766"/>
                    <a:pt x="380" y="583"/>
                    <a:pt x="524" y="452"/>
                  </a:cubicBezTo>
                  <a:cubicBezTo>
                    <a:pt x="609" y="366"/>
                    <a:pt x="728" y="320"/>
                    <a:pt x="848" y="320"/>
                  </a:cubicBezTo>
                  <a:close/>
                  <a:moveTo>
                    <a:pt x="861" y="1"/>
                  </a:moveTo>
                  <a:cubicBezTo>
                    <a:pt x="668" y="1"/>
                    <a:pt x="477" y="71"/>
                    <a:pt x="327" y="203"/>
                  </a:cubicBezTo>
                  <a:cubicBezTo>
                    <a:pt x="118" y="400"/>
                    <a:pt x="0" y="661"/>
                    <a:pt x="0" y="950"/>
                  </a:cubicBezTo>
                  <a:cubicBezTo>
                    <a:pt x="0" y="1185"/>
                    <a:pt x="26" y="1421"/>
                    <a:pt x="92" y="1656"/>
                  </a:cubicBezTo>
                  <a:lnTo>
                    <a:pt x="105" y="1761"/>
                  </a:lnTo>
                  <a:cubicBezTo>
                    <a:pt x="144" y="1892"/>
                    <a:pt x="170" y="2036"/>
                    <a:pt x="170" y="2180"/>
                  </a:cubicBezTo>
                  <a:cubicBezTo>
                    <a:pt x="170" y="2193"/>
                    <a:pt x="157" y="2219"/>
                    <a:pt x="144" y="2246"/>
                  </a:cubicBezTo>
                  <a:cubicBezTo>
                    <a:pt x="79" y="2390"/>
                    <a:pt x="131" y="2560"/>
                    <a:pt x="275" y="2638"/>
                  </a:cubicBezTo>
                  <a:lnTo>
                    <a:pt x="380" y="2704"/>
                  </a:lnTo>
                  <a:lnTo>
                    <a:pt x="485" y="2612"/>
                  </a:lnTo>
                  <a:cubicBezTo>
                    <a:pt x="773" y="2272"/>
                    <a:pt x="1034" y="1905"/>
                    <a:pt x="1270" y="1526"/>
                  </a:cubicBezTo>
                  <a:cubicBezTo>
                    <a:pt x="1414" y="1316"/>
                    <a:pt x="1519" y="1080"/>
                    <a:pt x="1558" y="819"/>
                  </a:cubicBezTo>
                  <a:cubicBezTo>
                    <a:pt x="1611" y="517"/>
                    <a:pt x="1453" y="216"/>
                    <a:pt x="1192" y="72"/>
                  </a:cubicBezTo>
                  <a:cubicBezTo>
                    <a:pt x="1086" y="24"/>
                    <a:pt x="973" y="1"/>
                    <a:pt x="8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45"/>
          <p:cNvGrpSpPr/>
          <p:nvPr/>
        </p:nvGrpSpPr>
        <p:grpSpPr>
          <a:xfrm rot="526442" flipH="1">
            <a:off x="2632636" y="799013"/>
            <a:ext cx="1628257" cy="1352999"/>
            <a:chOff x="452825" y="2888400"/>
            <a:chExt cx="1041825" cy="865750"/>
          </a:xfrm>
        </p:grpSpPr>
        <p:sp>
          <p:nvSpPr>
            <p:cNvPr id="944" name="Google Shape;944;p45"/>
            <p:cNvSpPr/>
            <p:nvPr/>
          </p:nvSpPr>
          <p:spPr>
            <a:xfrm>
              <a:off x="605350" y="2893325"/>
              <a:ext cx="237000" cy="187550"/>
            </a:xfrm>
            <a:custGeom>
              <a:avLst/>
              <a:gdLst/>
              <a:ahLst/>
              <a:cxnLst/>
              <a:rect l="l" t="t" r="r" b="b"/>
              <a:pathLst>
                <a:path w="9480" h="7502" extrusionOk="0">
                  <a:moveTo>
                    <a:pt x="5093" y="0"/>
                  </a:moveTo>
                  <a:lnTo>
                    <a:pt x="0" y="26"/>
                  </a:lnTo>
                  <a:lnTo>
                    <a:pt x="0" y="262"/>
                  </a:lnTo>
                  <a:lnTo>
                    <a:pt x="5093" y="236"/>
                  </a:lnTo>
                  <a:lnTo>
                    <a:pt x="5119" y="236"/>
                  </a:lnTo>
                  <a:cubicBezTo>
                    <a:pt x="6874" y="236"/>
                    <a:pt x="8275" y="1453"/>
                    <a:pt x="8484" y="3155"/>
                  </a:cubicBezTo>
                  <a:lnTo>
                    <a:pt x="9244" y="7502"/>
                  </a:lnTo>
                  <a:lnTo>
                    <a:pt x="9479" y="7463"/>
                  </a:lnTo>
                  <a:lnTo>
                    <a:pt x="8720" y="3116"/>
                  </a:lnTo>
                  <a:cubicBezTo>
                    <a:pt x="8510" y="1309"/>
                    <a:pt x="6992" y="0"/>
                    <a:pt x="5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5"/>
            <p:cNvSpPr/>
            <p:nvPr/>
          </p:nvSpPr>
          <p:spPr>
            <a:xfrm>
              <a:off x="1260950" y="3078250"/>
              <a:ext cx="71050" cy="317825"/>
            </a:xfrm>
            <a:custGeom>
              <a:avLst/>
              <a:gdLst/>
              <a:ahLst/>
              <a:cxnLst/>
              <a:rect l="l" t="t" r="r" b="b"/>
              <a:pathLst>
                <a:path w="2842" h="12713" extrusionOk="0">
                  <a:moveTo>
                    <a:pt x="2684" y="0"/>
                  </a:moveTo>
                  <a:lnTo>
                    <a:pt x="0" y="12673"/>
                  </a:lnTo>
                  <a:lnTo>
                    <a:pt x="157" y="12713"/>
                  </a:lnTo>
                  <a:lnTo>
                    <a:pt x="2841" y="26"/>
                  </a:lnTo>
                  <a:lnTo>
                    <a:pt x="26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5"/>
            <p:cNvSpPr/>
            <p:nvPr/>
          </p:nvSpPr>
          <p:spPr>
            <a:xfrm>
              <a:off x="481300" y="2933575"/>
              <a:ext cx="1013350" cy="500800"/>
            </a:xfrm>
            <a:custGeom>
              <a:avLst/>
              <a:gdLst/>
              <a:ahLst/>
              <a:cxnLst/>
              <a:rect l="l" t="t" r="r" b="b"/>
              <a:pathLst>
                <a:path w="40534" h="20032" extrusionOk="0">
                  <a:moveTo>
                    <a:pt x="5106" y="0"/>
                  </a:moveTo>
                  <a:lnTo>
                    <a:pt x="0" y="27"/>
                  </a:lnTo>
                  <a:lnTo>
                    <a:pt x="0" y="275"/>
                  </a:lnTo>
                  <a:lnTo>
                    <a:pt x="5106" y="236"/>
                  </a:lnTo>
                  <a:lnTo>
                    <a:pt x="5120" y="236"/>
                  </a:lnTo>
                  <a:cubicBezTo>
                    <a:pt x="6874" y="236"/>
                    <a:pt x="8288" y="1467"/>
                    <a:pt x="8484" y="3156"/>
                  </a:cubicBezTo>
                  <a:lnTo>
                    <a:pt x="8825" y="6062"/>
                  </a:lnTo>
                  <a:lnTo>
                    <a:pt x="38793" y="5879"/>
                  </a:lnTo>
                  <a:cubicBezTo>
                    <a:pt x="38806" y="5878"/>
                    <a:pt x="38819" y="5878"/>
                    <a:pt x="38832" y="5878"/>
                  </a:cubicBezTo>
                  <a:cubicBezTo>
                    <a:pt x="39288" y="5878"/>
                    <a:pt x="39703" y="6099"/>
                    <a:pt x="39958" y="6468"/>
                  </a:cubicBezTo>
                  <a:cubicBezTo>
                    <a:pt x="40233" y="6874"/>
                    <a:pt x="40285" y="7384"/>
                    <a:pt x="40102" y="7830"/>
                  </a:cubicBezTo>
                  <a:lnTo>
                    <a:pt x="36528" y="16994"/>
                  </a:lnTo>
                  <a:cubicBezTo>
                    <a:pt x="36266" y="17649"/>
                    <a:pt x="35637" y="18081"/>
                    <a:pt x="34930" y="18094"/>
                  </a:cubicBezTo>
                  <a:lnTo>
                    <a:pt x="10658" y="19770"/>
                  </a:lnTo>
                  <a:lnTo>
                    <a:pt x="9152" y="6808"/>
                  </a:lnTo>
                  <a:lnTo>
                    <a:pt x="8916" y="6835"/>
                  </a:lnTo>
                  <a:lnTo>
                    <a:pt x="10448" y="20031"/>
                  </a:lnTo>
                  <a:lnTo>
                    <a:pt x="34930" y="18343"/>
                  </a:lnTo>
                  <a:cubicBezTo>
                    <a:pt x="35742" y="18329"/>
                    <a:pt x="36462" y="17832"/>
                    <a:pt x="36750" y="17073"/>
                  </a:cubicBezTo>
                  <a:lnTo>
                    <a:pt x="40324" y="7908"/>
                  </a:lnTo>
                  <a:cubicBezTo>
                    <a:pt x="40534" y="7397"/>
                    <a:pt x="40482" y="6795"/>
                    <a:pt x="40167" y="6337"/>
                  </a:cubicBezTo>
                  <a:cubicBezTo>
                    <a:pt x="39853" y="5892"/>
                    <a:pt x="39343" y="5630"/>
                    <a:pt x="38793" y="5630"/>
                  </a:cubicBezTo>
                  <a:lnTo>
                    <a:pt x="38780" y="5630"/>
                  </a:lnTo>
                  <a:lnTo>
                    <a:pt x="9034" y="5813"/>
                  </a:lnTo>
                  <a:lnTo>
                    <a:pt x="8720" y="3116"/>
                  </a:lnTo>
                  <a:cubicBezTo>
                    <a:pt x="8510" y="1310"/>
                    <a:pt x="6992" y="0"/>
                    <a:pt x="5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5"/>
            <p:cNvSpPr/>
            <p:nvPr/>
          </p:nvSpPr>
          <p:spPr>
            <a:xfrm>
              <a:off x="745425" y="3440900"/>
              <a:ext cx="574125" cy="235025"/>
            </a:xfrm>
            <a:custGeom>
              <a:avLst/>
              <a:gdLst/>
              <a:ahLst/>
              <a:cxnLst/>
              <a:rect l="l" t="t" r="r" b="b"/>
              <a:pathLst>
                <a:path w="22965" h="9401" extrusionOk="0">
                  <a:moveTo>
                    <a:pt x="237" y="0"/>
                  </a:moveTo>
                  <a:lnTo>
                    <a:pt x="1" y="40"/>
                  </a:lnTo>
                  <a:lnTo>
                    <a:pt x="1114" y="7397"/>
                  </a:lnTo>
                  <a:cubicBezTo>
                    <a:pt x="1296" y="8554"/>
                    <a:pt x="2277" y="9401"/>
                    <a:pt x="3431" y="9401"/>
                  </a:cubicBezTo>
                  <a:cubicBezTo>
                    <a:pt x="3440" y="9401"/>
                    <a:pt x="3448" y="9401"/>
                    <a:pt x="3457" y="9400"/>
                  </a:cubicBezTo>
                  <a:lnTo>
                    <a:pt x="3536" y="9400"/>
                  </a:lnTo>
                  <a:cubicBezTo>
                    <a:pt x="6794" y="9295"/>
                    <a:pt x="13408" y="9275"/>
                    <a:pt x="18009" y="9275"/>
                  </a:cubicBezTo>
                  <a:cubicBezTo>
                    <a:pt x="20841" y="9275"/>
                    <a:pt x="22910" y="9283"/>
                    <a:pt x="22965" y="9283"/>
                  </a:cubicBezTo>
                  <a:lnTo>
                    <a:pt x="22965" y="9047"/>
                  </a:lnTo>
                  <a:cubicBezTo>
                    <a:pt x="22910" y="9047"/>
                    <a:pt x="20841" y="9039"/>
                    <a:pt x="18009" y="9039"/>
                  </a:cubicBezTo>
                  <a:cubicBezTo>
                    <a:pt x="13408" y="9039"/>
                    <a:pt x="6794" y="9059"/>
                    <a:pt x="3536" y="9165"/>
                  </a:cubicBezTo>
                  <a:cubicBezTo>
                    <a:pt x="3509" y="9166"/>
                    <a:pt x="3483" y="9166"/>
                    <a:pt x="3457" y="9166"/>
                  </a:cubicBezTo>
                  <a:cubicBezTo>
                    <a:pt x="2404" y="9166"/>
                    <a:pt x="1516" y="8406"/>
                    <a:pt x="1362" y="7371"/>
                  </a:cubicBezTo>
                  <a:lnTo>
                    <a:pt x="2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5"/>
            <p:cNvSpPr/>
            <p:nvPr/>
          </p:nvSpPr>
          <p:spPr>
            <a:xfrm>
              <a:off x="845925" y="3624825"/>
              <a:ext cx="125375" cy="129325"/>
            </a:xfrm>
            <a:custGeom>
              <a:avLst/>
              <a:gdLst/>
              <a:ahLst/>
              <a:cxnLst/>
              <a:rect l="l" t="t" r="r" b="b"/>
              <a:pathLst>
                <a:path w="5015" h="5173" extrusionOk="0">
                  <a:moveTo>
                    <a:pt x="2440" y="1"/>
                  </a:moveTo>
                  <a:cubicBezTo>
                    <a:pt x="2426" y="1"/>
                    <a:pt x="2411" y="1"/>
                    <a:pt x="2396" y="1"/>
                  </a:cubicBezTo>
                  <a:cubicBezTo>
                    <a:pt x="1048" y="27"/>
                    <a:pt x="0" y="1192"/>
                    <a:pt x="66" y="2619"/>
                  </a:cubicBezTo>
                  <a:cubicBezTo>
                    <a:pt x="130" y="4031"/>
                    <a:pt x="1258" y="5173"/>
                    <a:pt x="2587" y="5173"/>
                  </a:cubicBezTo>
                  <a:cubicBezTo>
                    <a:pt x="2602" y="5173"/>
                    <a:pt x="2617" y="5173"/>
                    <a:pt x="2632" y="5172"/>
                  </a:cubicBezTo>
                  <a:cubicBezTo>
                    <a:pt x="3967" y="5146"/>
                    <a:pt x="5014" y="3981"/>
                    <a:pt x="4949" y="2554"/>
                  </a:cubicBezTo>
                  <a:cubicBezTo>
                    <a:pt x="4884" y="1156"/>
                    <a:pt x="3757" y="1"/>
                    <a:pt x="24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5"/>
            <p:cNvSpPr/>
            <p:nvPr/>
          </p:nvSpPr>
          <p:spPr>
            <a:xfrm>
              <a:off x="891750" y="3672300"/>
              <a:ext cx="34050" cy="34400"/>
            </a:xfrm>
            <a:custGeom>
              <a:avLst/>
              <a:gdLst/>
              <a:ahLst/>
              <a:cxnLst/>
              <a:rect l="l" t="t" r="r" b="b"/>
              <a:pathLst>
                <a:path w="1362" h="1376" extrusionOk="0">
                  <a:moveTo>
                    <a:pt x="655" y="0"/>
                  </a:moveTo>
                  <a:cubicBezTo>
                    <a:pt x="288" y="13"/>
                    <a:pt x="0" y="328"/>
                    <a:pt x="26" y="694"/>
                  </a:cubicBezTo>
                  <a:cubicBezTo>
                    <a:pt x="39" y="1061"/>
                    <a:pt x="340" y="1362"/>
                    <a:pt x="720" y="1375"/>
                  </a:cubicBezTo>
                  <a:cubicBezTo>
                    <a:pt x="1087" y="1362"/>
                    <a:pt x="1362" y="1048"/>
                    <a:pt x="1335" y="681"/>
                  </a:cubicBezTo>
                  <a:cubicBezTo>
                    <a:pt x="1322" y="302"/>
                    <a:pt x="1021" y="0"/>
                    <a:pt x="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5"/>
            <p:cNvSpPr/>
            <p:nvPr/>
          </p:nvSpPr>
          <p:spPr>
            <a:xfrm>
              <a:off x="1131000" y="3621550"/>
              <a:ext cx="125375" cy="129325"/>
            </a:xfrm>
            <a:custGeom>
              <a:avLst/>
              <a:gdLst/>
              <a:ahLst/>
              <a:cxnLst/>
              <a:rect l="l" t="t" r="r" b="b"/>
              <a:pathLst>
                <a:path w="5015" h="5173" extrusionOk="0">
                  <a:moveTo>
                    <a:pt x="2428" y="1"/>
                  </a:moveTo>
                  <a:cubicBezTo>
                    <a:pt x="2413" y="1"/>
                    <a:pt x="2398" y="1"/>
                    <a:pt x="2383" y="1"/>
                  </a:cubicBezTo>
                  <a:cubicBezTo>
                    <a:pt x="1048" y="27"/>
                    <a:pt x="0" y="1193"/>
                    <a:pt x="66" y="2620"/>
                  </a:cubicBezTo>
                  <a:cubicBezTo>
                    <a:pt x="131" y="4038"/>
                    <a:pt x="1270" y="5173"/>
                    <a:pt x="2609" y="5173"/>
                  </a:cubicBezTo>
                  <a:cubicBezTo>
                    <a:pt x="2617" y="5173"/>
                    <a:pt x="2624" y="5173"/>
                    <a:pt x="2632" y="5173"/>
                  </a:cubicBezTo>
                  <a:cubicBezTo>
                    <a:pt x="3967" y="5159"/>
                    <a:pt x="5015" y="3981"/>
                    <a:pt x="4949" y="2554"/>
                  </a:cubicBezTo>
                  <a:cubicBezTo>
                    <a:pt x="4885" y="1156"/>
                    <a:pt x="3757" y="1"/>
                    <a:pt x="24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5"/>
            <p:cNvSpPr/>
            <p:nvPr/>
          </p:nvSpPr>
          <p:spPr>
            <a:xfrm>
              <a:off x="1176500" y="3669025"/>
              <a:ext cx="34375" cy="34400"/>
            </a:xfrm>
            <a:custGeom>
              <a:avLst/>
              <a:gdLst/>
              <a:ahLst/>
              <a:cxnLst/>
              <a:rect l="l" t="t" r="r" b="b"/>
              <a:pathLst>
                <a:path w="1375" h="1376" extrusionOk="0">
                  <a:moveTo>
                    <a:pt x="655" y="0"/>
                  </a:moveTo>
                  <a:cubicBezTo>
                    <a:pt x="288" y="14"/>
                    <a:pt x="0" y="328"/>
                    <a:pt x="40" y="694"/>
                  </a:cubicBezTo>
                  <a:cubicBezTo>
                    <a:pt x="40" y="1074"/>
                    <a:pt x="341" y="1375"/>
                    <a:pt x="720" y="1375"/>
                  </a:cubicBezTo>
                  <a:cubicBezTo>
                    <a:pt x="1087" y="1362"/>
                    <a:pt x="1375" y="1048"/>
                    <a:pt x="1336" y="681"/>
                  </a:cubicBezTo>
                  <a:cubicBezTo>
                    <a:pt x="1323" y="315"/>
                    <a:pt x="1021" y="14"/>
                    <a:pt x="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5"/>
            <p:cNvSpPr/>
            <p:nvPr/>
          </p:nvSpPr>
          <p:spPr>
            <a:xfrm>
              <a:off x="1115950" y="3078900"/>
              <a:ext cx="34725" cy="326350"/>
            </a:xfrm>
            <a:custGeom>
              <a:avLst/>
              <a:gdLst/>
              <a:ahLst/>
              <a:cxnLst/>
              <a:rect l="l" t="t" r="r" b="b"/>
              <a:pathLst>
                <a:path w="1389" h="13054" extrusionOk="0">
                  <a:moveTo>
                    <a:pt x="1218" y="0"/>
                  </a:moveTo>
                  <a:lnTo>
                    <a:pt x="0" y="13040"/>
                  </a:lnTo>
                  <a:lnTo>
                    <a:pt x="157" y="13053"/>
                  </a:lnTo>
                  <a:lnTo>
                    <a:pt x="1388" y="13"/>
                  </a:lnTo>
                  <a:lnTo>
                    <a:pt x="12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5"/>
            <p:cNvSpPr/>
            <p:nvPr/>
          </p:nvSpPr>
          <p:spPr>
            <a:xfrm>
              <a:off x="973900" y="3080525"/>
              <a:ext cx="3950" cy="334875"/>
            </a:xfrm>
            <a:custGeom>
              <a:avLst/>
              <a:gdLst/>
              <a:ahLst/>
              <a:cxnLst/>
              <a:rect l="l" t="t" r="r" b="b"/>
              <a:pathLst>
                <a:path w="158" h="13395" extrusionOk="0">
                  <a:moveTo>
                    <a:pt x="0" y="1"/>
                  </a:moveTo>
                  <a:lnTo>
                    <a:pt x="0" y="13394"/>
                  </a:lnTo>
                  <a:lnTo>
                    <a:pt x="157" y="13394"/>
                  </a:lnTo>
                  <a:lnTo>
                    <a:pt x="1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5"/>
            <p:cNvSpPr/>
            <p:nvPr/>
          </p:nvSpPr>
          <p:spPr>
            <a:xfrm>
              <a:off x="802375" y="3081525"/>
              <a:ext cx="27850" cy="341400"/>
            </a:xfrm>
            <a:custGeom>
              <a:avLst/>
              <a:gdLst/>
              <a:ahLst/>
              <a:cxnLst/>
              <a:rect l="l" t="t" r="r" b="b"/>
              <a:pathLst>
                <a:path w="1114" h="13656" extrusionOk="0">
                  <a:moveTo>
                    <a:pt x="158" y="0"/>
                  </a:moveTo>
                  <a:lnTo>
                    <a:pt x="1" y="13"/>
                  </a:lnTo>
                  <a:lnTo>
                    <a:pt x="957" y="13655"/>
                  </a:lnTo>
                  <a:lnTo>
                    <a:pt x="1114" y="13642"/>
                  </a:lnTo>
                  <a:lnTo>
                    <a:pt x="1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5"/>
            <p:cNvSpPr/>
            <p:nvPr/>
          </p:nvSpPr>
          <p:spPr>
            <a:xfrm>
              <a:off x="732350" y="3320125"/>
              <a:ext cx="679500" cy="8200"/>
            </a:xfrm>
            <a:custGeom>
              <a:avLst/>
              <a:gdLst/>
              <a:ahLst/>
              <a:cxnLst/>
              <a:rect l="l" t="t" r="r" b="b"/>
              <a:pathLst>
                <a:path w="27180" h="328" extrusionOk="0">
                  <a:moveTo>
                    <a:pt x="27180" y="0"/>
                  </a:moveTo>
                  <a:lnTo>
                    <a:pt x="0" y="157"/>
                  </a:lnTo>
                  <a:lnTo>
                    <a:pt x="0" y="328"/>
                  </a:lnTo>
                  <a:lnTo>
                    <a:pt x="27180" y="157"/>
                  </a:lnTo>
                  <a:lnTo>
                    <a:pt x="271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5"/>
            <p:cNvSpPr/>
            <p:nvPr/>
          </p:nvSpPr>
          <p:spPr>
            <a:xfrm>
              <a:off x="716950" y="3198025"/>
              <a:ext cx="738750" cy="8550"/>
            </a:xfrm>
            <a:custGeom>
              <a:avLst/>
              <a:gdLst/>
              <a:ahLst/>
              <a:cxnLst/>
              <a:rect l="l" t="t" r="r" b="b"/>
              <a:pathLst>
                <a:path w="29550" h="342" extrusionOk="0">
                  <a:moveTo>
                    <a:pt x="29550" y="1"/>
                  </a:moveTo>
                  <a:lnTo>
                    <a:pt x="1" y="171"/>
                  </a:lnTo>
                  <a:lnTo>
                    <a:pt x="1" y="341"/>
                  </a:lnTo>
                  <a:lnTo>
                    <a:pt x="29550" y="158"/>
                  </a:lnTo>
                  <a:lnTo>
                    <a:pt x="295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5"/>
            <p:cNvSpPr/>
            <p:nvPr/>
          </p:nvSpPr>
          <p:spPr>
            <a:xfrm>
              <a:off x="452825" y="2930300"/>
              <a:ext cx="124725" cy="32100"/>
            </a:xfrm>
            <a:custGeom>
              <a:avLst/>
              <a:gdLst/>
              <a:ahLst/>
              <a:cxnLst/>
              <a:rect l="l" t="t" r="r" b="b"/>
              <a:pathLst>
                <a:path w="4989" h="1284" extrusionOk="0">
                  <a:moveTo>
                    <a:pt x="642" y="1"/>
                  </a:moveTo>
                  <a:cubicBezTo>
                    <a:pt x="289" y="1"/>
                    <a:pt x="0" y="289"/>
                    <a:pt x="0" y="642"/>
                  </a:cubicBezTo>
                  <a:cubicBezTo>
                    <a:pt x="0" y="996"/>
                    <a:pt x="289" y="1284"/>
                    <a:pt x="642" y="1284"/>
                  </a:cubicBezTo>
                  <a:lnTo>
                    <a:pt x="4347" y="1284"/>
                  </a:lnTo>
                  <a:cubicBezTo>
                    <a:pt x="4701" y="1284"/>
                    <a:pt x="4989" y="996"/>
                    <a:pt x="4989" y="642"/>
                  </a:cubicBezTo>
                  <a:cubicBezTo>
                    <a:pt x="4989" y="289"/>
                    <a:pt x="4701" y="1"/>
                    <a:pt x="4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5"/>
            <p:cNvSpPr/>
            <p:nvPr/>
          </p:nvSpPr>
          <p:spPr>
            <a:xfrm>
              <a:off x="552325" y="2888400"/>
              <a:ext cx="124725" cy="32100"/>
            </a:xfrm>
            <a:custGeom>
              <a:avLst/>
              <a:gdLst/>
              <a:ahLst/>
              <a:cxnLst/>
              <a:rect l="l" t="t" r="r" b="b"/>
              <a:pathLst>
                <a:path w="4989" h="1284" extrusionOk="0">
                  <a:moveTo>
                    <a:pt x="642" y="1"/>
                  </a:moveTo>
                  <a:cubicBezTo>
                    <a:pt x="289" y="1"/>
                    <a:pt x="0" y="289"/>
                    <a:pt x="0" y="655"/>
                  </a:cubicBezTo>
                  <a:cubicBezTo>
                    <a:pt x="0" y="996"/>
                    <a:pt x="289" y="1284"/>
                    <a:pt x="642" y="1284"/>
                  </a:cubicBezTo>
                  <a:lnTo>
                    <a:pt x="4347" y="1284"/>
                  </a:lnTo>
                  <a:cubicBezTo>
                    <a:pt x="4687" y="1284"/>
                    <a:pt x="4976" y="996"/>
                    <a:pt x="4989" y="655"/>
                  </a:cubicBezTo>
                  <a:cubicBezTo>
                    <a:pt x="4989" y="289"/>
                    <a:pt x="4701" y="1"/>
                    <a:pt x="4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 name="Google Shape;959;p45"/>
          <p:cNvGrpSpPr/>
          <p:nvPr/>
        </p:nvGrpSpPr>
        <p:grpSpPr>
          <a:xfrm>
            <a:off x="1331456" y="747053"/>
            <a:ext cx="673157" cy="753988"/>
            <a:chOff x="1784625" y="2271900"/>
            <a:chExt cx="387875" cy="434450"/>
          </a:xfrm>
        </p:grpSpPr>
        <p:sp>
          <p:nvSpPr>
            <p:cNvPr id="960" name="Google Shape;960;p45"/>
            <p:cNvSpPr/>
            <p:nvPr/>
          </p:nvSpPr>
          <p:spPr>
            <a:xfrm>
              <a:off x="1787250" y="2271900"/>
              <a:ext cx="357775" cy="414950"/>
            </a:xfrm>
            <a:custGeom>
              <a:avLst/>
              <a:gdLst/>
              <a:ahLst/>
              <a:cxnLst/>
              <a:rect l="l" t="t" r="r" b="b"/>
              <a:pathLst>
                <a:path w="14311" h="16598" extrusionOk="0">
                  <a:moveTo>
                    <a:pt x="9769" y="1"/>
                  </a:moveTo>
                  <a:cubicBezTo>
                    <a:pt x="9670" y="1"/>
                    <a:pt x="9570" y="34"/>
                    <a:pt x="9492" y="100"/>
                  </a:cubicBezTo>
                  <a:lnTo>
                    <a:pt x="7908" y="1527"/>
                  </a:lnTo>
                  <a:cubicBezTo>
                    <a:pt x="6717" y="2600"/>
                    <a:pt x="5538" y="3687"/>
                    <a:pt x="4321" y="4734"/>
                  </a:cubicBezTo>
                  <a:cubicBezTo>
                    <a:pt x="3902" y="5101"/>
                    <a:pt x="3863" y="5311"/>
                    <a:pt x="3732" y="5873"/>
                  </a:cubicBezTo>
                  <a:cubicBezTo>
                    <a:pt x="3313" y="7733"/>
                    <a:pt x="2488" y="9487"/>
                    <a:pt x="1310" y="11006"/>
                  </a:cubicBezTo>
                  <a:cubicBezTo>
                    <a:pt x="603" y="11922"/>
                    <a:pt x="0" y="12708"/>
                    <a:pt x="92" y="13912"/>
                  </a:cubicBezTo>
                  <a:cubicBezTo>
                    <a:pt x="118" y="14436"/>
                    <a:pt x="249" y="14959"/>
                    <a:pt x="459" y="15431"/>
                  </a:cubicBezTo>
                  <a:cubicBezTo>
                    <a:pt x="510" y="15546"/>
                    <a:pt x="1135" y="16598"/>
                    <a:pt x="1225" y="16598"/>
                  </a:cubicBezTo>
                  <a:cubicBezTo>
                    <a:pt x="1228" y="16598"/>
                    <a:pt x="1229" y="16597"/>
                    <a:pt x="1231" y="16596"/>
                  </a:cubicBezTo>
                  <a:lnTo>
                    <a:pt x="14310" y="4813"/>
                  </a:lnTo>
                  <a:lnTo>
                    <a:pt x="10081" y="139"/>
                  </a:lnTo>
                  <a:cubicBezTo>
                    <a:pt x="10003" y="47"/>
                    <a:pt x="9887" y="1"/>
                    <a:pt x="97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5"/>
            <p:cNvSpPr/>
            <p:nvPr/>
          </p:nvSpPr>
          <p:spPr>
            <a:xfrm>
              <a:off x="1818350" y="2391550"/>
              <a:ext cx="354150" cy="314800"/>
            </a:xfrm>
            <a:custGeom>
              <a:avLst/>
              <a:gdLst/>
              <a:ahLst/>
              <a:cxnLst/>
              <a:rect l="l" t="t" r="r" b="b"/>
              <a:pathLst>
                <a:path w="14166" h="12592" extrusionOk="0">
                  <a:moveTo>
                    <a:pt x="13079" y="1"/>
                  </a:moveTo>
                  <a:lnTo>
                    <a:pt x="7777" y="4766"/>
                  </a:lnTo>
                  <a:cubicBezTo>
                    <a:pt x="6599" y="5840"/>
                    <a:pt x="5394" y="6940"/>
                    <a:pt x="4294" y="7908"/>
                  </a:cubicBezTo>
                  <a:lnTo>
                    <a:pt x="236" y="11574"/>
                  </a:lnTo>
                  <a:cubicBezTo>
                    <a:pt x="13" y="11771"/>
                    <a:pt x="0" y="12111"/>
                    <a:pt x="196" y="12334"/>
                  </a:cubicBezTo>
                  <a:lnTo>
                    <a:pt x="275" y="12412"/>
                  </a:lnTo>
                  <a:cubicBezTo>
                    <a:pt x="381" y="12532"/>
                    <a:pt x="525" y="12592"/>
                    <a:pt x="671" y="12592"/>
                  </a:cubicBezTo>
                  <a:cubicBezTo>
                    <a:pt x="795" y="12592"/>
                    <a:pt x="919" y="12549"/>
                    <a:pt x="1021" y="12465"/>
                  </a:cubicBezTo>
                  <a:cubicBezTo>
                    <a:pt x="1283" y="12242"/>
                    <a:pt x="1571" y="11993"/>
                    <a:pt x="1610" y="11954"/>
                  </a:cubicBezTo>
                  <a:cubicBezTo>
                    <a:pt x="4124" y="9715"/>
                    <a:pt x="11456" y="3208"/>
                    <a:pt x="13852" y="1074"/>
                  </a:cubicBezTo>
                  <a:cubicBezTo>
                    <a:pt x="14166" y="786"/>
                    <a:pt x="14048" y="263"/>
                    <a:pt x="13629" y="145"/>
                  </a:cubicBezTo>
                  <a:lnTo>
                    <a:pt x="130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5"/>
            <p:cNvSpPr/>
            <p:nvPr/>
          </p:nvSpPr>
          <p:spPr>
            <a:xfrm>
              <a:off x="1879550" y="2272050"/>
              <a:ext cx="166950" cy="139750"/>
            </a:xfrm>
            <a:custGeom>
              <a:avLst/>
              <a:gdLst/>
              <a:ahLst/>
              <a:cxnLst/>
              <a:rect l="l" t="t" r="r" b="b"/>
              <a:pathLst>
                <a:path w="6678" h="5590" extrusionOk="0">
                  <a:moveTo>
                    <a:pt x="6125" y="1"/>
                  </a:moveTo>
                  <a:cubicBezTo>
                    <a:pt x="5547" y="1"/>
                    <a:pt x="4167" y="866"/>
                    <a:pt x="2750" y="2149"/>
                  </a:cubicBezTo>
                  <a:cubicBezTo>
                    <a:pt x="1087" y="3642"/>
                    <a:pt x="0" y="5147"/>
                    <a:pt x="315" y="5514"/>
                  </a:cubicBezTo>
                  <a:cubicBezTo>
                    <a:pt x="361" y="5565"/>
                    <a:pt x="435" y="5589"/>
                    <a:pt x="531" y="5589"/>
                  </a:cubicBezTo>
                  <a:cubicBezTo>
                    <a:pt x="1105" y="5589"/>
                    <a:pt x="2491" y="4724"/>
                    <a:pt x="3915" y="3445"/>
                  </a:cubicBezTo>
                  <a:cubicBezTo>
                    <a:pt x="5591" y="1940"/>
                    <a:pt x="6677" y="434"/>
                    <a:pt x="6350" y="81"/>
                  </a:cubicBezTo>
                  <a:cubicBezTo>
                    <a:pt x="6302" y="27"/>
                    <a:pt x="6226" y="1"/>
                    <a:pt x="61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5"/>
            <p:cNvSpPr/>
            <p:nvPr/>
          </p:nvSpPr>
          <p:spPr>
            <a:xfrm>
              <a:off x="1784625" y="2592200"/>
              <a:ext cx="84475" cy="45525"/>
            </a:xfrm>
            <a:custGeom>
              <a:avLst/>
              <a:gdLst/>
              <a:ahLst/>
              <a:cxnLst/>
              <a:rect l="l" t="t" r="r" b="b"/>
              <a:pathLst>
                <a:path w="3379" h="1821" extrusionOk="0">
                  <a:moveTo>
                    <a:pt x="1" y="0"/>
                  </a:moveTo>
                  <a:lnTo>
                    <a:pt x="1" y="171"/>
                  </a:lnTo>
                  <a:cubicBezTo>
                    <a:pt x="1271" y="210"/>
                    <a:pt x="2462" y="812"/>
                    <a:pt x="3261" y="1820"/>
                  </a:cubicBezTo>
                  <a:lnTo>
                    <a:pt x="3378" y="1715"/>
                  </a:lnTo>
                  <a:cubicBezTo>
                    <a:pt x="2567" y="681"/>
                    <a:pt x="1323" y="53"/>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5"/>
            <p:cNvSpPr/>
            <p:nvPr/>
          </p:nvSpPr>
          <p:spPr>
            <a:xfrm>
              <a:off x="1840925" y="2388125"/>
              <a:ext cx="62550" cy="132425"/>
            </a:xfrm>
            <a:custGeom>
              <a:avLst/>
              <a:gdLst/>
              <a:ahLst/>
              <a:cxnLst/>
              <a:rect l="l" t="t" r="r" b="b"/>
              <a:pathLst>
                <a:path w="2502" h="5297" extrusionOk="0">
                  <a:moveTo>
                    <a:pt x="1537" y="1"/>
                  </a:moveTo>
                  <a:cubicBezTo>
                    <a:pt x="1505" y="1"/>
                    <a:pt x="1473" y="3"/>
                    <a:pt x="1441" y="7"/>
                  </a:cubicBezTo>
                  <a:cubicBezTo>
                    <a:pt x="668" y="151"/>
                    <a:pt x="747" y="989"/>
                    <a:pt x="747" y="1604"/>
                  </a:cubicBezTo>
                  <a:cubicBezTo>
                    <a:pt x="747" y="2782"/>
                    <a:pt x="498" y="4223"/>
                    <a:pt x="0" y="5296"/>
                  </a:cubicBezTo>
                  <a:lnTo>
                    <a:pt x="2331" y="2599"/>
                  </a:lnTo>
                  <a:cubicBezTo>
                    <a:pt x="2449" y="2167"/>
                    <a:pt x="2501" y="1722"/>
                    <a:pt x="2475" y="1277"/>
                  </a:cubicBezTo>
                  <a:cubicBezTo>
                    <a:pt x="2475" y="963"/>
                    <a:pt x="2383" y="662"/>
                    <a:pt x="2226" y="387"/>
                  </a:cubicBezTo>
                  <a:cubicBezTo>
                    <a:pt x="2073" y="152"/>
                    <a:pt x="1815" y="1"/>
                    <a:pt x="15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5"/>
            <p:cNvSpPr/>
            <p:nvPr/>
          </p:nvSpPr>
          <p:spPr>
            <a:xfrm>
              <a:off x="1840600" y="2466175"/>
              <a:ext cx="62525" cy="20000"/>
            </a:xfrm>
            <a:custGeom>
              <a:avLst/>
              <a:gdLst/>
              <a:ahLst/>
              <a:cxnLst/>
              <a:rect l="l" t="t" r="r" b="b"/>
              <a:pathLst>
                <a:path w="2501" h="800" extrusionOk="0">
                  <a:moveTo>
                    <a:pt x="40" y="1"/>
                  </a:moveTo>
                  <a:lnTo>
                    <a:pt x="0" y="158"/>
                  </a:lnTo>
                  <a:lnTo>
                    <a:pt x="2462" y="799"/>
                  </a:lnTo>
                  <a:lnTo>
                    <a:pt x="2501" y="642"/>
                  </a:lnTo>
                  <a:lnTo>
                    <a:pt x="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5"/>
            <p:cNvSpPr/>
            <p:nvPr/>
          </p:nvSpPr>
          <p:spPr>
            <a:xfrm>
              <a:off x="1841900" y="2444900"/>
              <a:ext cx="62550" cy="20000"/>
            </a:xfrm>
            <a:custGeom>
              <a:avLst/>
              <a:gdLst/>
              <a:ahLst/>
              <a:cxnLst/>
              <a:rect l="l" t="t" r="r" b="b"/>
              <a:pathLst>
                <a:path w="2502" h="800" extrusionOk="0">
                  <a:moveTo>
                    <a:pt x="40" y="1"/>
                  </a:moveTo>
                  <a:lnTo>
                    <a:pt x="1" y="158"/>
                  </a:lnTo>
                  <a:lnTo>
                    <a:pt x="2462" y="799"/>
                  </a:lnTo>
                  <a:lnTo>
                    <a:pt x="2501" y="655"/>
                  </a:lnTo>
                  <a:lnTo>
                    <a:pt x="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5"/>
            <p:cNvSpPr/>
            <p:nvPr/>
          </p:nvSpPr>
          <p:spPr>
            <a:xfrm>
              <a:off x="1832425" y="2487775"/>
              <a:ext cx="61550" cy="20000"/>
            </a:xfrm>
            <a:custGeom>
              <a:avLst/>
              <a:gdLst/>
              <a:ahLst/>
              <a:cxnLst/>
              <a:rect l="l" t="t" r="r" b="b"/>
              <a:pathLst>
                <a:path w="2462" h="800" extrusionOk="0">
                  <a:moveTo>
                    <a:pt x="26" y="1"/>
                  </a:moveTo>
                  <a:lnTo>
                    <a:pt x="0" y="158"/>
                  </a:lnTo>
                  <a:cubicBezTo>
                    <a:pt x="812" y="315"/>
                    <a:pt x="1623" y="525"/>
                    <a:pt x="2409" y="800"/>
                  </a:cubicBezTo>
                  <a:lnTo>
                    <a:pt x="2461" y="642"/>
                  </a:lnTo>
                  <a:cubicBezTo>
                    <a:pt x="1663" y="368"/>
                    <a:pt x="851" y="145"/>
                    <a:pt x="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8" name="Google Shape;968;p45"/>
          <p:cNvSpPr txBox="1">
            <a:spLocks noGrp="1"/>
          </p:cNvSpPr>
          <p:nvPr>
            <p:ph type="subTitle" idx="2"/>
          </p:nvPr>
        </p:nvSpPr>
        <p:spPr>
          <a:xfrm>
            <a:off x="6087900" y="471975"/>
            <a:ext cx="2336100" cy="218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SHOPPING CART THEME | 2XXX</a:t>
            </a:r>
            <a:endParaRPr/>
          </a:p>
        </p:txBody>
      </p:sp>
      <p:sp>
        <p:nvSpPr>
          <p:cNvPr id="969" name="Google Shape;969;p45"/>
          <p:cNvSpPr txBox="1">
            <a:spLocks noGrp="1"/>
          </p:cNvSpPr>
          <p:nvPr>
            <p:ph type="subTitle" idx="3"/>
          </p:nvPr>
        </p:nvSpPr>
        <p:spPr>
          <a:xfrm>
            <a:off x="5604300" y="4697325"/>
            <a:ext cx="1368600" cy="12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www.slidesgo.com</a:t>
            </a:r>
            <a:endParaRPr/>
          </a:p>
        </p:txBody>
      </p:sp>
      <p:grpSp>
        <p:nvGrpSpPr>
          <p:cNvPr id="970" name="Google Shape;970;p45"/>
          <p:cNvGrpSpPr/>
          <p:nvPr/>
        </p:nvGrpSpPr>
        <p:grpSpPr>
          <a:xfrm>
            <a:off x="3008489" y="2657469"/>
            <a:ext cx="714071" cy="538612"/>
            <a:chOff x="1056050" y="2184175"/>
            <a:chExt cx="411450" cy="310350"/>
          </a:xfrm>
        </p:grpSpPr>
        <p:sp>
          <p:nvSpPr>
            <p:cNvPr id="971" name="Google Shape;971;p45"/>
            <p:cNvSpPr/>
            <p:nvPr/>
          </p:nvSpPr>
          <p:spPr>
            <a:xfrm>
              <a:off x="1056050" y="2184175"/>
              <a:ext cx="411450" cy="310350"/>
            </a:xfrm>
            <a:custGeom>
              <a:avLst/>
              <a:gdLst/>
              <a:ahLst/>
              <a:cxnLst/>
              <a:rect l="l" t="t" r="r" b="b"/>
              <a:pathLst>
                <a:path w="16458" h="12414" extrusionOk="0">
                  <a:moveTo>
                    <a:pt x="13881" y="0"/>
                  </a:moveTo>
                  <a:cubicBezTo>
                    <a:pt x="13867" y="0"/>
                    <a:pt x="13852" y="3"/>
                    <a:pt x="13839" y="9"/>
                  </a:cubicBezTo>
                  <a:lnTo>
                    <a:pt x="118" y="4211"/>
                  </a:lnTo>
                  <a:cubicBezTo>
                    <a:pt x="40" y="4237"/>
                    <a:pt x="0" y="4316"/>
                    <a:pt x="27" y="4381"/>
                  </a:cubicBezTo>
                  <a:lnTo>
                    <a:pt x="2449" y="12315"/>
                  </a:lnTo>
                  <a:cubicBezTo>
                    <a:pt x="2470" y="12369"/>
                    <a:pt x="2527" y="12414"/>
                    <a:pt x="2590" y="12414"/>
                  </a:cubicBezTo>
                  <a:cubicBezTo>
                    <a:pt x="2604" y="12414"/>
                    <a:pt x="2618" y="12411"/>
                    <a:pt x="2632" y="12407"/>
                  </a:cubicBezTo>
                  <a:lnTo>
                    <a:pt x="16353" y="8191"/>
                  </a:lnTo>
                  <a:cubicBezTo>
                    <a:pt x="16418" y="8178"/>
                    <a:pt x="16457" y="8099"/>
                    <a:pt x="16444" y="8021"/>
                  </a:cubicBezTo>
                  <a:lnTo>
                    <a:pt x="14009" y="100"/>
                  </a:lnTo>
                  <a:cubicBezTo>
                    <a:pt x="13988" y="38"/>
                    <a:pt x="13935" y="0"/>
                    <a:pt x="138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5"/>
            <p:cNvSpPr/>
            <p:nvPr/>
          </p:nvSpPr>
          <p:spPr>
            <a:xfrm>
              <a:off x="1102525" y="2336900"/>
              <a:ext cx="357125" cy="131275"/>
            </a:xfrm>
            <a:custGeom>
              <a:avLst/>
              <a:gdLst/>
              <a:ahLst/>
              <a:cxnLst/>
              <a:rect l="l" t="t" r="r" b="b"/>
              <a:pathLst>
                <a:path w="14285" h="5251" extrusionOk="0">
                  <a:moveTo>
                    <a:pt x="13996" y="0"/>
                  </a:moveTo>
                  <a:lnTo>
                    <a:pt x="0" y="4282"/>
                  </a:lnTo>
                  <a:lnTo>
                    <a:pt x="302" y="5250"/>
                  </a:lnTo>
                  <a:lnTo>
                    <a:pt x="14284" y="956"/>
                  </a:lnTo>
                  <a:lnTo>
                    <a:pt x="139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5"/>
            <p:cNvSpPr/>
            <p:nvPr/>
          </p:nvSpPr>
          <p:spPr>
            <a:xfrm>
              <a:off x="1085175" y="2281175"/>
              <a:ext cx="92975" cy="67950"/>
            </a:xfrm>
            <a:custGeom>
              <a:avLst/>
              <a:gdLst/>
              <a:ahLst/>
              <a:cxnLst/>
              <a:rect l="l" t="t" r="r" b="b"/>
              <a:pathLst>
                <a:path w="3719" h="2718" extrusionOk="0">
                  <a:moveTo>
                    <a:pt x="3117" y="0"/>
                  </a:moveTo>
                  <a:cubicBezTo>
                    <a:pt x="3108" y="0"/>
                    <a:pt x="3099" y="2"/>
                    <a:pt x="3090" y="4"/>
                  </a:cubicBezTo>
                  <a:lnTo>
                    <a:pt x="79" y="933"/>
                  </a:lnTo>
                  <a:cubicBezTo>
                    <a:pt x="27" y="946"/>
                    <a:pt x="1" y="999"/>
                    <a:pt x="14" y="1051"/>
                  </a:cubicBezTo>
                  <a:lnTo>
                    <a:pt x="498" y="2648"/>
                  </a:lnTo>
                  <a:cubicBezTo>
                    <a:pt x="509" y="2692"/>
                    <a:pt x="556" y="2717"/>
                    <a:pt x="601" y="2717"/>
                  </a:cubicBezTo>
                  <a:cubicBezTo>
                    <a:pt x="611" y="2717"/>
                    <a:pt x="620" y="2716"/>
                    <a:pt x="629" y="2714"/>
                  </a:cubicBezTo>
                  <a:lnTo>
                    <a:pt x="3640" y="1784"/>
                  </a:lnTo>
                  <a:cubicBezTo>
                    <a:pt x="3693" y="1771"/>
                    <a:pt x="3719" y="1719"/>
                    <a:pt x="3706" y="1666"/>
                  </a:cubicBezTo>
                  <a:lnTo>
                    <a:pt x="3208" y="69"/>
                  </a:lnTo>
                  <a:cubicBezTo>
                    <a:pt x="3197" y="26"/>
                    <a:pt x="3160" y="0"/>
                    <a:pt x="3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5"/>
            <p:cNvSpPr/>
            <p:nvPr/>
          </p:nvSpPr>
          <p:spPr>
            <a:xfrm>
              <a:off x="1115950" y="2370600"/>
              <a:ext cx="124400" cy="55025"/>
            </a:xfrm>
            <a:custGeom>
              <a:avLst/>
              <a:gdLst/>
              <a:ahLst/>
              <a:cxnLst/>
              <a:rect l="l" t="t" r="r" b="b"/>
              <a:pathLst>
                <a:path w="4976" h="2201" extrusionOk="0">
                  <a:moveTo>
                    <a:pt x="4753" y="1"/>
                  </a:moveTo>
                  <a:lnTo>
                    <a:pt x="0" y="1454"/>
                  </a:lnTo>
                  <a:lnTo>
                    <a:pt x="236" y="2200"/>
                  </a:lnTo>
                  <a:lnTo>
                    <a:pt x="4975" y="747"/>
                  </a:lnTo>
                  <a:lnTo>
                    <a:pt x="47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46"/>
          <p:cNvSpPr txBox="1">
            <a:spLocks noGrp="1"/>
          </p:cNvSpPr>
          <p:nvPr>
            <p:ph type="body" idx="1"/>
          </p:nvPr>
        </p:nvSpPr>
        <p:spPr>
          <a:xfrm>
            <a:off x="720000" y="1778800"/>
            <a:ext cx="3876900" cy="235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crystal clear?</a:t>
            </a:r>
            <a:endParaRPr/>
          </a:p>
          <a:p>
            <a:pPr marL="0" lvl="0" indent="0" algn="l" rtl="0">
              <a:spcBef>
                <a:spcPts val="0"/>
              </a:spcBef>
              <a:spcAft>
                <a:spcPts val="0"/>
              </a:spcAft>
              <a:buNone/>
            </a:pPr>
            <a:r>
              <a:rPr lang="en"/>
              <a:t>Lists like this one:</a:t>
            </a:r>
            <a:endParaRPr/>
          </a:p>
          <a:p>
            <a:pPr marL="457200" lvl="0" indent="-317500" algn="l" rtl="0">
              <a:spcBef>
                <a:spcPts val="1600"/>
              </a:spcBef>
              <a:spcAft>
                <a:spcPts val="0"/>
              </a:spcAft>
              <a:buSzPts val="1400"/>
              <a:buChar char="■"/>
            </a:pPr>
            <a:r>
              <a:rPr lang="en"/>
              <a:t>They’re simple </a:t>
            </a:r>
            <a:endParaRPr/>
          </a:p>
          <a:p>
            <a:pPr marL="457200" lvl="0" indent="-317500" algn="l" rtl="0">
              <a:spcBef>
                <a:spcPts val="0"/>
              </a:spcBef>
              <a:spcAft>
                <a:spcPts val="0"/>
              </a:spcAft>
              <a:buSzPts val="1400"/>
              <a:buChar char="■"/>
            </a:pPr>
            <a:r>
              <a:rPr lang="en"/>
              <a:t>You can organize your ideas clearly</a:t>
            </a:r>
            <a:endParaRPr/>
          </a:p>
          <a:p>
            <a:pPr marL="457200" lvl="0" indent="-317500" algn="l" rtl="0">
              <a:spcBef>
                <a:spcPts val="0"/>
              </a:spcBef>
              <a:spcAft>
                <a:spcPts val="0"/>
              </a:spcAft>
              <a:buSzPts val="1400"/>
              <a:buChar char="■"/>
            </a:pPr>
            <a:r>
              <a:rPr lang="en"/>
              <a:t>You’ll never forget to buy milk!</a:t>
            </a:r>
            <a:endParaRPr/>
          </a:p>
          <a:p>
            <a:pPr marL="0" lvl="0" indent="0" algn="l" rtl="0">
              <a:spcBef>
                <a:spcPts val="1600"/>
              </a:spcBef>
              <a:spcAft>
                <a:spcPts val="0"/>
              </a:spcAft>
              <a:buNone/>
            </a:pPr>
            <a:r>
              <a:rPr lang="en"/>
              <a:t>And the most important thing: the audience won’t miss the point of your presentation</a:t>
            </a:r>
            <a:endParaRPr/>
          </a:p>
        </p:txBody>
      </p:sp>
      <p:sp>
        <p:nvSpPr>
          <p:cNvPr id="980" name="Google Shape;980;p46"/>
          <p:cNvSpPr txBox="1">
            <a:spLocks noGrp="1"/>
          </p:cNvSpPr>
          <p:nvPr>
            <p:ph type="title"/>
          </p:nvPr>
        </p:nvSpPr>
        <p:spPr>
          <a:xfrm>
            <a:off x="720000" y="445784"/>
            <a:ext cx="3876900" cy="12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slide title goes here!</a:t>
            </a:r>
            <a:endParaRPr/>
          </a:p>
        </p:txBody>
      </p:sp>
      <p:grpSp>
        <p:nvGrpSpPr>
          <p:cNvPr id="981" name="Google Shape;981;p46"/>
          <p:cNvGrpSpPr/>
          <p:nvPr/>
        </p:nvGrpSpPr>
        <p:grpSpPr>
          <a:xfrm>
            <a:off x="7536251" y="1938208"/>
            <a:ext cx="887804" cy="2519037"/>
            <a:chOff x="7172523" y="2305525"/>
            <a:chExt cx="629202" cy="1785285"/>
          </a:xfrm>
        </p:grpSpPr>
        <p:sp>
          <p:nvSpPr>
            <p:cNvPr id="982" name="Google Shape;982;p46"/>
            <p:cNvSpPr/>
            <p:nvPr/>
          </p:nvSpPr>
          <p:spPr>
            <a:xfrm>
              <a:off x="7172523" y="2589200"/>
              <a:ext cx="299984" cy="891824"/>
            </a:xfrm>
            <a:custGeom>
              <a:avLst/>
              <a:gdLst/>
              <a:ahLst/>
              <a:cxnLst/>
              <a:rect l="l" t="t" r="r" b="b"/>
              <a:pathLst>
                <a:path w="5500" h="16351" extrusionOk="0">
                  <a:moveTo>
                    <a:pt x="1720" y="0"/>
                  </a:moveTo>
                  <a:cubicBezTo>
                    <a:pt x="1355" y="0"/>
                    <a:pt x="1001" y="244"/>
                    <a:pt x="813" y="575"/>
                  </a:cubicBezTo>
                  <a:cubicBezTo>
                    <a:pt x="626" y="950"/>
                    <a:pt x="538" y="1375"/>
                    <a:pt x="563" y="1800"/>
                  </a:cubicBezTo>
                  <a:cubicBezTo>
                    <a:pt x="563" y="2462"/>
                    <a:pt x="638" y="3124"/>
                    <a:pt x="576" y="3799"/>
                  </a:cubicBezTo>
                  <a:cubicBezTo>
                    <a:pt x="513" y="4474"/>
                    <a:pt x="313" y="5124"/>
                    <a:pt x="188" y="5786"/>
                  </a:cubicBezTo>
                  <a:cubicBezTo>
                    <a:pt x="51" y="6449"/>
                    <a:pt x="1" y="7161"/>
                    <a:pt x="238" y="7786"/>
                  </a:cubicBezTo>
                  <a:cubicBezTo>
                    <a:pt x="713" y="9085"/>
                    <a:pt x="2575" y="8935"/>
                    <a:pt x="2675" y="10522"/>
                  </a:cubicBezTo>
                  <a:cubicBezTo>
                    <a:pt x="2738" y="11522"/>
                    <a:pt x="1838" y="12384"/>
                    <a:pt x="2488" y="13334"/>
                  </a:cubicBezTo>
                  <a:cubicBezTo>
                    <a:pt x="2763" y="13759"/>
                    <a:pt x="3175" y="14072"/>
                    <a:pt x="3463" y="14496"/>
                  </a:cubicBezTo>
                  <a:cubicBezTo>
                    <a:pt x="3650" y="14771"/>
                    <a:pt x="3775" y="15109"/>
                    <a:pt x="3825" y="15446"/>
                  </a:cubicBezTo>
                  <a:cubicBezTo>
                    <a:pt x="3862" y="15746"/>
                    <a:pt x="3862" y="16096"/>
                    <a:pt x="4112" y="16271"/>
                  </a:cubicBezTo>
                  <a:cubicBezTo>
                    <a:pt x="4190" y="16323"/>
                    <a:pt x="4286" y="16351"/>
                    <a:pt x="4378" y="16351"/>
                  </a:cubicBezTo>
                  <a:cubicBezTo>
                    <a:pt x="4420" y="16351"/>
                    <a:pt x="4461" y="16345"/>
                    <a:pt x="4500" y="16333"/>
                  </a:cubicBezTo>
                  <a:cubicBezTo>
                    <a:pt x="4712" y="16271"/>
                    <a:pt x="4900" y="16133"/>
                    <a:pt x="5025" y="15946"/>
                  </a:cubicBezTo>
                  <a:cubicBezTo>
                    <a:pt x="5362" y="15421"/>
                    <a:pt x="5312" y="14746"/>
                    <a:pt x="5250" y="14122"/>
                  </a:cubicBezTo>
                  <a:cubicBezTo>
                    <a:pt x="5125" y="12784"/>
                    <a:pt x="4900" y="11722"/>
                    <a:pt x="5237" y="10423"/>
                  </a:cubicBezTo>
                  <a:cubicBezTo>
                    <a:pt x="5499" y="9335"/>
                    <a:pt x="5212" y="8236"/>
                    <a:pt x="4612" y="7323"/>
                  </a:cubicBezTo>
                  <a:cubicBezTo>
                    <a:pt x="4162" y="6624"/>
                    <a:pt x="3288" y="6461"/>
                    <a:pt x="2913" y="5724"/>
                  </a:cubicBezTo>
                  <a:cubicBezTo>
                    <a:pt x="2625" y="5161"/>
                    <a:pt x="2750" y="4499"/>
                    <a:pt x="2813" y="3874"/>
                  </a:cubicBezTo>
                  <a:cubicBezTo>
                    <a:pt x="2900" y="3075"/>
                    <a:pt x="2888" y="2275"/>
                    <a:pt x="2788" y="1475"/>
                  </a:cubicBezTo>
                  <a:cubicBezTo>
                    <a:pt x="2713" y="863"/>
                    <a:pt x="2475" y="138"/>
                    <a:pt x="1863" y="13"/>
                  </a:cubicBezTo>
                  <a:cubicBezTo>
                    <a:pt x="1815" y="4"/>
                    <a:pt x="1767" y="0"/>
                    <a:pt x="17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6"/>
            <p:cNvSpPr/>
            <p:nvPr/>
          </p:nvSpPr>
          <p:spPr>
            <a:xfrm>
              <a:off x="7376348" y="3205367"/>
              <a:ext cx="64796" cy="560315"/>
            </a:xfrm>
            <a:custGeom>
              <a:avLst/>
              <a:gdLst/>
              <a:ahLst/>
              <a:cxnLst/>
              <a:rect l="l" t="t" r="r" b="b"/>
              <a:pathLst>
                <a:path w="1188" h="10273" extrusionOk="0">
                  <a:moveTo>
                    <a:pt x="88" y="0"/>
                  </a:moveTo>
                  <a:lnTo>
                    <a:pt x="0" y="25"/>
                  </a:lnTo>
                  <a:lnTo>
                    <a:pt x="700" y="3149"/>
                  </a:lnTo>
                  <a:cubicBezTo>
                    <a:pt x="850" y="3674"/>
                    <a:pt x="925" y="4224"/>
                    <a:pt x="925" y="4774"/>
                  </a:cubicBezTo>
                  <a:cubicBezTo>
                    <a:pt x="900" y="5099"/>
                    <a:pt x="863" y="5424"/>
                    <a:pt x="788" y="5749"/>
                  </a:cubicBezTo>
                  <a:cubicBezTo>
                    <a:pt x="763" y="5886"/>
                    <a:pt x="725" y="6011"/>
                    <a:pt x="713" y="6149"/>
                  </a:cubicBezTo>
                  <a:cubicBezTo>
                    <a:pt x="463" y="7536"/>
                    <a:pt x="600" y="8960"/>
                    <a:pt x="1100" y="10273"/>
                  </a:cubicBezTo>
                  <a:lnTo>
                    <a:pt x="1188" y="10235"/>
                  </a:lnTo>
                  <a:cubicBezTo>
                    <a:pt x="700" y="8935"/>
                    <a:pt x="563" y="7536"/>
                    <a:pt x="800" y="6161"/>
                  </a:cubicBezTo>
                  <a:cubicBezTo>
                    <a:pt x="825" y="6036"/>
                    <a:pt x="850" y="5899"/>
                    <a:pt x="888" y="5774"/>
                  </a:cubicBezTo>
                  <a:cubicBezTo>
                    <a:pt x="950" y="5436"/>
                    <a:pt x="1000" y="5111"/>
                    <a:pt x="1025" y="4774"/>
                  </a:cubicBezTo>
                  <a:cubicBezTo>
                    <a:pt x="1025" y="4212"/>
                    <a:pt x="950" y="3662"/>
                    <a:pt x="800" y="3124"/>
                  </a:cubicBezTo>
                  <a:lnTo>
                    <a:pt x="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6"/>
            <p:cNvSpPr/>
            <p:nvPr/>
          </p:nvSpPr>
          <p:spPr>
            <a:xfrm>
              <a:off x="7389984" y="2305525"/>
              <a:ext cx="411741" cy="910096"/>
            </a:xfrm>
            <a:custGeom>
              <a:avLst/>
              <a:gdLst/>
              <a:ahLst/>
              <a:cxnLst/>
              <a:rect l="l" t="t" r="r" b="b"/>
              <a:pathLst>
                <a:path w="7549" h="16686" extrusionOk="0">
                  <a:moveTo>
                    <a:pt x="5967" y="1"/>
                  </a:moveTo>
                  <a:cubicBezTo>
                    <a:pt x="5306" y="1"/>
                    <a:pt x="4857" y="845"/>
                    <a:pt x="4562" y="1515"/>
                  </a:cubicBezTo>
                  <a:cubicBezTo>
                    <a:pt x="4049" y="2677"/>
                    <a:pt x="3250" y="3702"/>
                    <a:pt x="2250" y="4489"/>
                  </a:cubicBezTo>
                  <a:cubicBezTo>
                    <a:pt x="1637" y="4951"/>
                    <a:pt x="1125" y="5351"/>
                    <a:pt x="863" y="6089"/>
                  </a:cubicBezTo>
                  <a:cubicBezTo>
                    <a:pt x="588" y="6876"/>
                    <a:pt x="788" y="7751"/>
                    <a:pt x="1050" y="8513"/>
                  </a:cubicBezTo>
                  <a:cubicBezTo>
                    <a:pt x="1350" y="9338"/>
                    <a:pt x="1687" y="10175"/>
                    <a:pt x="1600" y="11075"/>
                  </a:cubicBezTo>
                  <a:cubicBezTo>
                    <a:pt x="1500" y="11912"/>
                    <a:pt x="813" y="12374"/>
                    <a:pt x="475" y="13124"/>
                  </a:cubicBezTo>
                  <a:cubicBezTo>
                    <a:pt x="75" y="13974"/>
                    <a:pt x="0" y="14861"/>
                    <a:pt x="413" y="15723"/>
                  </a:cubicBezTo>
                  <a:cubicBezTo>
                    <a:pt x="600" y="16136"/>
                    <a:pt x="950" y="16461"/>
                    <a:pt x="1388" y="16611"/>
                  </a:cubicBezTo>
                  <a:cubicBezTo>
                    <a:pt x="1450" y="16648"/>
                    <a:pt x="1525" y="16661"/>
                    <a:pt x="1600" y="16673"/>
                  </a:cubicBezTo>
                  <a:cubicBezTo>
                    <a:pt x="1674" y="16681"/>
                    <a:pt x="1742" y="16685"/>
                    <a:pt x="1806" y="16685"/>
                  </a:cubicBezTo>
                  <a:cubicBezTo>
                    <a:pt x="2903" y="16685"/>
                    <a:pt x="2511" y="15508"/>
                    <a:pt x="2487" y="14811"/>
                  </a:cubicBezTo>
                  <a:cubicBezTo>
                    <a:pt x="2450" y="13612"/>
                    <a:pt x="3937" y="12762"/>
                    <a:pt x="4212" y="11612"/>
                  </a:cubicBezTo>
                  <a:cubicBezTo>
                    <a:pt x="4574" y="10125"/>
                    <a:pt x="3362" y="8625"/>
                    <a:pt x="3587" y="7113"/>
                  </a:cubicBezTo>
                  <a:cubicBezTo>
                    <a:pt x="3799" y="5789"/>
                    <a:pt x="4999" y="4901"/>
                    <a:pt x="5924" y="3939"/>
                  </a:cubicBezTo>
                  <a:cubicBezTo>
                    <a:pt x="6849" y="2977"/>
                    <a:pt x="7548" y="1390"/>
                    <a:pt x="6674" y="378"/>
                  </a:cubicBezTo>
                  <a:cubicBezTo>
                    <a:pt x="6536" y="215"/>
                    <a:pt x="6361" y="90"/>
                    <a:pt x="6174" y="28"/>
                  </a:cubicBezTo>
                  <a:cubicBezTo>
                    <a:pt x="6102" y="9"/>
                    <a:pt x="6033" y="1"/>
                    <a:pt x="5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6"/>
            <p:cNvSpPr/>
            <p:nvPr/>
          </p:nvSpPr>
          <p:spPr>
            <a:xfrm>
              <a:off x="7430182" y="2951799"/>
              <a:ext cx="98231" cy="794139"/>
            </a:xfrm>
            <a:custGeom>
              <a:avLst/>
              <a:gdLst/>
              <a:ahLst/>
              <a:cxnLst/>
              <a:rect l="l" t="t" r="r" b="b"/>
              <a:pathLst>
                <a:path w="1801" h="14560" extrusionOk="0">
                  <a:moveTo>
                    <a:pt x="1600" y="1"/>
                  </a:moveTo>
                  <a:cubicBezTo>
                    <a:pt x="925" y="1088"/>
                    <a:pt x="376" y="2087"/>
                    <a:pt x="463" y="3187"/>
                  </a:cubicBezTo>
                  <a:cubicBezTo>
                    <a:pt x="501" y="3737"/>
                    <a:pt x="700" y="4262"/>
                    <a:pt x="900" y="4774"/>
                  </a:cubicBezTo>
                  <a:cubicBezTo>
                    <a:pt x="1000" y="5037"/>
                    <a:pt x="1113" y="5312"/>
                    <a:pt x="1188" y="5587"/>
                  </a:cubicBezTo>
                  <a:cubicBezTo>
                    <a:pt x="1688" y="7274"/>
                    <a:pt x="1313" y="9098"/>
                    <a:pt x="975" y="10710"/>
                  </a:cubicBezTo>
                  <a:cubicBezTo>
                    <a:pt x="938" y="10860"/>
                    <a:pt x="913" y="11010"/>
                    <a:pt x="925" y="11173"/>
                  </a:cubicBezTo>
                  <a:lnTo>
                    <a:pt x="925" y="11410"/>
                  </a:lnTo>
                  <a:cubicBezTo>
                    <a:pt x="913" y="11860"/>
                    <a:pt x="863" y="12297"/>
                    <a:pt x="763" y="12735"/>
                  </a:cubicBezTo>
                  <a:cubicBezTo>
                    <a:pt x="626" y="13372"/>
                    <a:pt x="301" y="13947"/>
                    <a:pt x="1" y="14509"/>
                  </a:cubicBezTo>
                  <a:lnTo>
                    <a:pt x="88" y="14559"/>
                  </a:lnTo>
                  <a:cubicBezTo>
                    <a:pt x="401" y="13984"/>
                    <a:pt x="713" y="13409"/>
                    <a:pt x="863" y="12747"/>
                  </a:cubicBezTo>
                  <a:cubicBezTo>
                    <a:pt x="963" y="12310"/>
                    <a:pt x="1013" y="11860"/>
                    <a:pt x="1025" y="11410"/>
                  </a:cubicBezTo>
                  <a:lnTo>
                    <a:pt x="1025" y="11160"/>
                  </a:lnTo>
                  <a:cubicBezTo>
                    <a:pt x="1025" y="11010"/>
                    <a:pt x="1038" y="10860"/>
                    <a:pt x="1063" y="10723"/>
                  </a:cubicBezTo>
                  <a:cubicBezTo>
                    <a:pt x="1413" y="9098"/>
                    <a:pt x="1800" y="7261"/>
                    <a:pt x="1288" y="5549"/>
                  </a:cubicBezTo>
                  <a:cubicBezTo>
                    <a:pt x="1200" y="5274"/>
                    <a:pt x="1100" y="4999"/>
                    <a:pt x="988" y="4724"/>
                  </a:cubicBezTo>
                  <a:cubicBezTo>
                    <a:pt x="800" y="4224"/>
                    <a:pt x="601" y="3712"/>
                    <a:pt x="563" y="3175"/>
                  </a:cubicBezTo>
                  <a:cubicBezTo>
                    <a:pt x="488" y="2112"/>
                    <a:pt x="1025" y="1125"/>
                    <a:pt x="1688" y="51"/>
                  </a:cubicBezTo>
                  <a:lnTo>
                    <a:pt x="16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6"/>
            <p:cNvSpPr/>
            <p:nvPr/>
          </p:nvSpPr>
          <p:spPr>
            <a:xfrm>
              <a:off x="7280899" y="3625890"/>
              <a:ext cx="304729" cy="464920"/>
            </a:xfrm>
            <a:custGeom>
              <a:avLst/>
              <a:gdLst/>
              <a:ahLst/>
              <a:cxnLst/>
              <a:rect l="l" t="t" r="r" b="b"/>
              <a:pathLst>
                <a:path w="5587" h="8524" extrusionOk="0">
                  <a:moveTo>
                    <a:pt x="1" y="1"/>
                  </a:moveTo>
                  <a:lnTo>
                    <a:pt x="538" y="8523"/>
                  </a:lnTo>
                  <a:lnTo>
                    <a:pt x="5050" y="8523"/>
                  </a:lnTo>
                  <a:lnTo>
                    <a:pt x="55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46"/>
          <p:cNvGrpSpPr/>
          <p:nvPr/>
        </p:nvGrpSpPr>
        <p:grpSpPr>
          <a:xfrm>
            <a:off x="5177512" y="895380"/>
            <a:ext cx="2358677" cy="3561840"/>
            <a:chOff x="5148178" y="1237583"/>
            <a:chExt cx="2006019" cy="3029290"/>
          </a:xfrm>
        </p:grpSpPr>
        <p:sp>
          <p:nvSpPr>
            <p:cNvPr id="988" name="Google Shape;988;p46"/>
            <p:cNvSpPr/>
            <p:nvPr/>
          </p:nvSpPr>
          <p:spPr>
            <a:xfrm>
              <a:off x="5148178" y="1237583"/>
              <a:ext cx="1269204" cy="2746869"/>
            </a:xfrm>
            <a:custGeom>
              <a:avLst/>
              <a:gdLst/>
              <a:ahLst/>
              <a:cxnLst/>
              <a:rect l="l" t="t" r="r" b="b"/>
              <a:pathLst>
                <a:path w="23270" h="50362" extrusionOk="0">
                  <a:moveTo>
                    <a:pt x="1413" y="1"/>
                  </a:moveTo>
                  <a:cubicBezTo>
                    <a:pt x="638" y="1"/>
                    <a:pt x="1" y="638"/>
                    <a:pt x="1" y="1425"/>
                  </a:cubicBezTo>
                  <a:lnTo>
                    <a:pt x="1" y="48950"/>
                  </a:lnTo>
                  <a:cubicBezTo>
                    <a:pt x="1" y="49737"/>
                    <a:pt x="638" y="50362"/>
                    <a:pt x="1413" y="50362"/>
                  </a:cubicBezTo>
                  <a:lnTo>
                    <a:pt x="21857" y="50362"/>
                  </a:lnTo>
                  <a:cubicBezTo>
                    <a:pt x="22632" y="50362"/>
                    <a:pt x="23270" y="49737"/>
                    <a:pt x="23270" y="48950"/>
                  </a:cubicBezTo>
                  <a:lnTo>
                    <a:pt x="23270" y="1425"/>
                  </a:lnTo>
                  <a:cubicBezTo>
                    <a:pt x="23270" y="638"/>
                    <a:pt x="22632" y="1"/>
                    <a:pt x="21857"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6"/>
            <p:cNvSpPr/>
            <p:nvPr/>
          </p:nvSpPr>
          <p:spPr>
            <a:xfrm>
              <a:off x="5178176" y="1417518"/>
              <a:ext cx="1209207" cy="2387707"/>
            </a:xfrm>
            <a:custGeom>
              <a:avLst/>
              <a:gdLst/>
              <a:ahLst/>
              <a:cxnLst/>
              <a:rect l="l" t="t" r="r" b="b"/>
              <a:pathLst>
                <a:path w="22170" h="43777" extrusionOk="0">
                  <a:moveTo>
                    <a:pt x="1" y="1"/>
                  </a:moveTo>
                  <a:lnTo>
                    <a:pt x="1" y="43776"/>
                  </a:lnTo>
                  <a:lnTo>
                    <a:pt x="22170" y="43776"/>
                  </a:lnTo>
                  <a:lnTo>
                    <a:pt x="22170"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6"/>
            <p:cNvSpPr/>
            <p:nvPr/>
          </p:nvSpPr>
          <p:spPr>
            <a:xfrm>
              <a:off x="5608953" y="3897184"/>
              <a:ext cx="347654" cy="55"/>
            </a:xfrm>
            <a:custGeom>
              <a:avLst/>
              <a:gdLst/>
              <a:ahLst/>
              <a:cxnLst/>
              <a:rect l="l" t="t" r="r" b="b"/>
              <a:pathLst>
                <a:path w="6374" h="1" extrusionOk="0">
                  <a:moveTo>
                    <a:pt x="0" y="0"/>
                  </a:moveTo>
                  <a:lnTo>
                    <a:pt x="6374"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6"/>
            <p:cNvSpPr/>
            <p:nvPr/>
          </p:nvSpPr>
          <p:spPr>
            <a:xfrm>
              <a:off x="5608953" y="3894457"/>
              <a:ext cx="347654" cy="5509"/>
            </a:xfrm>
            <a:custGeom>
              <a:avLst/>
              <a:gdLst/>
              <a:ahLst/>
              <a:cxnLst/>
              <a:rect l="l" t="t" r="r" b="b"/>
              <a:pathLst>
                <a:path w="6374" h="101" extrusionOk="0">
                  <a:moveTo>
                    <a:pt x="0" y="0"/>
                  </a:moveTo>
                  <a:lnTo>
                    <a:pt x="0" y="100"/>
                  </a:lnTo>
                  <a:lnTo>
                    <a:pt x="6374" y="100"/>
                  </a:lnTo>
                  <a:lnTo>
                    <a:pt x="6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6"/>
            <p:cNvSpPr/>
            <p:nvPr/>
          </p:nvSpPr>
          <p:spPr>
            <a:xfrm>
              <a:off x="5257917" y="1861222"/>
              <a:ext cx="522190" cy="439013"/>
            </a:xfrm>
            <a:custGeom>
              <a:avLst/>
              <a:gdLst/>
              <a:ahLst/>
              <a:cxnLst/>
              <a:rect l="l" t="t" r="r" b="b"/>
              <a:pathLst>
                <a:path w="9574" h="8049" extrusionOk="0">
                  <a:moveTo>
                    <a:pt x="1" y="1"/>
                  </a:moveTo>
                  <a:lnTo>
                    <a:pt x="1" y="8049"/>
                  </a:lnTo>
                  <a:lnTo>
                    <a:pt x="9573" y="8049"/>
                  </a:lnTo>
                  <a:lnTo>
                    <a:pt x="95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6"/>
            <p:cNvSpPr/>
            <p:nvPr/>
          </p:nvSpPr>
          <p:spPr>
            <a:xfrm>
              <a:off x="5257917" y="1699012"/>
              <a:ext cx="1045634" cy="74341"/>
            </a:xfrm>
            <a:custGeom>
              <a:avLst/>
              <a:gdLst/>
              <a:ahLst/>
              <a:cxnLst/>
              <a:rect l="l" t="t" r="r" b="b"/>
              <a:pathLst>
                <a:path w="19171" h="1363" extrusionOk="0">
                  <a:moveTo>
                    <a:pt x="1" y="1"/>
                  </a:moveTo>
                  <a:lnTo>
                    <a:pt x="1" y="1363"/>
                  </a:lnTo>
                  <a:lnTo>
                    <a:pt x="19171" y="1363"/>
                  </a:lnTo>
                  <a:lnTo>
                    <a:pt x="191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6"/>
            <p:cNvSpPr/>
            <p:nvPr/>
          </p:nvSpPr>
          <p:spPr>
            <a:xfrm>
              <a:off x="5257917" y="2391538"/>
              <a:ext cx="522190" cy="439667"/>
            </a:xfrm>
            <a:custGeom>
              <a:avLst/>
              <a:gdLst/>
              <a:ahLst/>
              <a:cxnLst/>
              <a:rect l="l" t="t" r="r" b="b"/>
              <a:pathLst>
                <a:path w="9574" h="8061" extrusionOk="0">
                  <a:moveTo>
                    <a:pt x="1" y="0"/>
                  </a:moveTo>
                  <a:lnTo>
                    <a:pt x="1" y="8061"/>
                  </a:lnTo>
                  <a:lnTo>
                    <a:pt x="9573" y="8061"/>
                  </a:lnTo>
                  <a:lnTo>
                    <a:pt x="95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6"/>
            <p:cNvSpPr/>
            <p:nvPr/>
          </p:nvSpPr>
          <p:spPr>
            <a:xfrm>
              <a:off x="5257917" y="2922509"/>
              <a:ext cx="522190" cy="439013"/>
            </a:xfrm>
            <a:custGeom>
              <a:avLst/>
              <a:gdLst/>
              <a:ahLst/>
              <a:cxnLst/>
              <a:rect l="l" t="t" r="r" b="b"/>
              <a:pathLst>
                <a:path w="9574" h="8049" extrusionOk="0">
                  <a:moveTo>
                    <a:pt x="1" y="0"/>
                  </a:moveTo>
                  <a:lnTo>
                    <a:pt x="1" y="8048"/>
                  </a:lnTo>
                  <a:lnTo>
                    <a:pt x="9573" y="8048"/>
                  </a:lnTo>
                  <a:lnTo>
                    <a:pt x="95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6"/>
            <p:cNvSpPr/>
            <p:nvPr/>
          </p:nvSpPr>
          <p:spPr>
            <a:xfrm>
              <a:off x="5257917" y="3484788"/>
              <a:ext cx="993164" cy="43689"/>
            </a:xfrm>
            <a:custGeom>
              <a:avLst/>
              <a:gdLst/>
              <a:ahLst/>
              <a:cxnLst/>
              <a:rect l="l" t="t" r="r" b="b"/>
              <a:pathLst>
                <a:path w="18209" h="801" extrusionOk="0">
                  <a:moveTo>
                    <a:pt x="1" y="1"/>
                  </a:moveTo>
                  <a:lnTo>
                    <a:pt x="1" y="801"/>
                  </a:lnTo>
                  <a:lnTo>
                    <a:pt x="18208" y="801"/>
                  </a:lnTo>
                  <a:lnTo>
                    <a:pt x="182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6"/>
            <p:cNvSpPr/>
            <p:nvPr/>
          </p:nvSpPr>
          <p:spPr>
            <a:xfrm>
              <a:off x="5257917" y="3575438"/>
              <a:ext cx="610112" cy="43689"/>
            </a:xfrm>
            <a:custGeom>
              <a:avLst/>
              <a:gdLst/>
              <a:ahLst/>
              <a:cxnLst/>
              <a:rect l="l" t="t" r="r" b="b"/>
              <a:pathLst>
                <a:path w="11186" h="801" extrusionOk="0">
                  <a:moveTo>
                    <a:pt x="1" y="1"/>
                  </a:moveTo>
                  <a:lnTo>
                    <a:pt x="1" y="801"/>
                  </a:lnTo>
                  <a:lnTo>
                    <a:pt x="11185" y="801"/>
                  </a:lnTo>
                  <a:lnTo>
                    <a:pt x="111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6"/>
            <p:cNvSpPr/>
            <p:nvPr/>
          </p:nvSpPr>
          <p:spPr>
            <a:xfrm>
              <a:off x="5867975" y="1861222"/>
              <a:ext cx="435576" cy="439013"/>
            </a:xfrm>
            <a:custGeom>
              <a:avLst/>
              <a:gdLst/>
              <a:ahLst/>
              <a:cxnLst/>
              <a:rect l="l" t="t" r="r" b="b"/>
              <a:pathLst>
                <a:path w="7986" h="8049" extrusionOk="0">
                  <a:moveTo>
                    <a:pt x="0" y="1"/>
                  </a:moveTo>
                  <a:lnTo>
                    <a:pt x="0" y="8049"/>
                  </a:lnTo>
                  <a:lnTo>
                    <a:pt x="7986" y="8049"/>
                  </a:lnTo>
                  <a:lnTo>
                    <a:pt x="79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6"/>
            <p:cNvSpPr/>
            <p:nvPr/>
          </p:nvSpPr>
          <p:spPr>
            <a:xfrm>
              <a:off x="5867975" y="2391538"/>
              <a:ext cx="435576" cy="439667"/>
            </a:xfrm>
            <a:custGeom>
              <a:avLst/>
              <a:gdLst/>
              <a:ahLst/>
              <a:cxnLst/>
              <a:rect l="l" t="t" r="r" b="b"/>
              <a:pathLst>
                <a:path w="7986" h="8061" extrusionOk="0">
                  <a:moveTo>
                    <a:pt x="0" y="0"/>
                  </a:moveTo>
                  <a:lnTo>
                    <a:pt x="0" y="8061"/>
                  </a:lnTo>
                  <a:lnTo>
                    <a:pt x="7986" y="8061"/>
                  </a:lnTo>
                  <a:lnTo>
                    <a:pt x="79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6"/>
            <p:cNvSpPr/>
            <p:nvPr/>
          </p:nvSpPr>
          <p:spPr>
            <a:xfrm>
              <a:off x="5867975" y="2922509"/>
              <a:ext cx="435576" cy="439013"/>
            </a:xfrm>
            <a:custGeom>
              <a:avLst/>
              <a:gdLst/>
              <a:ahLst/>
              <a:cxnLst/>
              <a:rect l="l" t="t" r="r" b="b"/>
              <a:pathLst>
                <a:path w="7986" h="8049" extrusionOk="0">
                  <a:moveTo>
                    <a:pt x="0" y="0"/>
                  </a:moveTo>
                  <a:lnTo>
                    <a:pt x="0" y="8048"/>
                  </a:lnTo>
                  <a:lnTo>
                    <a:pt x="7986" y="8048"/>
                  </a:lnTo>
                  <a:lnTo>
                    <a:pt x="79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6"/>
            <p:cNvSpPr/>
            <p:nvPr/>
          </p:nvSpPr>
          <p:spPr>
            <a:xfrm>
              <a:off x="6486869" y="1947344"/>
              <a:ext cx="472393" cy="457612"/>
            </a:xfrm>
            <a:custGeom>
              <a:avLst/>
              <a:gdLst/>
              <a:ahLst/>
              <a:cxnLst/>
              <a:rect l="l" t="t" r="r" b="b"/>
              <a:pathLst>
                <a:path w="8661" h="8390" extrusionOk="0">
                  <a:moveTo>
                    <a:pt x="2307" y="1"/>
                  </a:moveTo>
                  <a:cubicBezTo>
                    <a:pt x="2061" y="1"/>
                    <a:pt x="1815" y="53"/>
                    <a:pt x="1587" y="159"/>
                  </a:cubicBezTo>
                  <a:cubicBezTo>
                    <a:pt x="1325" y="284"/>
                    <a:pt x="1087" y="471"/>
                    <a:pt x="912" y="696"/>
                  </a:cubicBezTo>
                  <a:cubicBezTo>
                    <a:pt x="713" y="996"/>
                    <a:pt x="600" y="1421"/>
                    <a:pt x="488" y="1759"/>
                  </a:cubicBezTo>
                  <a:cubicBezTo>
                    <a:pt x="225" y="2533"/>
                    <a:pt x="0" y="3408"/>
                    <a:pt x="150" y="4220"/>
                  </a:cubicBezTo>
                  <a:cubicBezTo>
                    <a:pt x="325" y="4983"/>
                    <a:pt x="713" y="5670"/>
                    <a:pt x="1275" y="6207"/>
                  </a:cubicBezTo>
                  <a:cubicBezTo>
                    <a:pt x="2100" y="7032"/>
                    <a:pt x="3112" y="7682"/>
                    <a:pt x="4224" y="8082"/>
                  </a:cubicBezTo>
                  <a:cubicBezTo>
                    <a:pt x="4719" y="8256"/>
                    <a:pt x="5247" y="8390"/>
                    <a:pt x="5774" y="8390"/>
                  </a:cubicBezTo>
                  <a:cubicBezTo>
                    <a:pt x="5966" y="8390"/>
                    <a:pt x="6158" y="8372"/>
                    <a:pt x="6349" y="8332"/>
                  </a:cubicBezTo>
                  <a:cubicBezTo>
                    <a:pt x="7173" y="8157"/>
                    <a:pt x="7861" y="7594"/>
                    <a:pt x="8223" y="6845"/>
                  </a:cubicBezTo>
                  <a:cubicBezTo>
                    <a:pt x="8660" y="5895"/>
                    <a:pt x="8610" y="4795"/>
                    <a:pt x="8086" y="3895"/>
                  </a:cubicBezTo>
                  <a:cubicBezTo>
                    <a:pt x="7436" y="2758"/>
                    <a:pt x="6174" y="1846"/>
                    <a:pt x="4874" y="1671"/>
                  </a:cubicBezTo>
                  <a:cubicBezTo>
                    <a:pt x="4736" y="1646"/>
                    <a:pt x="4612" y="1634"/>
                    <a:pt x="4474" y="1634"/>
                  </a:cubicBezTo>
                  <a:cubicBezTo>
                    <a:pt x="4387" y="1634"/>
                    <a:pt x="4287" y="1609"/>
                    <a:pt x="4212" y="1559"/>
                  </a:cubicBezTo>
                  <a:cubicBezTo>
                    <a:pt x="4162" y="1509"/>
                    <a:pt x="4124" y="1446"/>
                    <a:pt x="4112" y="1384"/>
                  </a:cubicBezTo>
                  <a:cubicBezTo>
                    <a:pt x="3949" y="934"/>
                    <a:pt x="3649" y="546"/>
                    <a:pt x="3262" y="284"/>
                  </a:cubicBezTo>
                  <a:cubicBezTo>
                    <a:pt x="2974" y="97"/>
                    <a:pt x="2641" y="1"/>
                    <a:pt x="2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6"/>
            <p:cNvSpPr/>
            <p:nvPr/>
          </p:nvSpPr>
          <p:spPr>
            <a:xfrm>
              <a:off x="6340313" y="3616345"/>
              <a:ext cx="171154" cy="591023"/>
            </a:xfrm>
            <a:custGeom>
              <a:avLst/>
              <a:gdLst/>
              <a:ahLst/>
              <a:cxnLst/>
              <a:rect l="l" t="t" r="r" b="b"/>
              <a:pathLst>
                <a:path w="3138" h="10836" extrusionOk="0">
                  <a:moveTo>
                    <a:pt x="1218" y="0"/>
                  </a:moveTo>
                  <a:cubicBezTo>
                    <a:pt x="596" y="0"/>
                    <a:pt x="301" y="650"/>
                    <a:pt x="150" y="1413"/>
                  </a:cubicBezTo>
                  <a:cubicBezTo>
                    <a:pt x="50" y="2088"/>
                    <a:pt x="0" y="2775"/>
                    <a:pt x="13" y="3462"/>
                  </a:cubicBezTo>
                  <a:cubicBezTo>
                    <a:pt x="13" y="4085"/>
                    <a:pt x="794" y="10836"/>
                    <a:pt x="874" y="10836"/>
                  </a:cubicBezTo>
                  <a:cubicBezTo>
                    <a:pt x="875" y="10836"/>
                    <a:pt x="875" y="10836"/>
                    <a:pt x="875" y="10835"/>
                  </a:cubicBezTo>
                  <a:cubicBezTo>
                    <a:pt x="1563" y="10435"/>
                    <a:pt x="1762" y="9748"/>
                    <a:pt x="1975" y="9011"/>
                  </a:cubicBezTo>
                  <a:cubicBezTo>
                    <a:pt x="2450" y="7274"/>
                    <a:pt x="2937" y="5474"/>
                    <a:pt x="3050" y="3675"/>
                  </a:cubicBezTo>
                  <a:cubicBezTo>
                    <a:pt x="3137" y="2463"/>
                    <a:pt x="3062" y="713"/>
                    <a:pt x="1737" y="126"/>
                  </a:cubicBezTo>
                  <a:cubicBezTo>
                    <a:pt x="1543" y="40"/>
                    <a:pt x="1371" y="0"/>
                    <a:pt x="12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6"/>
            <p:cNvSpPr/>
            <p:nvPr/>
          </p:nvSpPr>
          <p:spPr>
            <a:xfrm>
              <a:off x="6337586" y="3613836"/>
              <a:ext cx="178627" cy="596913"/>
            </a:xfrm>
            <a:custGeom>
              <a:avLst/>
              <a:gdLst/>
              <a:ahLst/>
              <a:cxnLst/>
              <a:rect l="l" t="t" r="r" b="b"/>
              <a:pathLst>
                <a:path w="3275" h="10944" extrusionOk="0">
                  <a:moveTo>
                    <a:pt x="1263" y="97"/>
                  </a:moveTo>
                  <a:cubicBezTo>
                    <a:pt x="1425" y="97"/>
                    <a:pt x="1588" y="147"/>
                    <a:pt x="1750" y="209"/>
                  </a:cubicBezTo>
                  <a:cubicBezTo>
                    <a:pt x="2737" y="659"/>
                    <a:pt x="3162" y="1796"/>
                    <a:pt x="3037" y="3721"/>
                  </a:cubicBezTo>
                  <a:cubicBezTo>
                    <a:pt x="2912" y="5558"/>
                    <a:pt x="2412" y="7395"/>
                    <a:pt x="1962" y="9032"/>
                  </a:cubicBezTo>
                  <a:cubicBezTo>
                    <a:pt x="1775" y="9694"/>
                    <a:pt x="1588" y="10394"/>
                    <a:pt x="950" y="10806"/>
                  </a:cubicBezTo>
                  <a:cubicBezTo>
                    <a:pt x="800" y="10169"/>
                    <a:pt x="113" y="4146"/>
                    <a:pt x="113" y="3496"/>
                  </a:cubicBezTo>
                  <a:cubicBezTo>
                    <a:pt x="100" y="2821"/>
                    <a:pt x="138" y="2146"/>
                    <a:pt x="250" y="1471"/>
                  </a:cubicBezTo>
                  <a:cubicBezTo>
                    <a:pt x="375" y="784"/>
                    <a:pt x="613" y="347"/>
                    <a:pt x="925" y="172"/>
                  </a:cubicBezTo>
                  <a:cubicBezTo>
                    <a:pt x="1025" y="122"/>
                    <a:pt x="1138" y="97"/>
                    <a:pt x="1263" y="97"/>
                  </a:cubicBezTo>
                  <a:close/>
                  <a:moveTo>
                    <a:pt x="1270" y="1"/>
                  </a:moveTo>
                  <a:cubicBezTo>
                    <a:pt x="1129" y="1"/>
                    <a:pt x="998" y="32"/>
                    <a:pt x="875" y="97"/>
                  </a:cubicBezTo>
                  <a:cubicBezTo>
                    <a:pt x="538" y="272"/>
                    <a:pt x="288" y="734"/>
                    <a:pt x="150" y="1459"/>
                  </a:cubicBezTo>
                  <a:cubicBezTo>
                    <a:pt x="50" y="2134"/>
                    <a:pt x="0" y="2821"/>
                    <a:pt x="13" y="3508"/>
                  </a:cubicBezTo>
                  <a:cubicBezTo>
                    <a:pt x="13" y="3821"/>
                    <a:pt x="213" y="5720"/>
                    <a:pt x="413" y="7420"/>
                  </a:cubicBezTo>
                  <a:cubicBezTo>
                    <a:pt x="813" y="10881"/>
                    <a:pt x="875" y="10906"/>
                    <a:pt x="900" y="10931"/>
                  </a:cubicBezTo>
                  <a:lnTo>
                    <a:pt x="925" y="10944"/>
                  </a:lnTo>
                  <a:lnTo>
                    <a:pt x="950" y="10931"/>
                  </a:lnTo>
                  <a:cubicBezTo>
                    <a:pt x="1662" y="10494"/>
                    <a:pt x="1862" y="9769"/>
                    <a:pt x="2062" y="9069"/>
                  </a:cubicBezTo>
                  <a:cubicBezTo>
                    <a:pt x="2512" y="7432"/>
                    <a:pt x="3025" y="5583"/>
                    <a:pt x="3150" y="3733"/>
                  </a:cubicBezTo>
                  <a:cubicBezTo>
                    <a:pt x="3275" y="1771"/>
                    <a:pt x="2837" y="584"/>
                    <a:pt x="1800" y="122"/>
                  </a:cubicBezTo>
                  <a:cubicBezTo>
                    <a:pt x="1607" y="42"/>
                    <a:pt x="1432" y="1"/>
                    <a:pt x="1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6"/>
            <p:cNvSpPr/>
            <p:nvPr/>
          </p:nvSpPr>
          <p:spPr>
            <a:xfrm>
              <a:off x="6809924" y="3737538"/>
              <a:ext cx="227060" cy="474847"/>
            </a:xfrm>
            <a:custGeom>
              <a:avLst/>
              <a:gdLst/>
              <a:ahLst/>
              <a:cxnLst/>
              <a:rect l="l" t="t" r="r" b="b"/>
              <a:pathLst>
                <a:path w="4163" h="8706" extrusionOk="0">
                  <a:moveTo>
                    <a:pt x="1619" y="0"/>
                  </a:moveTo>
                  <a:cubicBezTo>
                    <a:pt x="1130" y="0"/>
                    <a:pt x="632" y="395"/>
                    <a:pt x="351" y="965"/>
                  </a:cubicBezTo>
                  <a:cubicBezTo>
                    <a:pt x="326" y="1015"/>
                    <a:pt x="301" y="1078"/>
                    <a:pt x="288" y="1128"/>
                  </a:cubicBezTo>
                  <a:cubicBezTo>
                    <a:pt x="1" y="1853"/>
                    <a:pt x="76" y="2665"/>
                    <a:pt x="288" y="3415"/>
                  </a:cubicBezTo>
                  <a:cubicBezTo>
                    <a:pt x="775" y="5239"/>
                    <a:pt x="2038" y="7014"/>
                    <a:pt x="3412" y="8288"/>
                  </a:cubicBezTo>
                  <a:cubicBezTo>
                    <a:pt x="3483" y="8359"/>
                    <a:pt x="3895" y="8705"/>
                    <a:pt x="4038" y="8705"/>
                  </a:cubicBezTo>
                  <a:cubicBezTo>
                    <a:pt x="4047" y="8705"/>
                    <a:pt x="4055" y="8704"/>
                    <a:pt x="4062" y="8701"/>
                  </a:cubicBezTo>
                  <a:cubicBezTo>
                    <a:pt x="4162" y="8638"/>
                    <a:pt x="4087" y="8351"/>
                    <a:pt x="4075" y="8263"/>
                  </a:cubicBezTo>
                  <a:cubicBezTo>
                    <a:pt x="3937" y="7151"/>
                    <a:pt x="3750" y="6039"/>
                    <a:pt x="3525" y="4952"/>
                  </a:cubicBezTo>
                  <a:cubicBezTo>
                    <a:pt x="3287" y="3790"/>
                    <a:pt x="3125" y="1328"/>
                    <a:pt x="2388" y="403"/>
                  </a:cubicBezTo>
                  <a:cubicBezTo>
                    <a:pt x="2160" y="122"/>
                    <a:pt x="1891" y="0"/>
                    <a:pt x="1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6"/>
            <p:cNvSpPr/>
            <p:nvPr/>
          </p:nvSpPr>
          <p:spPr>
            <a:xfrm>
              <a:off x="6809270" y="3734647"/>
              <a:ext cx="229733" cy="480192"/>
            </a:xfrm>
            <a:custGeom>
              <a:avLst/>
              <a:gdLst/>
              <a:ahLst/>
              <a:cxnLst/>
              <a:rect l="l" t="t" r="r" b="b"/>
              <a:pathLst>
                <a:path w="4212" h="8804" extrusionOk="0">
                  <a:moveTo>
                    <a:pt x="1595" y="103"/>
                  </a:moveTo>
                  <a:cubicBezTo>
                    <a:pt x="1894" y="103"/>
                    <a:pt x="2176" y="250"/>
                    <a:pt x="2350" y="494"/>
                  </a:cubicBezTo>
                  <a:cubicBezTo>
                    <a:pt x="2899" y="1181"/>
                    <a:pt x="3124" y="2718"/>
                    <a:pt x="3299" y="3955"/>
                  </a:cubicBezTo>
                  <a:cubicBezTo>
                    <a:pt x="3362" y="4355"/>
                    <a:pt x="3412" y="4730"/>
                    <a:pt x="3474" y="5017"/>
                  </a:cubicBezTo>
                  <a:cubicBezTo>
                    <a:pt x="3699" y="6105"/>
                    <a:pt x="3887" y="7217"/>
                    <a:pt x="4024" y="8329"/>
                  </a:cubicBezTo>
                  <a:cubicBezTo>
                    <a:pt x="4037" y="8341"/>
                    <a:pt x="4037" y="8366"/>
                    <a:pt x="4037" y="8391"/>
                  </a:cubicBezTo>
                  <a:cubicBezTo>
                    <a:pt x="4062" y="8466"/>
                    <a:pt x="4112" y="8679"/>
                    <a:pt x="4037" y="8704"/>
                  </a:cubicBezTo>
                  <a:cubicBezTo>
                    <a:pt x="4035" y="8704"/>
                    <a:pt x="4033" y="8704"/>
                    <a:pt x="4031" y="8704"/>
                  </a:cubicBezTo>
                  <a:cubicBezTo>
                    <a:pt x="3957" y="8704"/>
                    <a:pt x="3656" y="8498"/>
                    <a:pt x="3449" y="8291"/>
                  </a:cubicBezTo>
                  <a:cubicBezTo>
                    <a:pt x="1912" y="6892"/>
                    <a:pt x="787" y="5117"/>
                    <a:pt x="338" y="3455"/>
                  </a:cubicBezTo>
                  <a:cubicBezTo>
                    <a:pt x="100" y="2543"/>
                    <a:pt x="100" y="1818"/>
                    <a:pt x="338" y="1206"/>
                  </a:cubicBezTo>
                  <a:cubicBezTo>
                    <a:pt x="363" y="1143"/>
                    <a:pt x="388" y="1093"/>
                    <a:pt x="413" y="1043"/>
                  </a:cubicBezTo>
                  <a:lnTo>
                    <a:pt x="400" y="1043"/>
                  </a:lnTo>
                  <a:cubicBezTo>
                    <a:pt x="662" y="519"/>
                    <a:pt x="1100" y="156"/>
                    <a:pt x="1525" y="106"/>
                  </a:cubicBezTo>
                  <a:cubicBezTo>
                    <a:pt x="1548" y="104"/>
                    <a:pt x="1572" y="103"/>
                    <a:pt x="1595" y="103"/>
                  </a:cubicBezTo>
                  <a:close/>
                  <a:moveTo>
                    <a:pt x="1625" y="1"/>
                  </a:moveTo>
                  <a:cubicBezTo>
                    <a:pt x="1592" y="1"/>
                    <a:pt x="1558" y="3"/>
                    <a:pt x="1525" y="6"/>
                  </a:cubicBezTo>
                  <a:cubicBezTo>
                    <a:pt x="1050" y="56"/>
                    <a:pt x="600" y="431"/>
                    <a:pt x="325" y="993"/>
                  </a:cubicBezTo>
                  <a:cubicBezTo>
                    <a:pt x="288" y="1056"/>
                    <a:pt x="263" y="1106"/>
                    <a:pt x="250" y="1168"/>
                  </a:cubicBezTo>
                  <a:cubicBezTo>
                    <a:pt x="0" y="1793"/>
                    <a:pt x="0" y="2555"/>
                    <a:pt x="250" y="3480"/>
                  </a:cubicBezTo>
                  <a:cubicBezTo>
                    <a:pt x="700" y="5167"/>
                    <a:pt x="1837" y="6954"/>
                    <a:pt x="3387" y="8379"/>
                  </a:cubicBezTo>
                  <a:cubicBezTo>
                    <a:pt x="3437" y="8416"/>
                    <a:pt x="3849" y="8804"/>
                    <a:pt x="4049" y="8804"/>
                  </a:cubicBezTo>
                  <a:cubicBezTo>
                    <a:pt x="4062" y="8804"/>
                    <a:pt x="4074" y="8804"/>
                    <a:pt x="4099" y="8791"/>
                  </a:cubicBezTo>
                  <a:cubicBezTo>
                    <a:pt x="4212" y="8729"/>
                    <a:pt x="4174" y="8504"/>
                    <a:pt x="4149" y="8366"/>
                  </a:cubicBezTo>
                  <a:cubicBezTo>
                    <a:pt x="4137" y="8341"/>
                    <a:pt x="4137" y="8329"/>
                    <a:pt x="4137" y="8304"/>
                  </a:cubicBezTo>
                  <a:cubicBezTo>
                    <a:pt x="3999" y="7204"/>
                    <a:pt x="3812" y="6080"/>
                    <a:pt x="3587" y="4992"/>
                  </a:cubicBezTo>
                  <a:cubicBezTo>
                    <a:pt x="3524" y="4705"/>
                    <a:pt x="3474" y="4330"/>
                    <a:pt x="3412" y="3943"/>
                  </a:cubicBezTo>
                  <a:cubicBezTo>
                    <a:pt x="3237" y="2680"/>
                    <a:pt x="2999" y="1131"/>
                    <a:pt x="2437" y="419"/>
                  </a:cubicBezTo>
                  <a:cubicBezTo>
                    <a:pt x="2245" y="159"/>
                    <a:pt x="1940" y="1"/>
                    <a:pt x="1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6"/>
            <p:cNvSpPr/>
            <p:nvPr/>
          </p:nvSpPr>
          <p:spPr>
            <a:xfrm>
              <a:off x="6259209" y="2550039"/>
              <a:ext cx="359271" cy="1461684"/>
            </a:xfrm>
            <a:custGeom>
              <a:avLst/>
              <a:gdLst/>
              <a:ahLst/>
              <a:cxnLst/>
              <a:rect l="l" t="t" r="r" b="b"/>
              <a:pathLst>
                <a:path w="6587" h="26799" extrusionOk="0">
                  <a:moveTo>
                    <a:pt x="4330" y="1"/>
                  </a:moveTo>
                  <a:cubicBezTo>
                    <a:pt x="2891" y="1"/>
                    <a:pt x="2155" y="2431"/>
                    <a:pt x="1900" y="3817"/>
                  </a:cubicBezTo>
                  <a:cubicBezTo>
                    <a:pt x="1050" y="8366"/>
                    <a:pt x="638" y="12628"/>
                    <a:pt x="450" y="17251"/>
                  </a:cubicBezTo>
                  <a:cubicBezTo>
                    <a:pt x="425" y="17839"/>
                    <a:pt x="238" y="26062"/>
                    <a:pt x="0" y="26074"/>
                  </a:cubicBezTo>
                  <a:cubicBezTo>
                    <a:pt x="1500" y="26511"/>
                    <a:pt x="3050" y="26761"/>
                    <a:pt x="4599" y="26799"/>
                  </a:cubicBezTo>
                  <a:cubicBezTo>
                    <a:pt x="4737" y="26799"/>
                    <a:pt x="4887" y="25774"/>
                    <a:pt x="5049" y="24299"/>
                  </a:cubicBezTo>
                  <a:cubicBezTo>
                    <a:pt x="5424" y="20775"/>
                    <a:pt x="5799" y="14715"/>
                    <a:pt x="5836" y="14002"/>
                  </a:cubicBezTo>
                  <a:cubicBezTo>
                    <a:pt x="5974" y="12078"/>
                    <a:pt x="5949" y="10066"/>
                    <a:pt x="6224" y="8154"/>
                  </a:cubicBezTo>
                  <a:cubicBezTo>
                    <a:pt x="6474" y="6554"/>
                    <a:pt x="6586" y="4942"/>
                    <a:pt x="6561" y="3330"/>
                  </a:cubicBezTo>
                  <a:cubicBezTo>
                    <a:pt x="6536" y="2343"/>
                    <a:pt x="6411" y="1256"/>
                    <a:pt x="5661" y="606"/>
                  </a:cubicBezTo>
                  <a:cubicBezTo>
                    <a:pt x="5163" y="179"/>
                    <a:pt x="4721" y="1"/>
                    <a:pt x="43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6"/>
            <p:cNvSpPr/>
            <p:nvPr/>
          </p:nvSpPr>
          <p:spPr>
            <a:xfrm>
              <a:off x="6547520" y="2666051"/>
              <a:ext cx="520772" cy="1372944"/>
            </a:xfrm>
            <a:custGeom>
              <a:avLst/>
              <a:gdLst/>
              <a:ahLst/>
              <a:cxnLst/>
              <a:rect l="l" t="t" r="r" b="b"/>
              <a:pathLst>
                <a:path w="9548" h="25172" extrusionOk="0">
                  <a:moveTo>
                    <a:pt x="2573" y="0"/>
                  </a:moveTo>
                  <a:cubicBezTo>
                    <a:pt x="1902" y="0"/>
                    <a:pt x="1217" y="579"/>
                    <a:pt x="838" y="1628"/>
                  </a:cubicBezTo>
                  <a:cubicBezTo>
                    <a:pt x="0" y="3902"/>
                    <a:pt x="188" y="6414"/>
                    <a:pt x="525" y="8764"/>
                  </a:cubicBezTo>
                  <a:cubicBezTo>
                    <a:pt x="850" y="10988"/>
                    <a:pt x="1338" y="13200"/>
                    <a:pt x="1962" y="15374"/>
                  </a:cubicBezTo>
                  <a:cubicBezTo>
                    <a:pt x="2762" y="18149"/>
                    <a:pt x="4262" y="22360"/>
                    <a:pt x="5112" y="25172"/>
                  </a:cubicBezTo>
                  <a:cubicBezTo>
                    <a:pt x="6611" y="24909"/>
                    <a:pt x="8061" y="24372"/>
                    <a:pt x="9548" y="23997"/>
                  </a:cubicBezTo>
                  <a:cubicBezTo>
                    <a:pt x="8211" y="18986"/>
                    <a:pt x="6849" y="12463"/>
                    <a:pt x="5686" y="7414"/>
                  </a:cubicBezTo>
                  <a:cubicBezTo>
                    <a:pt x="5237" y="5477"/>
                    <a:pt x="4749" y="3540"/>
                    <a:pt x="4162" y="1628"/>
                  </a:cubicBezTo>
                  <a:cubicBezTo>
                    <a:pt x="3822" y="513"/>
                    <a:pt x="3204" y="0"/>
                    <a:pt x="25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6"/>
            <p:cNvSpPr/>
            <p:nvPr/>
          </p:nvSpPr>
          <p:spPr>
            <a:xfrm>
              <a:off x="5741873" y="2085446"/>
              <a:ext cx="665309" cy="397451"/>
            </a:xfrm>
            <a:custGeom>
              <a:avLst/>
              <a:gdLst/>
              <a:ahLst/>
              <a:cxnLst/>
              <a:rect l="l" t="t" r="r" b="b"/>
              <a:pathLst>
                <a:path w="12198" h="7287" extrusionOk="0">
                  <a:moveTo>
                    <a:pt x="476" y="0"/>
                  </a:moveTo>
                  <a:cubicBezTo>
                    <a:pt x="472" y="0"/>
                    <a:pt x="467" y="1"/>
                    <a:pt x="463" y="1"/>
                  </a:cubicBezTo>
                  <a:cubicBezTo>
                    <a:pt x="263" y="26"/>
                    <a:pt x="638" y="851"/>
                    <a:pt x="700" y="976"/>
                  </a:cubicBezTo>
                  <a:cubicBezTo>
                    <a:pt x="673" y="972"/>
                    <a:pt x="647" y="970"/>
                    <a:pt x="620" y="970"/>
                  </a:cubicBezTo>
                  <a:cubicBezTo>
                    <a:pt x="386" y="970"/>
                    <a:pt x="165" y="1115"/>
                    <a:pt x="75" y="1351"/>
                  </a:cubicBezTo>
                  <a:cubicBezTo>
                    <a:pt x="0" y="1613"/>
                    <a:pt x="38" y="1888"/>
                    <a:pt x="175" y="2126"/>
                  </a:cubicBezTo>
                  <a:cubicBezTo>
                    <a:pt x="325" y="2351"/>
                    <a:pt x="488" y="2551"/>
                    <a:pt x="688" y="2726"/>
                  </a:cubicBezTo>
                  <a:cubicBezTo>
                    <a:pt x="1063" y="3100"/>
                    <a:pt x="1262" y="3525"/>
                    <a:pt x="1587" y="3938"/>
                  </a:cubicBezTo>
                  <a:cubicBezTo>
                    <a:pt x="3074" y="5837"/>
                    <a:pt x="5111" y="7137"/>
                    <a:pt x="7573" y="7274"/>
                  </a:cubicBezTo>
                  <a:cubicBezTo>
                    <a:pt x="7736" y="7283"/>
                    <a:pt x="7898" y="7287"/>
                    <a:pt x="8061" y="7287"/>
                  </a:cubicBezTo>
                  <a:cubicBezTo>
                    <a:pt x="8872" y="7287"/>
                    <a:pt x="9681" y="7183"/>
                    <a:pt x="10473" y="6974"/>
                  </a:cubicBezTo>
                  <a:cubicBezTo>
                    <a:pt x="10847" y="6887"/>
                    <a:pt x="11197" y="6737"/>
                    <a:pt x="11510" y="6525"/>
                  </a:cubicBezTo>
                  <a:cubicBezTo>
                    <a:pt x="11947" y="6187"/>
                    <a:pt x="12197" y="5662"/>
                    <a:pt x="12185" y="5125"/>
                  </a:cubicBezTo>
                  <a:cubicBezTo>
                    <a:pt x="12172" y="4688"/>
                    <a:pt x="11960" y="4063"/>
                    <a:pt x="11547" y="3850"/>
                  </a:cubicBezTo>
                  <a:cubicBezTo>
                    <a:pt x="11380" y="3756"/>
                    <a:pt x="11175" y="3721"/>
                    <a:pt x="10960" y="3721"/>
                  </a:cubicBezTo>
                  <a:cubicBezTo>
                    <a:pt x="10661" y="3721"/>
                    <a:pt x="10345" y="3790"/>
                    <a:pt x="10098" y="3863"/>
                  </a:cubicBezTo>
                  <a:cubicBezTo>
                    <a:pt x="9153" y="4115"/>
                    <a:pt x="8214" y="4308"/>
                    <a:pt x="7259" y="4308"/>
                  </a:cubicBezTo>
                  <a:cubicBezTo>
                    <a:pt x="6888" y="4308"/>
                    <a:pt x="6514" y="4279"/>
                    <a:pt x="6136" y="4213"/>
                  </a:cubicBezTo>
                  <a:cubicBezTo>
                    <a:pt x="4974" y="4025"/>
                    <a:pt x="3812" y="3663"/>
                    <a:pt x="2800" y="3026"/>
                  </a:cubicBezTo>
                  <a:cubicBezTo>
                    <a:pt x="2375" y="2763"/>
                    <a:pt x="1900" y="2401"/>
                    <a:pt x="1675" y="1938"/>
                  </a:cubicBezTo>
                  <a:cubicBezTo>
                    <a:pt x="1425" y="1438"/>
                    <a:pt x="1200" y="926"/>
                    <a:pt x="913" y="451"/>
                  </a:cubicBezTo>
                  <a:cubicBezTo>
                    <a:pt x="864" y="354"/>
                    <a:pt x="617" y="0"/>
                    <a:pt x="4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6"/>
            <p:cNvSpPr/>
            <p:nvPr/>
          </p:nvSpPr>
          <p:spPr>
            <a:xfrm>
              <a:off x="5739146" y="2082010"/>
              <a:ext cx="670764" cy="403615"/>
            </a:xfrm>
            <a:custGeom>
              <a:avLst/>
              <a:gdLst/>
              <a:ahLst/>
              <a:cxnLst/>
              <a:rect l="l" t="t" r="r" b="b"/>
              <a:pathLst>
                <a:path w="12298" h="7400" extrusionOk="0">
                  <a:moveTo>
                    <a:pt x="531" y="101"/>
                  </a:moveTo>
                  <a:cubicBezTo>
                    <a:pt x="610" y="101"/>
                    <a:pt x="827" y="356"/>
                    <a:pt x="925" y="527"/>
                  </a:cubicBezTo>
                  <a:cubicBezTo>
                    <a:pt x="1138" y="877"/>
                    <a:pt x="1312" y="1264"/>
                    <a:pt x="1487" y="1626"/>
                  </a:cubicBezTo>
                  <a:cubicBezTo>
                    <a:pt x="1550" y="1751"/>
                    <a:pt x="1612" y="1889"/>
                    <a:pt x="1675" y="2014"/>
                  </a:cubicBezTo>
                  <a:cubicBezTo>
                    <a:pt x="1925" y="2526"/>
                    <a:pt x="2450" y="2889"/>
                    <a:pt x="2825" y="3126"/>
                  </a:cubicBezTo>
                  <a:cubicBezTo>
                    <a:pt x="3724" y="3701"/>
                    <a:pt x="4862" y="4101"/>
                    <a:pt x="6186" y="4326"/>
                  </a:cubicBezTo>
                  <a:cubicBezTo>
                    <a:pt x="6557" y="4387"/>
                    <a:pt x="6923" y="4413"/>
                    <a:pt x="7283" y="4413"/>
                  </a:cubicBezTo>
                  <a:cubicBezTo>
                    <a:pt x="8318" y="4413"/>
                    <a:pt x="9298" y="4195"/>
                    <a:pt x="10160" y="3963"/>
                  </a:cubicBezTo>
                  <a:cubicBezTo>
                    <a:pt x="10405" y="3897"/>
                    <a:pt x="10715" y="3826"/>
                    <a:pt x="11010" y="3826"/>
                  </a:cubicBezTo>
                  <a:cubicBezTo>
                    <a:pt x="11213" y="3826"/>
                    <a:pt x="11409" y="3859"/>
                    <a:pt x="11572" y="3951"/>
                  </a:cubicBezTo>
                  <a:cubicBezTo>
                    <a:pt x="11985" y="4163"/>
                    <a:pt x="12172" y="4801"/>
                    <a:pt x="12185" y="5175"/>
                  </a:cubicBezTo>
                  <a:cubicBezTo>
                    <a:pt x="12197" y="5713"/>
                    <a:pt x="11947" y="6225"/>
                    <a:pt x="11522" y="6550"/>
                  </a:cubicBezTo>
                  <a:cubicBezTo>
                    <a:pt x="11222" y="6763"/>
                    <a:pt x="10872" y="6912"/>
                    <a:pt x="10510" y="6987"/>
                  </a:cubicBezTo>
                  <a:cubicBezTo>
                    <a:pt x="9729" y="7196"/>
                    <a:pt x="8922" y="7300"/>
                    <a:pt x="8111" y="7300"/>
                  </a:cubicBezTo>
                  <a:cubicBezTo>
                    <a:pt x="7948" y="7300"/>
                    <a:pt x="7786" y="7296"/>
                    <a:pt x="7623" y="7287"/>
                  </a:cubicBezTo>
                  <a:cubicBezTo>
                    <a:pt x="5336" y="7162"/>
                    <a:pt x="3274" y="6013"/>
                    <a:pt x="1675" y="3963"/>
                  </a:cubicBezTo>
                  <a:cubicBezTo>
                    <a:pt x="1550" y="3813"/>
                    <a:pt x="1450" y="3651"/>
                    <a:pt x="1337" y="3488"/>
                  </a:cubicBezTo>
                  <a:cubicBezTo>
                    <a:pt x="1175" y="3226"/>
                    <a:pt x="988" y="2976"/>
                    <a:pt x="775" y="2751"/>
                  </a:cubicBezTo>
                  <a:cubicBezTo>
                    <a:pt x="575" y="2576"/>
                    <a:pt x="413" y="2376"/>
                    <a:pt x="275" y="2151"/>
                  </a:cubicBezTo>
                  <a:cubicBezTo>
                    <a:pt x="138" y="1939"/>
                    <a:pt x="100" y="1676"/>
                    <a:pt x="188" y="1426"/>
                  </a:cubicBezTo>
                  <a:cubicBezTo>
                    <a:pt x="250" y="1227"/>
                    <a:pt x="438" y="1089"/>
                    <a:pt x="663" y="1077"/>
                  </a:cubicBezTo>
                  <a:lnTo>
                    <a:pt x="750" y="1077"/>
                  </a:lnTo>
                  <a:lnTo>
                    <a:pt x="863" y="1102"/>
                  </a:lnTo>
                  <a:lnTo>
                    <a:pt x="800" y="1002"/>
                  </a:lnTo>
                  <a:cubicBezTo>
                    <a:pt x="713" y="839"/>
                    <a:pt x="450" y="239"/>
                    <a:pt x="525" y="102"/>
                  </a:cubicBezTo>
                  <a:cubicBezTo>
                    <a:pt x="527" y="102"/>
                    <a:pt x="529" y="101"/>
                    <a:pt x="531" y="101"/>
                  </a:cubicBezTo>
                  <a:close/>
                  <a:moveTo>
                    <a:pt x="527" y="1"/>
                  </a:moveTo>
                  <a:cubicBezTo>
                    <a:pt x="522" y="1"/>
                    <a:pt x="518" y="1"/>
                    <a:pt x="513" y="2"/>
                  </a:cubicBezTo>
                  <a:cubicBezTo>
                    <a:pt x="475" y="14"/>
                    <a:pt x="438" y="39"/>
                    <a:pt x="425" y="64"/>
                  </a:cubicBezTo>
                  <a:cubicBezTo>
                    <a:pt x="350" y="239"/>
                    <a:pt x="575" y="752"/>
                    <a:pt x="675" y="964"/>
                  </a:cubicBezTo>
                  <a:lnTo>
                    <a:pt x="663" y="964"/>
                  </a:lnTo>
                  <a:cubicBezTo>
                    <a:pt x="400" y="977"/>
                    <a:pt x="175" y="1152"/>
                    <a:pt x="88" y="1389"/>
                  </a:cubicBezTo>
                  <a:cubicBezTo>
                    <a:pt x="0" y="1664"/>
                    <a:pt x="38" y="1964"/>
                    <a:pt x="188" y="2201"/>
                  </a:cubicBezTo>
                  <a:cubicBezTo>
                    <a:pt x="325" y="2426"/>
                    <a:pt x="500" y="2639"/>
                    <a:pt x="700" y="2826"/>
                  </a:cubicBezTo>
                  <a:cubicBezTo>
                    <a:pt x="913" y="3039"/>
                    <a:pt x="1100" y="3288"/>
                    <a:pt x="1262" y="3551"/>
                  </a:cubicBezTo>
                  <a:cubicBezTo>
                    <a:pt x="1362" y="3701"/>
                    <a:pt x="1475" y="3876"/>
                    <a:pt x="1600" y="4026"/>
                  </a:cubicBezTo>
                  <a:cubicBezTo>
                    <a:pt x="3212" y="6100"/>
                    <a:pt x="5299" y="7250"/>
                    <a:pt x="7611" y="7387"/>
                  </a:cubicBezTo>
                  <a:cubicBezTo>
                    <a:pt x="7786" y="7400"/>
                    <a:pt x="7961" y="7400"/>
                    <a:pt x="8136" y="7400"/>
                  </a:cubicBezTo>
                  <a:cubicBezTo>
                    <a:pt x="8948" y="7400"/>
                    <a:pt x="9760" y="7287"/>
                    <a:pt x="10535" y="7075"/>
                  </a:cubicBezTo>
                  <a:cubicBezTo>
                    <a:pt x="10910" y="6987"/>
                    <a:pt x="11272" y="6837"/>
                    <a:pt x="11585" y="6613"/>
                  </a:cubicBezTo>
                  <a:cubicBezTo>
                    <a:pt x="12035" y="6275"/>
                    <a:pt x="12297" y="5738"/>
                    <a:pt x="12285" y="5163"/>
                  </a:cubicBezTo>
                  <a:cubicBezTo>
                    <a:pt x="12272" y="4688"/>
                    <a:pt x="12035" y="4063"/>
                    <a:pt x="11622" y="3851"/>
                  </a:cubicBezTo>
                  <a:cubicBezTo>
                    <a:pt x="11439" y="3752"/>
                    <a:pt x="11224" y="3716"/>
                    <a:pt x="11004" y="3716"/>
                  </a:cubicBezTo>
                  <a:cubicBezTo>
                    <a:pt x="10698" y="3716"/>
                    <a:pt x="10382" y="3785"/>
                    <a:pt x="10135" y="3851"/>
                  </a:cubicBezTo>
                  <a:cubicBezTo>
                    <a:pt x="9282" y="4083"/>
                    <a:pt x="8312" y="4301"/>
                    <a:pt x="7286" y="4301"/>
                  </a:cubicBezTo>
                  <a:cubicBezTo>
                    <a:pt x="6929" y="4301"/>
                    <a:pt x="6566" y="4274"/>
                    <a:pt x="6199" y="4213"/>
                  </a:cubicBezTo>
                  <a:cubicBezTo>
                    <a:pt x="4887" y="3988"/>
                    <a:pt x="3774" y="3601"/>
                    <a:pt x="2875" y="3039"/>
                  </a:cubicBezTo>
                  <a:cubicBezTo>
                    <a:pt x="2512" y="2801"/>
                    <a:pt x="2012" y="2451"/>
                    <a:pt x="1775" y="1964"/>
                  </a:cubicBezTo>
                  <a:cubicBezTo>
                    <a:pt x="1712" y="1839"/>
                    <a:pt x="1650" y="1701"/>
                    <a:pt x="1575" y="1564"/>
                  </a:cubicBezTo>
                  <a:cubicBezTo>
                    <a:pt x="1400" y="1214"/>
                    <a:pt x="1225" y="827"/>
                    <a:pt x="1013" y="477"/>
                  </a:cubicBezTo>
                  <a:cubicBezTo>
                    <a:pt x="1013" y="477"/>
                    <a:pt x="727" y="1"/>
                    <a:pt x="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6"/>
            <p:cNvSpPr/>
            <p:nvPr/>
          </p:nvSpPr>
          <p:spPr>
            <a:xfrm>
              <a:off x="6561810" y="2192513"/>
              <a:ext cx="2127" cy="2782"/>
            </a:xfrm>
            <a:custGeom>
              <a:avLst/>
              <a:gdLst/>
              <a:ahLst/>
              <a:cxnLst/>
              <a:rect l="l" t="t" r="r" b="b"/>
              <a:pathLst>
                <a:path w="39" h="51" extrusionOk="0">
                  <a:moveTo>
                    <a:pt x="26" y="0"/>
                  </a:moveTo>
                  <a:lnTo>
                    <a:pt x="1" y="38"/>
                  </a:lnTo>
                  <a:lnTo>
                    <a:pt x="26" y="50"/>
                  </a:lnTo>
                  <a:cubicBezTo>
                    <a:pt x="38" y="25"/>
                    <a:pt x="38" y="13"/>
                    <a:pt x="26" y="0"/>
                  </a:cubicBezTo>
                  <a:close/>
                </a:path>
              </a:pathLst>
            </a:custGeom>
            <a:solidFill>
              <a:srgbClr val="5C2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6"/>
            <p:cNvSpPr/>
            <p:nvPr/>
          </p:nvSpPr>
          <p:spPr>
            <a:xfrm>
              <a:off x="6303497" y="2191476"/>
              <a:ext cx="272003" cy="289403"/>
            </a:xfrm>
            <a:custGeom>
              <a:avLst/>
              <a:gdLst/>
              <a:ahLst/>
              <a:cxnLst/>
              <a:rect l="l" t="t" r="r" b="b"/>
              <a:pathLst>
                <a:path w="4987" h="5306" extrusionOk="0">
                  <a:moveTo>
                    <a:pt x="4412" y="1"/>
                  </a:moveTo>
                  <a:cubicBezTo>
                    <a:pt x="4349" y="1"/>
                    <a:pt x="4287" y="7"/>
                    <a:pt x="4224" y="19"/>
                  </a:cubicBezTo>
                  <a:cubicBezTo>
                    <a:pt x="2762" y="182"/>
                    <a:pt x="1350" y="682"/>
                    <a:pt x="101" y="1469"/>
                  </a:cubicBezTo>
                  <a:cubicBezTo>
                    <a:pt x="63" y="1481"/>
                    <a:pt x="38" y="1506"/>
                    <a:pt x="13" y="1544"/>
                  </a:cubicBezTo>
                  <a:cubicBezTo>
                    <a:pt x="1" y="1569"/>
                    <a:pt x="1" y="1606"/>
                    <a:pt x="1" y="1631"/>
                  </a:cubicBezTo>
                  <a:cubicBezTo>
                    <a:pt x="26" y="2256"/>
                    <a:pt x="51" y="2869"/>
                    <a:pt x="101" y="3481"/>
                  </a:cubicBezTo>
                  <a:cubicBezTo>
                    <a:pt x="151" y="4093"/>
                    <a:pt x="213" y="4706"/>
                    <a:pt x="288" y="5305"/>
                  </a:cubicBezTo>
                  <a:cubicBezTo>
                    <a:pt x="638" y="4980"/>
                    <a:pt x="1188" y="4830"/>
                    <a:pt x="1625" y="4631"/>
                  </a:cubicBezTo>
                  <a:cubicBezTo>
                    <a:pt x="2350" y="4318"/>
                    <a:pt x="3000" y="3831"/>
                    <a:pt x="3512" y="3218"/>
                  </a:cubicBezTo>
                  <a:cubicBezTo>
                    <a:pt x="4100" y="2469"/>
                    <a:pt x="4562" y="1631"/>
                    <a:pt x="4862" y="719"/>
                  </a:cubicBezTo>
                  <a:cubicBezTo>
                    <a:pt x="4937" y="507"/>
                    <a:pt x="4987" y="232"/>
                    <a:pt x="4812" y="94"/>
                  </a:cubicBezTo>
                  <a:cubicBezTo>
                    <a:pt x="4787" y="82"/>
                    <a:pt x="4774" y="69"/>
                    <a:pt x="4749" y="57"/>
                  </a:cubicBezTo>
                  <a:cubicBezTo>
                    <a:pt x="4749" y="82"/>
                    <a:pt x="4737" y="107"/>
                    <a:pt x="4724" y="119"/>
                  </a:cubicBezTo>
                  <a:lnTo>
                    <a:pt x="4674" y="107"/>
                  </a:lnTo>
                  <a:lnTo>
                    <a:pt x="4724" y="44"/>
                  </a:lnTo>
                  <a:cubicBezTo>
                    <a:pt x="4687" y="32"/>
                    <a:pt x="4637" y="19"/>
                    <a:pt x="4599" y="19"/>
                  </a:cubicBezTo>
                  <a:cubicBezTo>
                    <a:pt x="4537" y="7"/>
                    <a:pt x="4474" y="1"/>
                    <a:pt x="44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6"/>
            <p:cNvSpPr/>
            <p:nvPr/>
          </p:nvSpPr>
          <p:spPr>
            <a:xfrm>
              <a:off x="6325314" y="2191476"/>
              <a:ext cx="482647" cy="650637"/>
            </a:xfrm>
            <a:custGeom>
              <a:avLst/>
              <a:gdLst/>
              <a:ahLst/>
              <a:cxnLst/>
              <a:rect l="l" t="t" r="r" b="b"/>
              <a:pathLst>
                <a:path w="8849" h="11929" extrusionOk="0">
                  <a:moveTo>
                    <a:pt x="5195" y="0"/>
                  </a:moveTo>
                  <a:cubicBezTo>
                    <a:pt x="4649" y="0"/>
                    <a:pt x="4089" y="155"/>
                    <a:pt x="3650" y="382"/>
                  </a:cubicBezTo>
                  <a:cubicBezTo>
                    <a:pt x="2162" y="1131"/>
                    <a:pt x="1800" y="3093"/>
                    <a:pt x="1325" y="4568"/>
                  </a:cubicBezTo>
                  <a:cubicBezTo>
                    <a:pt x="763" y="6280"/>
                    <a:pt x="325" y="8030"/>
                    <a:pt x="0" y="9792"/>
                  </a:cubicBezTo>
                  <a:cubicBezTo>
                    <a:pt x="513" y="10154"/>
                    <a:pt x="1413" y="10254"/>
                    <a:pt x="2000" y="10404"/>
                  </a:cubicBezTo>
                  <a:cubicBezTo>
                    <a:pt x="2787" y="10616"/>
                    <a:pt x="3575" y="10816"/>
                    <a:pt x="4374" y="11016"/>
                  </a:cubicBezTo>
                  <a:cubicBezTo>
                    <a:pt x="4749" y="11104"/>
                    <a:pt x="7836" y="11654"/>
                    <a:pt x="8848" y="11929"/>
                  </a:cubicBezTo>
                  <a:cubicBezTo>
                    <a:pt x="8473" y="10979"/>
                    <a:pt x="8073" y="10017"/>
                    <a:pt x="8111" y="8979"/>
                  </a:cubicBezTo>
                  <a:cubicBezTo>
                    <a:pt x="8186" y="6792"/>
                    <a:pt x="8523" y="4531"/>
                    <a:pt x="7611" y="2456"/>
                  </a:cubicBezTo>
                  <a:cubicBezTo>
                    <a:pt x="7324" y="1806"/>
                    <a:pt x="6986" y="707"/>
                    <a:pt x="6361" y="307"/>
                  </a:cubicBezTo>
                  <a:cubicBezTo>
                    <a:pt x="6021" y="90"/>
                    <a:pt x="5612" y="0"/>
                    <a:pt x="5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6"/>
            <p:cNvSpPr/>
            <p:nvPr/>
          </p:nvSpPr>
          <p:spPr>
            <a:xfrm>
              <a:off x="6715893" y="2325815"/>
              <a:ext cx="399469" cy="434867"/>
            </a:xfrm>
            <a:custGeom>
              <a:avLst/>
              <a:gdLst/>
              <a:ahLst/>
              <a:cxnLst/>
              <a:rect l="l" t="t" r="r" b="b"/>
              <a:pathLst>
                <a:path w="7324" h="7973" extrusionOk="0">
                  <a:moveTo>
                    <a:pt x="2213" y="1"/>
                  </a:moveTo>
                  <a:cubicBezTo>
                    <a:pt x="2167" y="1"/>
                    <a:pt x="2121" y="2"/>
                    <a:pt x="2075" y="6"/>
                  </a:cubicBezTo>
                  <a:cubicBezTo>
                    <a:pt x="1125" y="118"/>
                    <a:pt x="550" y="1118"/>
                    <a:pt x="925" y="1993"/>
                  </a:cubicBezTo>
                  <a:cubicBezTo>
                    <a:pt x="1162" y="2505"/>
                    <a:pt x="1662" y="2842"/>
                    <a:pt x="2137" y="3167"/>
                  </a:cubicBezTo>
                  <a:lnTo>
                    <a:pt x="2150" y="3167"/>
                  </a:lnTo>
                  <a:cubicBezTo>
                    <a:pt x="2824" y="3642"/>
                    <a:pt x="3462" y="4167"/>
                    <a:pt x="4049" y="4729"/>
                  </a:cubicBezTo>
                  <a:cubicBezTo>
                    <a:pt x="4424" y="5092"/>
                    <a:pt x="4137" y="5492"/>
                    <a:pt x="3812" y="5779"/>
                  </a:cubicBezTo>
                  <a:cubicBezTo>
                    <a:pt x="3291" y="6219"/>
                    <a:pt x="2417" y="6969"/>
                    <a:pt x="1666" y="6969"/>
                  </a:cubicBezTo>
                  <a:cubicBezTo>
                    <a:pt x="1605" y="6969"/>
                    <a:pt x="1546" y="6964"/>
                    <a:pt x="1487" y="6954"/>
                  </a:cubicBezTo>
                  <a:cubicBezTo>
                    <a:pt x="1262" y="6916"/>
                    <a:pt x="1062" y="6816"/>
                    <a:pt x="850" y="6766"/>
                  </a:cubicBezTo>
                  <a:cubicBezTo>
                    <a:pt x="775" y="6740"/>
                    <a:pt x="698" y="6727"/>
                    <a:pt x="622" y="6727"/>
                  </a:cubicBezTo>
                  <a:cubicBezTo>
                    <a:pt x="483" y="6727"/>
                    <a:pt x="346" y="6769"/>
                    <a:pt x="225" y="6841"/>
                  </a:cubicBezTo>
                  <a:cubicBezTo>
                    <a:pt x="13" y="7054"/>
                    <a:pt x="0" y="7391"/>
                    <a:pt x="175" y="7616"/>
                  </a:cubicBezTo>
                  <a:cubicBezTo>
                    <a:pt x="363" y="7841"/>
                    <a:pt x="637" y="7966"/>
                    <a:pt x="925" y="7966"/>
                  </a:cubicBezTo>
                  <a:cubicBezTo>
                    <a:pt x="1027" y="7971"/>
                    <a:pt x="1131" y="7973"/>
                    <a:pt x="1235" y="7973"/>
                  </a:cubicBezTo>
                  <a:cubicBezTo>
                    <a:pt x="1664" y="7973"/>
                    <a:pt x="2102" y="7939"/>
                    <a:pt x="2524" y="7928"/>
                  </a:cubicBezTo>
                  <a:cubicBezTo>
                    <a:pt x="3074" y="7916"/>
                    <a:pt x="3624" y="7816"/>
                    <a:pt x="4162" y="7654"/>
                  </a:cubicBezTo>
                  <a:cubicBezTo>
                    <a:pt x="5099" y="7341"/>
                    <a:pt x="6011" y="6829"/>
                    <a:pt x="6548" y="5967"/>
                  </a:cubicBezTo>
                  <a:cubicBezTo>
                    <a:pt x="7323" y="4679"/>
                    <a:pt x="6573" y="3530"/>
                    <a:pt x="5761" y="2492"/>
                  </a:cubicBezTo>
                  <a:cubicBezTo>
                    <a:pt x="5036" y="1580"/>
                    <a:pt x="4212" y="680"/>
                    <a:pt x="3124" y="206"/>
                  </a:cubicBezTo>
                  <a:cubicBezTo>
                    <a:pt x="2841" y="75"/>
                    <a:pt x="2528" y="1"/>
                    <a:pt x="2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6"/>
            <p:cNvSpPr/>
            <p:nvPr/>
          </p:nvSpPr>
          <p:spPr>
            <a:xfrm>
              <a:off x="6710493" y="2323087"/>
              <a:ext cx="408960" cy="440649"/>
            </a:xfrm>
            <a:custGeom>
              <a:avLst/>
              <a:gdLst/>
              <a:ahLst/>
              <a:cxnLst/>
              <a:rect l="l" t="t" r="r" b="b"/>
              <a:pathLst>
                <a:path w="7498" h="8079" extrusionOk="0">
                  <a:moveTo>
                    <a:pt x="2311" y="101"/>
                  </a:moveTo>
                  <a:cubicBezTo>
                    <a:pt x="2624" y="101"/>
                    <a:pt x="2927" y="175"/>
                    <a:pt x="3211" y="306"/>
                  </a:cubicBezTo>
                  <a:cubicBezTo>
                    <a:pt x="4311" y="780"/>
                    <a:pt x="5148" y="1718"/>
                    <a:pt x="5823" y="2580"/>
                  </a:cubicBezTo>
                  <a:cubicBezTo>
                    <a:pt x="6635" y="3617"/>
                    <a:pt x="7372" y="4729"/>
                    <a:pt x="6597" y="5992"/>
                  </a:cubicBezTo>
                  <a:cubicBezTo>
                    <a:pt x="6148" y="6729"/>
                    <a:pt x="5348" y="7291"/>
                    <a:pt x="4248" y="7654"/>
                  </a:cubicBezTo>
                  <a:cubicBezTo>
                    <a:pt x="3711" y="7829"/>
                    <a:pt x="3173" y="7916"/>
                    <a:pt x="2611" y="7929"/>
                  </a:cubicBezTo>
                  <a:cubicBezTo>
                    <a:pt x="2436" y="7929"/>
                    <a:pt x="2249" y="7941"/>
                    <a:pt x="2061" y="7954"/>
                  </a:cubicBezTo>
                  <a:cubicBezTo>
                    <a:pt x="1823" y="7962"/>
                    <a:pt x="1571" y="7971"/>
                    <a:pt x="1330" y="7971"/>
                  </a:cubicBezTo>
                  <a:cubicBezTo>
                    <a:pt x="1230" y="7971"/>
                    <a:pt x="1132" y="7970"/>
                    <a:pt x="1036" y="7966"/>
                  </a:cubicBezTo>
                  <a:cubicBezTo>
                    <a:pt x="749" y="7966"/>
                    <a:pt x="499" y="7841"/>
                    <a:pt x="312" y="7641"/>
                  </a:cubicBezTo>
                  <a:cubicBezTo>
                    <a:pt x="1" y="7342"/>
                    <a:pt x="228" y="6826"/>
                    <a:pt x="642" y="6826"/>
                  </a:cubicBezTo>
                  <a:cubicBezTo>
                    <a:pt x="661" y="6826"/>
                    <a:pt x="680" y="6827"/>
                    <a:pt x="699" y="6829"/>
                  </a:cubicBezTo>
                  <a:cubicBezTo>
                    <a:pt x="774" y="6829"/>
                    <a:pt x="861" y="6829"/>
                    <a:pt x="949" y="6854"/>
                  </a:cubicBezTo>
                  <a:cubicBezTo>
                    <a:pt x="1036" y="6879"/>
                    <a:pt x="1124" y="6904"/>
                    <a:pt x="1211" y="6929"/>
                  </a:cubicBezTo>
                  <a:cubicBezTo>
                    <a:pt x="1324" y="6979"/>
                    <a:pt x="1461" y="7016"/>
                    <a:pt x="1586" y="7041"/>
                  </a:cubicBezTo>
                  <a:cubicBezTo>
                    <a:pt x="1647" y="7052"/>
                    <a:pt x="1709" y="7056"/>
                    <a:pt x="1772" y="7056"/>
                  </a:cubicBezTo>
                  <a:cubicBezTo>
                    <a:pt x="2541" y="7056"/>
                    <a:pt x="3403" y="6317"/>
                    <a:pt x="3923" y="5867"/>
                  </a:cubicBezTo>
                  <a:lnTo>
                    <a:pt x="3948" y="5854"/>
                  </a:lnTo>
                  <a:cubicBezTo>
                    <a:pt x="4148" y="5679"/>
                    <a:pt x="4385" y="5429"/>
                    <a:pt x="4385" y="5154"/>
                  </a:cubicBezTo>
                  <a:cubicBezTo>
                    <a:pt x="4385" y="4992"/>
                    <a:pt x="4323" y="4842"/>
                    <a:pt x="4198" y="4729"/>
                  </a:cubicBezTo>
                  <a:cubicBezTo>
                    <a:pt x="3598" y="4167"/>
                    <a:pt x="2961" y="3642"/>
                    <a:pt x="2286" y="3167"/>
                  </a:cubicBezTo>
                  <a:lnTo>
                    <a:pt x="2249" y="3205"/>
                  </a:lnTo>
                  <a:lnTo>
                    <a:pt x="2274" y="3167"/>
                  </a:lnTo>
                  <a:lnTo>
                    <a:pt x="2199" y="3117"/>
                  </a:lnTo>
                  <a:cubicBezTo>
                    <a:pt x="1749" y="2817"/>
                    <a:pt x="1299" y="2505"/>
                    <a:pt x="1086" y="2018"/>
                  </a:cubicBezTo>
                  <a:cubicBezTo>
                    <a:pt x="711" y="1180"/>
                    <a:pt x="1261" y="218"/>
                    <a:pt x="2174" y="106"/>
                  </a:cubicBezTo>
                  <a:cubicBezTo>
                    <a:pt x="2220" y="102"/>
                    <a:pt x="2265" y="101"/>
                    <a:pt x="2311" y="101"/>
                  </a:cubicBezTo>
                  <a:close/>
                  <a:moveTo>
                    <a:pt x="2303" y="1"/>
                  </a:moveTo>
                  <a:cubicBezTo>
                    <a:pt x="2256" y="1"/>
                    <a:pt x="2208" y="2"/>
                    <a:pt x="2161" y="6"/>
                  </a:cubicBezTo>
                  <a:cubicBezTo>
                    <a:pt x="1186" y="118"/>
                    <a:pt x="586" y="1155"/>
                    <a:pt x="986" y="2055"/>
                  </a:cubicBezTo>
                  <a:cubicBezTo>
                    <a:pt x="1199" y="2567"/>
                    <a:pt x="1674" y="2892"/>
                    <a:pt x="2124" y="3205"/>
                  </a:cubicBezTo>
                  <a:lnTo>
                    <a:pt x="2211" y="3255"/>
                  </a:lnTo>
                  <a:lnTo>
                    <a:pt x="2236" y="3217"/>
                  </a:lnTo>
                  <a:lnTo>
                    <a:pt x="2224" y="3267"/>
                  </a:lnTo>
                  <a:cubicBezTo>
                    <a:pt x="2898" y="3730"/>
                    <a:pt x="3523" y="4255"/>
                    <a:pt x="4123" y="4829"/>
                  </a:cubicBezTo>
                  <a:cubicBezTo>
                    <a:pt x="4223" y="4917"/>
                    <a:pt x="4273" y="5042"/>
                    <a:pt x="4273" y="5167"/>
                  </a:cubicBezTo>
                  <a:cubicBezTo>
                    <a:pt x="4261" y="5404"/>
                    <a:pt x="4048" y="5642"/>
                    <a:pt x="3873" y="5792"/>
                  </a:cubicBezTo>
                  <a:lnTo>
                    <a:pt x="3848" y="5817"/>
                  </a:lnTo>
                  <a:cubicBezTo>
                    <a:pt x="3329" y="6255"/>
                    <a:pt x="2489" y="6982"/>
                    <a:pt x="1764" y="6982"/>
                  </a:cubicBezTo>
                  <a:cubicBezTo>
                    <a:pt x="1704" y="6982"/>
                    <a:pt x="1644" y="6977"/>
                    <a:pt x="1586" y="6966"/>
                  </a:cubicBezTo>
                  <a:cubicBezTo>
                    <a:pt x="1474" y="6941"/>
                    <a:pt x="1349" y="6904"/>
                    <a:pt x="1224" y="6866"/>
                  </a:cubicBezTo>
                  <a:cubicBezTo>
                    <a:pt x="1136" y="6829"/>
                    <a:pt x="1049" y="6804"/>
                    <a:pt x="961" y="6779"/>
                  </a:cubicBezTo>
                  <a:cubicBezTo>
                    <a:pt x="879" y="6751"/>
                    <a:pt x="793" y="6737"/>
                    <a:pt x="708" y="6737"/>
                  </a:cubicBezTo>
                  <a:cubicBezTo>
                    <a:pt x="560" y="6737"/>
                    <a:pt x="413" y="6779"/>
                    <a:pt x="287" y="6866"/>
                  </a:cubicBezTo>
                  <a:cubicBezTo>
                    <a:pt x="37" y="7066"/>
                    <a:pt x="49" y="7479"/>
                    <a:pt x="224" y="7704"/>
                  </a:cubicBezTo>
                  <a:cubicBezTo>
                    <a:pt x="424" y="7941"/>
                    <a:pt x="711" y="8078"/>
                    <a:pt x="1024" y="8078"/>
                  </a:cubicBezTo>
                  <a:lnTo>
                    <a:pt x="1336" y="8078"/>
                  </a:lnTo>
                  <a:cubicBezTo>
                    <a:pt x="1574" y="8078"/>
                    <a:pt x="1824" y="8066"/>
                    <a:pt x="2086" y="8053"/>
                  </a:cubicBezTo>
                  <a:cubicBezTo>
                    <a:pt x="2261" y="8041"/>
                    <a:pt x="2448" y="8028"/>
                    <a:pt x="2623" y="8028"/>
                  </a:cubicBezTo>
                  <a:cubicBezTo>
                    <a:pt x="3186" y="8016"/>
                    <a:pt x="3748" y="7916"/>
                    <a:pt x="4286" y="7741"/>
                  </a:cubicBezTo>
                  <a:cubicBezTo>
                    <a:pt x="5410" y="7379"/>
                    <a:pt x="6223" y="6804"/>
                    <a:pt x="6697" y="6042"/>
                  </a:cubicBezTo>
                  <a:cubicBezTo>
                    <a:pt x="7497" y="4729"/>
                    <a:pt x="6710" y="3530"/>
                    <a:pt x="5910" y="2517"/>
                  </a:cubicBezTo>
                  <a:cubicBezTo>
                    <a:pt x="5223" y="1643"/>
                    <a:pt x="4385" y="693"/>
                    <a:pt x="3261" y="218"/>
                  </a:cubicBezTo>
                  <a:cubicBezTo>
                    <a:pt x="2966" y="76"/>
                    <a:pt x="2633" y="1"/>
                    <a:pt x="2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6"/>
            <p:cNvSpPr/>
            <p:nvPr/>
          </p:nvSpPr>
          <p:spPr>
            <a:xfrm>
              <a:off x="6582973" y="2195240"/>
              <a:ext cx="432195" cy="352508"/>
            </a:xfrm>
            <a:custGeom>
              <a:avLst/>
              <a:gdLst/>
              <a:ahLst/>
              <a:cxnLst/>
              <a:rect l="l" t="t" r="r" b="b"/>
              <a:pathLst>
                <a:path w="7924" h="6463" extrusionOk="0">
                  <a:moveTo>
                    <a:pt x="525" y="0"/>
                  </a:moveTo>
                  <a:cubicBezTo>
                    <a:pt x="525" y="763"/>
                    <a:pt x="0" y="1625"/>
                    <a:pt x="225" y="2387"/>
                  </a:cubicBezTo>
                  <a:cubicBezTo>
                    <a:pt x="450" y="3149"/>
                    <a:pt x="1062" y="3812"/>
                    <a:pt x="1600" y="4374"/>
                  </a:cubicBezTo>
                  <a:cubicBezTo>
                    <a:pt x="2437" y="5224"/>
                    <a:pt x="3837" y="5599"/>
                    <a:pt x="4737" y="6386"/>
                  </a:cubicBezTo>
                  <a:cubicBezTo>
                    <a:pt x="4783" y="6342"/>
                    <a:pt x="4803" y="6326"/>
                    <a:pt x="4809" y="6326"/>
                  </a:cubicBezTo>
                  <a:cubicBezTo>
                    <a:pt x="4826" y="6326"/>
                    <a:pt x="4722" y="6462"/>
                    <a:pt x="4785" y="6462"/>
                  </a:cubicBezTo>
                  <a:cubicBezTo>
                    <a:pt x="4800" y="6462"/>
                    <a:pt x="4824" y="6455"/>
                    <a:pt x="4861" y="6436"/>
                  </a:cubicBezTo>
                  <a:cubicBezTo>
                    <a:pt x="5149" y="6261"/>
                    <a:pt x="5436" y="6061"/>
                    <a:pt x="5711" y="5849"/>
                  </a:cubicBezTo>
                  <a:cubicBezTo>
                    <a:pt x="6274" y="5449"/>
                    <a:pt x="7373" y="4599"/>
                    <a:pt x="7923" y="4174"/>
                  </a:cubicBezTo>
                  <a:cubicBezTo>
                    <a:pt x="6374" y="1987"/>
                    <a:pt x="3274" y="275"/>
                    <a:pt x="5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6"/>
            <p:cNvSpPr/>
            <p:nvPr/>
          </p:nvSpPr>
          <p:spPr>
            <a:xfrm>
              <a:off x="6246937" y="4160951"/>
              <a:ext cx="190190" cy="105867"/>
            </a:xfrm>
            <a:custGeom>
              <a:avLst/>
              <a:gdLst/>
              <a:ahLst/>
              <a:cxnLst/>
              <a:rect l="l" t="t" r="r" b="b"/>
              <a:pathLst>
                <a:path w="3487" h="1941" extrusionOk="0">
                  <a:moveTo>
                    <a:pt x="2312" y="1"/>
                  </a:moveTo>
                  <a:cubicBezTo>
                    <a:pt x="2237" y="163"/>
                    <a:pt x="2162" y="338"/>
                    <a:pt x="2112" y="500"/>
                  </a:cubicBezTo>
                  <a:cubicBezTo>
                    <a:pt x="2037" y="688"/>
                    <a:pt x="1912" y="850"/>
                    <a:pt x="1762" y="988"/>
                  </a:cubicBezTo>
                  <a:cubicBezTo>
                    <a:pt x="1437" y="1263"/>
                    <a:pt x="988" y="1300"/>
                    <a:pt x="600" y="1388"/>
                  </a:cubicBezTo>
                  <a:cubicBezTo>
                    <a:pt x="450" y="1425"/>
                    <a:pt x="175" y="1463"/>
                    <a:pt x="100" y="1613"/>
                  </a:cubicBezTo>
                  <a:cubicBezTo>
                    <a:pt x="0" y="1800"/>
                    <a:pt x="188" y="1900"/>
                    <a:pt x="350" y="1900"/>
                  </a:cubicBezTo>
                  <a:lnTo>
                    <a:pt x="625" y="1913"/>
                  </a:lnTo>
                  <a:cubicBezTo>
                    <a:pt x="988" y="1931"/>
                    <a:pt x="1350" y="1941"/>
                    <a:pt x="1712" y="1941"/>
                  </a:cubicBezTo>
                  <a:cubicBezTo>
                    <a:pt x="2075" y="1941"/>
                    <a:pt x="2437" y="1931"/>
                    <a:pt x="2800" y="1913"/>
                  </a:cubicBezTo>
                  <a:cubicBezTo>
                    <a:pt x="2900" y="1913"/>
                    <a:pt x="3012" y="1888"/>
                    <a:pt x="3112" y="1850"/>
                  </a:cubicBezTo>
                  <a:cubicBezTo>
                    <a:pt x="3487" y="1675"/>
                    <a:pt x="3399" y="1113"/>
                    <a:pt x="3412" y="788"/>
                  </a:cubicBezTo>
                  <a:cubicBezTo>
                    <a:pt x="3412" y="525"/>
                    <a:pt x="3424" y="263"/>
                    <a:pt x="34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6"/>
            <p:cNvSpPr/>
            <p:nvPr/>
          </p:nvSpPr>
          <p:spPr>
            <a:xfrm>
              <a:off x="6520958" y="1982960"/>
              <a:ext cx="129975" cy="273585"/>
            </a:xfrm>
            <a:custGeom>
              <a:avLst/>
              <a:gdLst/>
              <a:ahLst/>
              <a:cxnLst/>
              <a:rect l="l" t="t" r="r" b="b"/>
              <a:pathLst>
                <a:path w="2383" h="5016" extrusionOk="0">
                  <a:moveTo>
                    <a:pt x="1235" y="1"/>
                  </a:moveTo>
                  <a:cubicBezTo>
                    <a:pt x="1176" y="1"/>
                    <a:pt x="1114" y="6"/>
                    <a:pt x="1050" y="18"/>
                  </a:cubicBezTo>
                  <a:cubicBezTo>
                    <a:pt x="487" y="118"/>
                    <a:pt x="200" y="843"/>
                    <a:pt x="75" y="1343"/>
                  </a:cubicBezTo>
                  <a:cubicBezTo>
                    <a:pt x="0" y="1693"/>
                    <a:pt x="25" y="2043"/>
                    <a:pt x="150" y="2380"/>
                  </a:cubicBezTo>
                  <a:cubicBezTo>
                    <a:pt x="287" y="2755"/>
                    <a:pt x="712" y="2980"/>
                    <a:pt x="687" y="3392"/>
                  </a:cubicBezTo>
                  <a:cubicBezTo>
                    <a:pt x="650" y="3780"/>
                    <a:pt x="587" y="4167"/>
                    <a:pt x="500" y="4542"/>
                  </a:cubicBezTo>
                  <a:cubicBezTo>
                    <a:pt x="437" y="4913"/>
                    <a:pt x="739" y="5015"/>
                    <a:pt x="1054" y="5015"/>
                  </a:cubicBezTo>
                  <a:cubicBezTo>
                    <a:pt x="1174" y="5015"/>
                    <a:pt x="1296" y="5000"/>
                    <a:pt x="1400" y="4979"/>
                  </a:cubicBezTo>
                  <a:cubicBezTo>
                    <a:pt x="1812" y="4880"/>
                    <a:pt x="2224" y="4605"/>
                    <a:pt x="2212" y="4117"/>
                  </a:cubicBezTo>
                  <a:cubicBezTo>
                    <a:pt x="2199" y="3630"/>
                    <a:pt x="2112" y="3142"/>
                    <a:pt x="2162" y="2668"/>
                  </a:cubicBezTo>
                  <a:cubicBezTo>
                    <a:pt x="2187" y="2293"/>
                    <a:pt x="2299" y="1943"/>
                    <a:pt x="2324" y="1568"/>
                  </a:cubicBezTo>
                  <a:cubicBezTo>
                    <a:pt x="2382" y="908"/>
                    <a:pt x="1989"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6"/>
            <p:cNvSpPr/>
            <p:nvPr/>
          </p:nvSpPr>
          <p:spPr>
            <a:xfrm>
              <a:off x="6518231" y="1979470"/>
              <a:ext cx="134284" cy="279858"/>
            </a:xfrm>
            <a:custGeom>
              <a:avLst/>
              <a:gdLst/>
              <a:ahLst/>
              <a:cxnLst/>
              <a:rect l="l" t="t" r="r" b="b"/>
              <a:pathLst>
                <a:path w="2462" h="5131" extrusionOk="0">
                  <a:moveTo>
                    <a:pt x="1328" y="119"/>
                  </a:moveTo>
                  <a:cubicBezTo>
                    <a:pt x="1526" y="119"/>
                    <a:pt x="1722" y="204"/>
                    <a:pt x="1875" y="345"/>
                  </a:cubicBezTo>
                  <a:cubicBezTo>
                    <a:pt x="2199" y="682"/>
                    <a:pt x="2374" y="1157"/>
                    <a:pt x="2337" y="1632"/>
                  </a:cubicBezTo>
                  <a:cubicBezTo>
                    <a:pt x="2324" y="1819"/>
                    <a:pt x="2287" y="2007"/>
                    <a:pt x="2249" y="2182"/>
                  </a:cubicBezTo>
                  <a:cubicBezTo>
                    <a:pt x="2212" y="2357"/>
                    <a:pt x="2187" y="2544"/>
                    <a:pt x="2174" y="2719"/>
                  </a:cubicBezTo>
                  <a:cubicBezTo>
                    <a:pt x="2149" y="3032"/>
                    <a:pt x="2149" y="3356"/>
                    <a:pt x="2187" y="3669"/>
                  </a:cubicBezTo>
                  <a:cubicBezTo>
                    <a:pt x="2212" y="3831"/>
                    <a:pt x="2224" y="4006"/>
                    <a:pt x="2224" y="4181"/>
                  </a:cubicBezTo>
                  <a:cubicBezTo>
                    <a:pt x="2237" y="4606"/>
                    <a:pt x="1850" y="4894"/>
                    <a:pt x="1450" y="4981"/>
                  </a:cubicBezTo>
                  <a:cubicBezTo>
                    <a:pt x="1339" y="5006"/>
                    <a:pt x="1216" y="5021"/>
                    <a:pt x="1099" y="5021"/>
                  </a:cubicBezTo>
                  <a:cubicBezTo>
                    <a:pt x="925" y="5021"/>
                    <a:pt x="764" y="4988"/>
                    <a:pt x="675" y="4906"/>
                  </a:cubicBezTo>
                  <a:cubicBezTo>
                    <a:pt x="600" y="4831"/>
                    <a:pt x="575" y="4719"/>
                    <a:pt x="600" y="4619"/>
                  </a:cubicBezTo>
                  <a:cubicBezTo>
                    <a:pt x="625" y="4494"/>
                    <a:pt x="650" y="4381"/>
                    <a:pt x="675" y="4269"/>
                  </a:cubicBezTo>
                  <a:cubicBezTo>
                    <a:pt x="725" y="4006"/>
                    <a:pt x="775" y="3731"/>
                    <a:pt x="800" y="3469"/>
                  </a:cubicBezTo>
                  <a:lnTo>
                    <a:pt x="800" y="3456"/>
                  </a:lnTo>
                  <a:cubicBezTo>
                    <a:pt x="812" y="3194"/>
                    <a:pt x="662" y="3007"/>
                    <a:pt x="500" y="2819"/>
                  </a:cubicBezTo>
                  <a:cubicBezTo>
                    <a:pt x="400" y="2707"/>
                    <a:pt x="312" y="2569"/>
                    <a:pt x="250" y="2419"/>
                  </a:cubicBezTo>
                  <a:cubicBezTo>
                    <a:pt x="125" y="2107"/>
                    <a:pt x="100" y="1757"/>
                    <a:pt x="175" y="1419"/>
                  </a:cubicBezTo>
                  <a:cubicBezTo>
                    <a:pt x="250" y="1070"/>
                    <a:pt x="525" y="232"/>
                    <a:pt x="1112" y="132"/>
                  </a:cubicBezTo>
                  <a:cubicBezTo>
                    <a:pt x="1162" y="120"/>
                    <a:pt x="1225" y="120"/>
                    <a:pt x="1287" y="120"/>
                  </a:cubicBezTo>
                  <a:cubicBezTo>
                    <a:pt x="1301" y="119"/>
                    <a:pt x="1314" y="119"/>
                    <a:pt x="1328" y="119"/>
                  </a:cubicBezTo>
                  <a:close/>
                  <a:moveTo>
                    <a:pt x="1279" y="0"/>
                  </a:moveTo>
                  <a:cubicBezTo>
                    <a:pt x="1215" y="0"/>
                    <a:pt x="1151" y="7"/>
                    <a:pt x="1087" y="20"/>
                  </a:cubicBezTo>
                  <a:cubicBezTo>
                    <a:pt x="475" y="132"/>
                    <a:pt x="188" y="920"/>
                    <a:pt x="75" y="1382"/>
                  </a:cubicBezTo>
                  <a:cubicBezTo>
                    <a:pt x="0" y="1744"/>
                    <a:pt x="25" y="2107"/>
                    <a:pt x="150" y="2444"/>
                  </a:cubicBezTo>
                  <a:cubicBezTo>
                    <a:pt x="213" y="2607"/>
                    <a:pt x="312" y="2744"/>
                    <a:pt x="425" y="2869"/>
                  </a:cubicBezTo>
                  <a:cubicBezTo>
                    <a:pt x="562" y="3057"/>
                    <a:pt x="700" y="3219"/>
                    <a:pt x="687" y="3444"/>
                  </a:cubicBezTo>
                  <a:lnTo>
                    <a:pt x="737" y="3456"/>
                  </a:lnTo>
                  <a:lnTo>
                    <a:pt x="687" y="3456"/>
                  </a:lnTo>
                  <a:cubicBezTo>
                    <a:pt x="662" y="3719"/>
                    <a:pt x="625" y="3981"/>
                    <a:pt x="562" y="4244"/>
                  </a:cubicBezTo>
                  <a:cubicBezTo>
                    <a:pt x="537" y="4356"/>
                    <a:pt x="525" y="4481"/>
                    <a:pt x="500" y="4594"/>
                  </a:cubicBezTo>
                  <a:cubicBezTo>
                    <a:pt x="462" y="4731"/>
                    <a:pt x="500" y="4869"/>
                    <a:pt x="600" y="4969"/>
                  </a:cubicBezTo>
                  <a:cubicBezTo>
                    <a:pt x="737" y="5081"/>
                    <a:pt x="912" y="5131"/>
                    <a:pt x="1100" y="5131"/>
                  </a:cubicBezTo>
                  <a:cubicBezTo>
                    <a:pt x="1225" y="5118"/>
                    <a:pt x="1350" y="5106"/>
                    <a:pt x="1462" y="5081"/>
                  </a:cubicBezTo>
                  <a:cubicBezTo>
                    <a:pt x="1900" y="4981"/>
                    <a:pt x="2324" y="4656"/>
                    <a:pt x="2312" y="4169"/>
                  </a:cubicBezTo>
                  <a:cubicBezTo>
                    <a:pt x="2312" y="4006"/>
                    <a:pt x="2299" y="3831"/>
                    <a:pt x="2274" y="3656"/>
                  </a:cubicBezTo>
                  <a:cubicBezTo>
                    <a:pt x="2249" y="3344"/>
                    <a:pt x="2237" y="3032"/>
                    <a:pt x="2262" y="2719"/>
                  </a:cubicBezTo>
                  <a:cubicBezTo>
                    <a:pt x="2274" y="2544"/>
                    <a:pt x="2312" y="2369"/>
                    <a:pt x="2337" y="2194"/>
                  </a:cubicBezTo>
                  <a:cubicBezTo>
                    <a:pt x="2374" y="2007"/>
                    <a:pt x="2412" y="1819"/>
                    <a:pt x="2424" y="1632"/>
                  </a:cubicBezTo>
                  <a:cubicBezTo>
                    <a:pt x="2462" y="1120"/>
                    <a:pt x="2287" y="620"/>
                    <a:pt x="1925" y="257"/>
                  </a:cubicBezTo>
                  <a:cubicBezTo>
                    <a:pt x="1747" y="90"/>
                    <a:pt x="1516" y="0"/>
                    <a:pt x="1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6"/>
            <p:cNvSpPr/>
            <p:nvPr/>
          </p:nvSpPr>
          <p:spPr>
            <a:xfrm>
              <a:off x="6976224" y="4169842"/>
              <a:ext cx="177972" cy="97031"/>
            </a:xfrm>
            <a:custGeom>
              <a:avLst/>
              <a:gdLst/>
              <a:ahLst/>
              <a:cxnLst/>
              <a:rect l="l" t="t" r="r" b="b"/>
              <a:pathLst>
                <a:path w="3263" h="1779" extrusionOk="0">
                  <a:moveTo>
                    <a:pt x="1" y="0"/>
                  </a:moveTo>
                  <a:cubicBezTo>
                    <a:pt x="1" y="112"/>
                    <a:pt x="26" y="225"/>
                    <a:pt x="63" y="337"/>
                  </a:cubicBezTo>
                  <a:cubicBezTo>
                    <a:pt x="126" y="550"/>
                    <a:pt x="151" y="775"/>
                    <a:pt x="138" y="987"/>
                  </a:cubicBezTo>
                  <a:cubicBezTo>
                    <a:pt x="88" y="1175"/>
                    <a:pt x="63" y="1350"/>
                    <a:pt x="63" y="1537"/>
                  </a:cubicBezTo>
                  <a:cubicBezTo>
                    <a:pt x="89" y="1715"/>
                    <a:pt x="183" y="1744"/>
                    <a:pt x="307" y="1744"/>
                  </a:cubicBezTo>
                  <a:cubicBezTo>
                    <a:pt x="366" y="1744"/>
                    <a:pt x="432" y="1737"/>
                    <a:pt x="501" y="1737"/>
                  </a:cubicBezTo>
                  <a:cubicBezTo>
                    <a:pt x="544" y="1736"/>
                    <a:pt x="587" y="1736"/>
                    <a:pt x="630" y="1736"/>
                  </a:cubicBezTo>
                  <a:cubicBezTo>
                    <a:pt x="1137" y="1736"/>
                    <a:pt x="1648" y="1779"/>
                    <a:pt x="2150" y="1779"/>
                  </a:cubicBezTo>
                  <a:cubicBezTo>
                    <a:pt x="2399" y="1779"/>
                    <a:pt x="2645" y="1768"/>
                    <a:pt x="2888" y="1737"/>
                  </a:cubicBezTo>
                  <a:cubicBezTo>
                    <a:pt x="3013" y="1737"/>
                    <a:pt x="3138" y="1687"/>
                    <a:pt x="3225" y="1600"/>
                  </a:cubicBezTo>
                  <a:cubicBezTo>
                    <a:pt x="3262" y="1550"/>
                    <a:pt x="3225" y="1462"/>
                    <a:pt x="3063" y="1375"/>
                  </a:cubicBezTo>
                  <a:cubicBezTo>
                    <a:pt x="2975" y="1312"/>
                    <a:pt x="2863" y="1262"/>
                    <a:pt x="2750" y="1237"/>
                  </a:cubicBezTo>
                  <a:cubicBezTo>
                    <a:pt x="2363" y="1112"/>
                    <a:pt x="1988" y="950"/>
                    <a:pt x="1650" y="712"/>
                  </a:cubicBezTo>
                  <a:cubicBezTo>
                    <a:pt x="1413" y="537"/>
                    <a:pt x="1213" y="312"/>
                    <a:pt x="1063" y="63"/>
                  </a:cubicBezTo>
                  <a:cubicBezTo>
                    <a:pt x="1055" y="46"/>
                    <a:pt x="1009" y="40"/>
                    <a:pt x="949" y="40"/>
                  </a:cubicBezTo>
                  <a:cubicBezTo>
                    <a:pt x="828" y="40"/>
                    <a:pt x="651" y="63"/>
                    <a:pt x="601" y="63"/>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6"/>
            <p:cNvSpPr/>
            <p:nvPr/>
          </p:nvSpPr>
          <p:spPr>
            <a:xfrm>
              <a:off x="6518231" y="1944453"/>
              <a:ext cx="162918" cy="141156"/>
            </a:xfrm>
            <a:custGeom>
              <a:avLst/>
              <a:gdLst/>
              <a:ahLst/>
              <a:cxnLst/>
              <a:rect l="l" t="t" r="r" b="b"/>
              <a:pathLst>
                <a:path w="2987" h="2588" extrusionOk="0">
                  <a:moveTo>
                    <a:pt x="774" y="1"/>
                  </a:moveTo>
                  <a:cubicBezTo>
                    <a:pt x="692" y="1"/>
                    <a:pt x="608" y="8"/>
                    <a:pt x="525" y="25"/>
                  </a:cubicBezTo>
                  <a:cubicBezTo>
                    <a:pt x="462" y="37"/>
                    <a:pt x="412" y="50"/>
                    <a:pt x="362" y="74"/>
                  </a:cubicBezTo>
                  <a:cubicBezTo>
                    <a:pt x="237" y="137"/>
                    <a:pt x="150" y="224"/>
                    <a:pt x="88" y="337"/>
                  </a:cubicBezTo>
                  <a:cubicBezTo>
                    <a:pt x="0" y="574"/>
                    <a:pt x="75" y="837"/>
                    <a:pt x="275" y="987"/>
                  </a:cubicBezTo>
                  <a:cubicBezTo>
                    <a:pt x="475" y="1137"/>
                    <a:pt x="712" y="1212"/>
                    <a:pt x="962" y="1224"/>
                  </a:cubicBezTo>
                  <a:cubicBezTo>
                    <a:pt x="1500" y="1262"/>
                    <a:pt x="1737" y="1262"/>
                    <a:pt x="1975" y="1799"/>
                  </a:cubicBezTo>
                  <a:cubicBezTo>
                    <a:pt x="2072" y="2019"/>
                    <a:pt x="2158" y="2587"/>
                    <a:pt x="2490" y="2587"/>
                  </a:cubicBezTo>
                  <a:cubicBezTo>
                    <a:pt x="2497" y="2587"/>
                    <a:pt x="2505" y="2587"/>
                    <a:pt x="2512" y="2586"/>
                  </a:cubicBezTo>
                  <a:cubicBezTo>
                    <a:pt x="2812" y="2561"/>
                    <a:pt x="2937" y="2011"/>
                    <a:pt x="2949" y="1787"/>
                  </a:cubicBezTo>
                  <a:cubicBezTo>
                    <a:pt x="2987" y="1387"/>
                    <a:pt x="2799" y="999"/>
                    <a:pt x="2462" y="787"/>
                  </a:cubicBezTo>
                  <a:cubicBezTo>
                    <a:pt x="2125" y="599"/>
                    <a:pt x="1800" y="374"/>
                    <a:pt x="1462" y="187"/>
                  </a:cubicBezTo>
                  <a:cubicBezTo>
                    <a:pt x="1248" y="66"/>
                    <a:pt x="1014" y="1"/>
                    <a:pt x="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6"/>
            <p:cNvSpPr/>
            <p:nvPr/>
          </p:nvSpPr>
          <p:spPr>
            <a:xfrm>
              <a:off x="6616353" y="2046393"/>
              <a:ext cx="47616" cy="53343"/>
            </a:xfrm>
            <a:custGeom>
              <a:avLst/>
              <a:gdLst/>
              <a:ahLst/>
              <a:cxnLst/>
              <a:rect l="l" t="t" r="r" b="b"/>
              <a:pathLst>
                <a:path w="873" h="978" extrusionOk="0">
                  <a:moveTo>
                    <a:pt x="329" y="0"/>
                  </a:moveTo>
                  <a:cubicBezTo>
                    <a:pt x="245" y="0"/>
                    <a:pt x="161" y="28"/>
                    <a:pt x="101" y="80"/>
                  </a:cubicBezTo>
                  <a:lnTo>
                    <a:pt x="1" y="755"/>
                  </a:lnTo>
                  <a:cubicBezTo>
                    <a:pt x="85" y="910"/>
                    <a:pt x="225" y="977"/>
                    <a:pt x="364" y="977"/>
                  </a:cubicBezTo>
                  <a:cubicBezTo>
                    <a:pt x="618" y="977"/>
                    <a:pt x="873" y="757"/>
                    <a:pt x="800" y="442"/>
                  </a:cubicBezTo>
                  <a:cubicBezTo>
                    <a:pt x="775" y="367"/>
                    <a:pt x="750" y="305"/>
                    <a:pt x="700" y="242"/>
                  </a:cubicBezTo>
                  <a:cubicBezTo>
                    <a:pt x="638" y="142"/>
                    <a:pt x="538" y="67"/>
                    <a:pt x="438" y="18"/>
                  </a:cubicBezTo>
                  <a:cubicBezTo>
                    <a:pt x="403" y="6"/>
                    <a:pt x="366" y="0"/>
                    <a:pt x="3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6"/>
            <p:cNvSpPr/>
            <p:nvPr/>
          </p:nvSpPr>
          <p:spPr>
            <a:xfrm>
              <a:off x="6533885" y="2079337"/>
              <a:ext cx="49797" cy="29398"/>
            </a:xfrm>
            <a:custGeom>
              <a:avLst/>
              <a:gdLst/>
              <a:ahLst/>
              <a:cxnLst/>
              <a:rect l="l" t="t" r="r" b="b"/>
              <a:pathLst>
                <a:path w="913" h="539" extrusionOk="0">
                  <a:moveTo>
                    <a:pt x="38" y="1"/>
                  </a:moveTo>
                  <a:cubicBezTo>
                    <a:pt x="0" y="226"/>
                    <a:pt x="138" y="451"/>
                    <a:pt x="350" y="526"/>
                  </a:cubicBezTo>
                  <a:cubicBezTo>
                    <a:pt x="388" y="538"/>
                    <a:pt x="438" y="538"/>
                    <a:pt x="488" y="538"/>
                  </a:cubicBezTo>
                  <a:cubicBezTo>
                    <a:pt x="663" y="538"/>
                    <a:pt x="825" y="438"/>
                    <a:pt x="913" y="276"/>
                  </a:cubicBezTo>
                  <a:lnTo>
                    <a:pt x="813" y="238"/>
                  </a:lnTo>
                  <a:cubicBezTo>
                    <a:pt x="746" y="386"/>
                    <a:pt x="621" y="450"/>
                    <a:pt x="497" y="450"/>
                  </a:cubicBezTo>
                  <a:cubicBezTo>
                    <a:pt x="294" y="450"/>
                    <a:pt x="92" y="281"/>
                    <a:pt x="138" y="26"/>
                  </a:cubicBezTo>
                  <a:lnTo>
                    <a:pt x="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6"/>
            <p:cNvSpPr/>
            <p:nvPr/>
          </p:nvSpPr>
          <p:spPr>
            <a:xfrm>
              <a:off x="6544793" y="2138679"/>
              <a:ext cx="36871" cy="35453"/>
            </a:xfrm>
            <a:custGeom>
              <a:avLst/>
              <a:gdLst/>
              <a:ahLst/>
              <a:cxnLst/>
              <a:rect l="l" t="t" r="r" b="b"/>
              <a:pathLst>
                <a:path w="676" h="650" extrusionOk="0">
                  <a:moveTo>
                    <a:pt x="0" y="0"/>
                  </a:moveTo>
                  <a:cubicBezTo>
                    <a:pt x="25" y="13"/>
                    <a:pt x="38" y="38"/>
                    <a:pt x="63" y="50"/>
                  </a:cubicBezTo>
                  <a:lnTo>
                    <a:pt x="75" y="50"/>
                  </a:lnTo>
                  <a:cubicBezTo>
                    <a:pt x="175" y="237"/>
                    <a:pt x="225" y="450"/>
                    <a:pt x="250" y="650"/>
                  </a:cubicBezTo>
                  <a:cubicBezTo>
                    <a:pt x="338" y="425"/>
                    <a:pt x="488" y="213"/>
                    <a:pt x="675" y="50"/>
                  </a:cubicBezTo>
                  <a:lnTo>
                    <a:pt x="675" y="50"/>
                  </a:lnTo>
                  <a:cubicBezTo>
                    <a:pt x="632" y="56"/>
                    <a:pt x="585" y="59"/>
                    <a:pt x="538" y="59"/>
                  </a:cubicBezTo>
                  <a:cubicBezTo>
                    <a:pt x="491" y="59"/>
                    <a:pt x="444" y="56"/>
                    <a:pt x="400" y="50"/>
                  </a:cubicBezTo>
                  <a:cubicBezTo>
                    <a:pt x="275" y="50"/>
                    <a:pt x="163" y="25"/>
                    <a:pt x="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6"/>
            <p:cNvSpPr/>
            <p:nvPr/>
          </p:nvSpPr>
          <p:spPr>
            <a:xfrm>
              <a:off x="6632061" y="2064338"/>
              <a:ext cx="10254" cy="18490"/>
            </a:xfrm>
            <a:custGeom>
              <a:avLst/>
              <a:gdLst/>
              <a:ahLst/>
              <a:cxnLst/>
              <a:rect l="l" t="t" r="r" b="b"/>
              <a:pathLst>
                <a:path w="188" h="339" extrusionOk="0">
                  <a:moveTo>
                    <a:pt x="13" y="1"/>
                  </a:moveTo>
                  <a:lnTo>
                    <a:pt x="0" y="313"/>
                  </a:lnTo>
                  <a:lnTo>
                    <a:pt x="0" y="338"/>
                  </a:lnTo>
                  <a:cubicBezTo>
                    <a:pt x="38" y="338"/>
                    <a:pt x="62" y="326"/>
                    <a:pt x="87" y="326"/>
                  </a:cubicBezTo>
                  <a:cubicBezTo>
                    <a:pt x="162" y="288"/>
                    <a:pt x="187" y="213"/>
                    <a:pt x="175" y="138"/>
                  </a:cubicBezTo>
                  <a:cubicBezTo>
                    <a:pt x="150" y="63"/>
                    <a:pt x="87" y="13"/>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6"/>
            <p:cNvSpPr/>
            <p:nvPr/>
          </p:nvSpPr>
          <p:spPr>
            <a:xfrm>
              <a:off x="6553629" y="2928618"/>
              <a:ext cx="36871" cy="273367"/>
            </a:xfrm>
            <a:custGeom>
              <a:avLst/>
              <a:gdLst/>
              <a:ahLst/>
              <a:cxnLst/>
              <a:rect l="l" t="t" r="r" b="b"/>
              <a:pathLst>
                <a:path w="676" h="5012" extrusionOk="0">
                  <a:moveTo>
                    <a:pt x="1" y="1"/>
                  </a:moveTo>
                  <a:cubicBezTo>
                    <a:pt x="138" y="1675"/>
                    <a:pt x="338" y="3362"/>
                    <a:pt x="576" y="5012"/>
                  </a:cubicBezTo>
                  <a:lnTo>
                    <a:pt x="676" y="4999"/>
                  </a:lnTo>
                  <a:cubicBezTo>
                    <a:pt x="438" y="3350"/>
                    <a:pt x="238" y="1663"/>
                    <a:pt x="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6"/>
            <p:cNvSpPr/>
            <p:nvPr/>
          </p:nvSpPr>
          <p:spPr>
            <a:xfrm>
              <a:off x="6391420" y="2372448"/>
              <a:ext cx="38889" cy="81159"/>
            </a:xfrm>
            <a:custGeom>
              <a:avLst/>
              <a:gdLst/>
              <a:ahLst/>
              <a:cxnLst/>
              <a:rect l="l" t="t" r="r" b="b"/>
              <a:pathLst>
                <a:path w="713" h="1488" extrusionOk="0">
                  <a:moveTo>
                    <a:pt x="626" y="0"/>
                  </a:moveTo>
                  <a:lnTo>
                    <a:pt x="1" y="1438"/>
                  </a:lnTo>
                  <a:lnTo>
                    <a:pt x="88" y="1488"/>
                  </a:lnTo>
                  <a:lnTo>
                    <a:pt x="713" y="38"/>
                  </a:lnTo>
                  <a:lnTo>
                    <a:pt x="6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6"/>
            <p:cNvSpPr/>
            <p:nvPr/>
          </p:nvSpPr>
          <p:spPr>
            <a:xfrm>
              <a:off x="6743819" y="2420173"/>
              <a:ext cx="37525" cy="85250"/>
            </a:xfrm>
            <a:custGeom>
              <a:avLst/>
              <a:gdLst/>
              <a:ahLst/>
              <a:cxnLst/>
              <a:rect l="l" t="t" r="r" b="b"/>
              <a:pathLst>
                <a:path w="688" h="1563" extrusionOk="0">
                  <a:moveTo>
                    <a:pt x="100" y="0"/>
                  </a:moveTo>
                  <a:lnTo>
                    <a:pt x="0" y="25"/>
                  </a:lnTo>
                  <a:cubicBezTo>
                    <a:pt x="125" y="563"/>
                    <a:pt x="325" y="1087"/>
                    <a:pt x="600" y="1562"/>
                  </a:cubicBezTo>
                  <a:lnTo>
                    <a:pt x="688" y="1525"/>
                  </a:lnTo>
                  <a:cubicBezTo>
                    <a:pt x="425" y="1037"/>
                    <a:pt x="225" y="525"/>
                    <a:pt x="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6"/>
            <p:cNvSpPr/>
            <p:nvPr/>
          </p:nvSpPr>
          <p:spPr>
            <a:xfrm>
              <a:off x="6171941" y="1498623"/>
              <a:ext cx="162264" cy="106412"/>
            </a:xfrm>
            <a:custGeom>
              <a:avLst/>
              <a:gdLst/>
              <a:ahLst/>
              <a:cxnLst/>
              <a:rect l="l" t="t" r="r" b="b"/>
              <a:pathLst>
                <a:path w="2975" h="1951" extrusionOk="0">
                  <a:moveTo>
                    <a:pt x="2700" y="913"/>
                  </a:moveTo>
                  <a:cubicBezTo>
                    <a:pt x="2738" y="913"/>
                    <a:pt x="2763" y="925"/>
                    <a:pt x="2787" y="950"/>
                  </a:cubicBezTo>
                  <a:cubicBezTo>
                    <a:pt x="2800" y="975"/>
                    <a:pt x="2812" y="1000"/>
                    <a:pt x="2800" y="1025"/>
                  </a:cubicBezTo>
                  <a:lnTo>
                    <a:pt x="2688" y="1725"/>
                  </a:lnTo>
                  <a:cubicBezTo>
                    <a:pt x="2675" y="1775"/>
                    <a:pt x="2638" y="1800"/>
                    <a:pt x="2588" y="1800"/>
                  </a:cubicBezTo>
                  <a:lnTo>
                    <a:pt x="1113" y="1800"/>
                  </a:lnTo>
                  <a:cubicBezTo>
                    <a:pt x="1063" y="1800"/>
                    <a:pt x="1025" y="1775"/>
                    <a:pt x="1013" y="1725"/>
                  </a:cubicBezTo>
                  <a:lnTo>
                    <a:pt x="863" y="913"/>
                  </a:lnTo>
                  <a:close/>
                  <a:moveTo>
                    <a:pt x="26" y="1"/>
                  </a:moveTo>
                  <a:lnTo>
                    <a:pt x="1" y="138"/>
                  </a:lnTo>
                  <a:lnTo>
                    <a:pt x="501" y="213"/>
                  </a:lnTo>
                  <a:cubicBezTo>
                    <a:pt x="551" y="213"/>
                    <a:pt x="576" y="238"/>
                    <a:pt x="588" y="288"/>
                  </a:cubicBezTo>
                  <a:lnTo>
                    <a:pt x="888" y="1763"/>
                  </a:lnTo>
                  <a:cubicBezTo>
                    <a:pt x="913" y="1875"/>
                    <a:pt x="1013" y="1950"/>
                    <a:pt x="1125" y="1950"/>
                  </a:cubicBezTo>
                  <a:lnTo>
                    <a:pt x="2600" y="1950"/>
                  </a:lnTo>
                  <a:cubicBezTo>
                    <a:pt x="2725" y="1950"/>
                    <a:pt x="2825" y="1863"/>
                    <a:pt x="2837" y="1750"/>
                  </a:cubicBezTo>
                  <a:lnTo>
                    <a:pt x="2962" y="1050"/>
                  </a:lnTo>
                  <a:cubicBezTo>
                    <a:pt x="2975" y="988"/>
                    <a:pt x="2950" y="913"/>
                    <a:pt x="2912" y="863"/>
                  </a:cubicBezTo>
                  <a:cubicBezTo>
                    <a:pt x="2862" y="801"/>
                    <a:pt x="2787" y="776"/>
                    <a:pt x="2713" y="776"/>
                  </a:cubicBezTo>
                  <a:lnTo>
                    <a:pt x="838" y="776"/>
                  </a:lnTo>
                  <a:lnTo>
                    <a:pt x="726" y="251"/>
                  </a:lnTo>
                  <a:cubicBezTo>
                    <a:pt x="713" y="151"/>
                    <a:pt x="626" y="76"/>
                    <a:pt x="526" y="63"/>
                  </a:cubicBezTo>
                  <a:lnTo>
                    <a:pt x="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6"/>
            <p:cNvSpPr/>
            <p:nvPr/>
          </p:nvSpPr>
          <p:spPr>
            <a:xfrm>
              <a:off x="6230574" y="1605635"/>
              <a:ext cx="23890" cy="23944"/>
            </a:xfrm>
            <a:custGeom>
              <a:avLst/>
              <a:gdLst/>
              <a:ahLst/>
              <a:cxnLst/>
              <a:rect l="l" t="t" r="r" b="b"/>
              <a:pathLst>
                <a:path w="438" h="439" extrusionOk="0">
                  <a:moveTo>
                    <a:pt x="213" y="1"/>
                  </a:moveTo>
                  <a:cubicBezTo>
                    <a:pt x="100" y="1"/>
                    <a:pt x="0" y="101"/>
                    <a:pt x="0" y="213"/>
                  </a:cubicBezTo>
                  <a:cubicBezTo>
                    <a:pt x="0" y="338"/>
                    <a:pt x="100" y="438"/>
                    <a:pt x="213" y="438"/>
                  </a:cubicBezTo>
                  <a:cubicBezTo>
                    <a:pt x="338" y="438"/>
                    <a:pt x="438" y="338"/>
                    <a:pt x="438" y="213"/>
                  </a:cubicBezTo>
                  <a:cubicBezTo>
                    <a:pt x="438" y="101"/>
                    <a:pt x="338"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6"/>
            <p:cNvSpPr/>
            <p:nvPr/>
          </p:nvSpPr>
          <p:spPr>
            <a:xfrm>
              <a:off x="6278298" y="1605635"/>
              <a:ext cx="23890" cy="23944"/>
            </a:xfrm>
            <a:custGeom>
              <a:avLst/>
              <a:gdLst/>
              <a:ahLst/>
              <a:cxnLst/>
              <a:rect l="l" t="t" r="r" b="b"/>
              <a:pathLst>
                <a:path w="438" h="439" extrusionOk="0">
                  <a:moveTo>
                    <a:pt x="225" y="1"/>
                  </a:moveTo>
                  <a:cubicBezTo>
                    <a:pt x="100" y="1"/>
                    <a:pt x="0" y="101"/>
                    <a:pt x="0" y="213"/>
                  </a:cubicBezTo>
                  <a:cubicBezTo>
                    <a:pt x="0" y="338"/>
                    <a:pt x="100" y="438"/>
                    <a:pt x="225" y="438"/>
                  </a:cubicBezTo>
                  <a:cubicBezTo>
                    <a:pt x="350" y="438"/>
                    <a:pt x="438" y="338"/>
                    <a:pt x="438" y="213"/>
                  </a:cubicBezTo>
                  <a:cubicBezTo>
                    <a:pt x="438" y="101"/>
                    <a:pt x="350" y="1"/>
                    <a:pt x="2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6"/>
            <p:cNvSpPr/>
            <p:nvPr/>
          </p:nvSpPr>
          <p:spPr>
            <a:xfrm>
              <a:off x="5975642" y="1504023"/>
              <a:ext cx="107067" cy="92122"/>
            </a:xfrm>
            <a:custGeom>
              <a:avLst/>
              <a:gdLst/>
              <a:ahLst/>
              <a:cxnLst/>
              <a:rect l="l" t="t" r="r" b="b"/>
              <a:pathLst>
                <a:path w="1963" h="1689" extrusionOk="0">
                  <a:moveTo>
                    <a:pt x="1113" y="152"/>
                  </a:moveTo>
                  <a:cubicBezTo>
                    <a:pt x="1500" y="152"/>
                    <a:pt x="1800" y="464"/>
                    <a:pt x="1800" y="839"/>
                  </a:cubicBezTo>
                  <a:cubicBezTo>
                    <a:pt x="1800" y="1260"/>
                    <a:pt x="1460" y="1539"/>
                    <a:pt x="1104" y="1539"/>
                  </a:cubicBezTo>
                  <a:cubicBezTo>
                    <a:pt x="932" y="1539"/>
                    <a:pt x="756" y="1473"/>
                    <a:pt x="613" y="1326"/>
                  </a:cubicBezTo>
                  <a:cubicBezTo>
                    <a:pt x="176" y="889"/>
                    <a:pt x="488" y="152"/>
                    <a:pt x="1113" y="152"/>
                  </a:cubicBezTo>
                  <a:close/>
                  <a:moveTo>
                    <a:pt x="1111" y="1"/>
                  </a:moveTo>
                  <a:cubicBezTo>
                    <a:pt x="905" y="1"/>
                    <a:pt x="695" y="78"/>
                    <a:pt x="526" y="252"/>
                  </a:cubicBezTo>
                  <a:cubicBezTo>
                    <a:pt x="1" y="776"/>
                    <a:pt x="363" y="1676"/>
                    <a:pt x="1113" y="1689"/>
                  </a:cubicBezTo>
                  <a:cubicBezTo>
                    <a:pt x="1575" y="1689"/>
                    <a:pt x="1950" y="1314"/>
                    <a:pt x="1963" y="839"/>
                  </a:cubicBezTo>
                  <a:cubicBezTo>
                    <a:pt x="1963" y="340"/>
                    <a:pt x="1544" y="1"/>
                    <a:pt x="11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6"/>
            <p:cNvSpPr/>
            <p:nvPr/>
          </p:nvSpPr>
          <p:spPr>
            <a:xfrm>
              <a:off x="6056747" y="1583164"/>
              <a:ext cx="39598" cy="42979"/>
            </a:xfrm>
            <a:custGeom>
              <a:avLst/>
              <a:gdLst/>
              <a:ahLst/>
              <a:cxnLst/>
              <a:rect l="l" t="t" r="r" b="b"/>
              <a:pathLst>
                <a:path w="726" h="788" extrusionOk="0">
                  <a:moveTo>
                    <a:pt x="113" y="0"/>
                  </a:moveTo>
                  <a:lnTo>
                    <a:pt x="1" y="88"/>
                  </a:lnTo>
                  <a:lnTo>
                    <a:pt x="613" y="788"/>
                  </a:lnTo>
                  <a:lnTo>
                    <a:pt x="726" y="688"/>
                  </a:lnTo>
                  <a:lnTo>
                    <a:pt x="1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6"/>
            <p:cNvSpPr/>
            <p:nvPr/>
          </p:nvSpPr>
          <p:spPr>
            <a:xfrm>
              <a:off x="5242918" y="1558620"/>
              <a:ext cx="107067" cy="10254"/>
            </a:xfrm>
            <a:custGeom>
              <a:avLst/>
              <a:gdLst/>
              <a:ahLst/>
              <a:cxnLst/>
              <a:rect l="l" t="t" r="r" b="b"/>
              <a:pathLst>
                <a:path w="1963" h="188" extrusionOk="0">
                  <a:moveTo>
                    <a:pt x="1" y="0"/>
                  </a:moveTo>
                  <a:lnTo>
                    <a:pt x="1" y="188"/>
                  </a:lnTo>
                  <a:lnTo>
                    <a:pt x="1963" y="188"/>
                  </a:lnTo>
                  <a:lnTo>
                    <a:pt x="19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6"/>
            <p:cNvSpPr/>
            <p:nvPr/>
          </p:nvSpPr>
          <p:spPr>
            <a:xfrm>
              <a:off x="5242918" y="1524531"/>
              <a:ext cx="107067" cy="10309"/>
            </a:xfrm>
            <a:custGeom>
              <a:avLst/>
              <a:gdLst/>
              <a:ahLst/>
              <a:cxnLst/>
              <a:rect l="l" t="t" r="r" b="b"/>
              <a:pathLst>
                <a:path w="1963" h="189" extrusionOk="0">
                  <a:moveTo>
                    <a:pt x="1" y="1"/>
                  </a:moveTo>
                  <a:lnTo>
                    <a:pt x="1" y="188"/>
                  </a:lnTo>
                  <a:lnTo>
                    <a:pt x="1963" y="188"/>
                  </a:lnTo>
                  <a:lnTo>
                    <a:pt x="19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6"/>
            <p:cNvSpPr/>
            <p:nvPr/>
          </p:nvSpPr>
          <p:spPr>
            <a:xfrm>
              <a:off x="5242918" y="1592709"/>
              <a:ext cx="107067" cy="10254"/>
            </a:xfrm>
            <a:custGeom>
              <a:avLst/>
              <a:gdLst/>
              <a:ahLst/>
              <a:cxnLst/>
              <a:rect l="l" t="t" r="r" b="b"/>
              <a:pathLst>
                <a:path w="1963" h="188" extrusionOk="0">
                  <a:moveTo>
                    <a:pt x="1" y="0"/>
                  </a:moveTo>
                  <a:lnTo>
                    <a:pt x="1" y="188"/>
                  </a:lnTo>
                  <a:lnTo>
                    <a:pt x="1963" y="188"/>
                  </a:lnTo>
                  <a:lnTo>
                    <a:pt x="19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6"/>
            <p:cNvSpPr/>
            <p:nvPr/>
          </p:nvSpPr>
          <p:spPr>
            <a:xfrm>
              <a:off x="5459343" y="1510404"/>
              <a:ext cx="133084" cy="106903"/>
            </a:xfrm>
            <a:custGeom>
              <a:avLst/>
              <a:gdLst/>
              <a:ahLst/>
              <a:cxnLst/>
              <a:rect l="l" t="t" r="r" b="b"/>
              <a:pathLst>
                <a:path w="2440" h="1960" extrusionOk="0">
                  <a:moveTo>
                    <a:pt x="632" y="1"/>
                  </a:moveTo>
                  <a:cubicBezTo>
                    <a:pt x="180" y="1"/>
                    <a:pt x="0" y="463"/>
                    <a:pt x="207" y="897"/>
                  </a:cubicBezTo>
                  <a:cubicBezTo>
                    <a:pt x="444" y="1397"/>
                    <a:pt x="1231" y="1959"/>
                    <a:pt x="1231" y="1959"/>
                  </a:cubicBezTo>
                  <a:cubicBezTo>
                    <a:pt x="1231" y="1959"/>
                    <a:pt x="2019" y="1372"/>
                    <a:pt x="2244" y="897"/>
                  </a:cubicBezTo>
                  <a:cubicBezTo>
                    <a:pt x="2439" y="473"/>
                    <a:pt x="2266" y="1"/>
                    <a:pt x="1814" y="1"/>
                  </a:cubicBezTo>
                  <a:cubicBezTo>
                    <a:pt x="1747" y="1"/>
                    <a:pt x="1673" y="12"/>
                    <a:pt x="1594" y="35"/>
                  </a:cubicBezTo>
                  <a:cubicBezTo>
                    <a:pt x="1381" y="97"/>
                    <a:pt x="1231" y="385"/>
                    <a:pt x="1231" y="385"/>
                  </a:cubicBezTo>
                  <a:cubicBezTo>
                    <a:pt x="1231" y="385"/>
                    <a:pt x="1069" y="97"/>
                    <a:pt x="856" y="35"/>
                  </a:cubicBezTo>
                  <a:cubicBezTo>
                    <a:pt x="776" y="12"/>
                    <a:pt x="701" y="1"/>
                    <a:pt x="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46"/>
          <p:cNvGrpSpPr/>
          <p:nvPr/>
        </p:nvGrpSpPr>
        <p:grpSpPr>
          <a:xfrm>
            <a:off x="7206901" y="744462"/>
            <a:ext cx="1074924" cy="631875"/>
            <a:chOff x="7181413" y="1382775"/>
            <a:chExt cx="1074924" cy="631875"/>
          </a:xfrm>
        </p:grpSpPr>
        <p:sp>
          <p:nvSpPr>
            <p:cNvPr id="1038" name="Google Shape;1038;p46"/>
            <p:cNvSpPr/>
            <p:nvPr/>
          </p:nvSpPr>
          <p:spPr>
            <a:xfrm>
              <a:off x="7181413" y="1382775"/>
              <a:ext cx="1074924" cy="631875"/>
            </a:xfrm>
            <a:custGeom>
              <a:avLst/>
              <a:gdLst/>
              <a:ahLst/>
              <a:cxnLst/>
              <a:rect l="l" t="t" r="r" b="b"/>
              <a:pathLst>
                <a:path w="19708" h="11585" extrusionOk="0">
                  <a:moveTo>
                    <a:pt x="19191" y="112"/>
                  </a:moveTo>
                  <a:cubicBezTo>
                    <a:pt x="19419" y="112"/>
                    <a:pt x="19608" y="308"/>
                    <a:pt x="19608" y="550"/>
                  </a:cubicBezTo>
                  <a:lnTo>
                    <a:pt x="19608" y="11047"/>
                  </a:lnTo>
                  <a:cubicBezTo>
                    <a:pt x="19608" y="11297"/>
                    <a:pt x="19408" y="11485"/>
                    <a:pt x="19170" y="11485"/>
                  </a:cubicBezTo>
                  <a:lnTo>
                    <a:pt x="550" y="11485"/>
                  </a:lnTo>
                  <a:cubicBezTo>
                    <a:pt x="300" y="11485"/>
                    <a:pt x="100" y="11297"/>
                    <a:pt x="113" y="11047"/>
                  </a:cubicBezTo>
                  <a:lnTo>
                    <a:pt x="113" y="550"/>
                  </a:lnTo>
                  <a:cubicBezTo>
                    <a:pt x="113" y="308"/>
                    <a:pt x="289" y="112"/>
                    <a:pt x="528" y="112"/>
                  </a:cubicBezTo>
                  <a:cubicBezTo>
                    <a:pt x="535" y="112"/>
                    <a:pt x="543" y="112"/>
                    <a:pt x="550" y="113"/>
                  </a:cubicBezTo>
                  <a:lnTo>
                    <a:pt x="19170" y="113"/>
                  </a:lnTo>
                  <a:cubicBezTo>
                    <a:pt x="19177" y="112"/>
                    <a:pt x="19184" y="112"/>
                    <a:pt x="19191" y="112"/>
                  </a:cubicBezTo>
                  <a:close/>
                  <a:moveTo>
                    <a:pt x="550" y="0"/>
                  </a:moveTo>
                  <a:cubicBezTo>
                    <a:pt x="250" y="0"/>
                    <a:pt x="13" y="250"/>
                    <a:pt x="0" y="550"/>
                  </a:cubicBezTo>
                  <a:lnTo>
                    <a:pt x="0" y="11047"/>
                  </a:lnTo>
                  <a:cubicBezTo>
                    <a:pt x="0" y="11347"/>
                    <a:pt x="250" y="11585"/>
                    <a:pt x="550" y="11585"/>
                  </a:cubicBezTo>
                  <a:lnTo>
                    <a:pt x="19170" y="11585"/>
                  </a:lnTo>
                  <a:cubicBezTo>
                    <a:pt x="19470" y="11585"/>
                    <a:pt x="19708" y="11347"/>
                    <a:pt x="19708" y="11047"/>
                  </a:cubicBezTo>
                  <a:lnTo>
                    <a:pt x="19708" y="550"/>
                  </a:lnTo>
                  <a:cubicBezTo>
                    <a:pt x="19708" y="250"/>
                    <a:pt x="19470" y="0"/>
                    <a:pt x="19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6"/>
            <p:cNvSpPr/>
            <p:nvPr/>
          </p:nvSpPr>
          <p:spPr>
            <a:xfrm>
              <a:off x="7184795" y="1844913"/>
              <a:ext cx="1068815" cy="75705"/>
            </a:xfrm>
            <a:custGeom>
              <a:avLst/>
              <a:gdLst/>
              <a:ahLst/>
              <a:cxnLst/>
              <a:rect l="l" t="t" r="r" b="b"/>
              <a:pathLst>
                <a:path w="19596" h="1388" extrusionOk="0">
                  <a:moveTo>
                    <a:pt x="1" y="0"/>
                  </a:moveTo>
                  <a:lnTo>
                    <a:pt x="1" y="1387"/>
                  </a:lnTo>
                  <a:lnTo>
                    <a:pt x="19596" y="1387"/>
                  </a:lnTo>
                  <a:lnTo>
                    <a:pt x="195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6"/>
            <p:cNvSpPr/>
            <p:nvPr/>
          </p:nvSpPr>
          <p:spPr>
            <a:xfrm>
              <a:off x="7254336" y="1446808"/>
              <a:ext cx="180699" cy="115957"/>
            </a:xfrm>
            <a:custGeom>
              <a:avLst/>
              <a:gdLst/>
              <a:ahLst/>
              <a:cxnLst/>
              <a:rect l="l" t="t" r="r" b="b"/>
              <a:pathLst>
                <a:path w="3313" h="2126" extrusionOk="0">
                  <a:moveTo>
                    <a:pt x="263" y="1"/>
                  </a:moveTo>
                  <a:cubicBezTo>
                    <a:pt x="125" y="1"/>
                    <a:pt x="1" y="113"/>
                    <a:pt x="1" y="263"/>
                  </a:cubicBezTo>
                  <a:lnTo>
                    <a:pt x="1" y="1875"/>
                  </a:lnTo>
                  <a:cubicBezTo>
                    <a:pt x="1" y="2013"/>
                    <a:pt x="125" y="2125"/>
                    <a:pt x="263" y="2125"/>
                  </a:cubicBezTo>
                  <a:lnTo>
                    <a:pt x="3062" y="2125"/>
                  </a:lnTo>
                  <a:cubicBezTo>
                    <a:pt x="3200" y="2125"/>
                    <a:pt x="3312" y="2013"/>
                    <a:pt x="3312" y="1875"/>
                  </a:cubicBezTo>
                  <a:lnTo>
                    <a:pt x="3312" y="263"/>
                  </a:lnTo>
                  <a:cubicBezTo>
                    <a:pt x="3312" y="113"/>
                    <a:pt x="3200" y="1"/>
                    <a:pt x="3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6"/>
            <p:cNvSpPr/>
            <p:nvPr/>
          </p:nvSpPr>
          <p:spPr>
            <a:xfrm>
              <a:off x="7182068" y="1778753"/>
              <a:ext cx="1074269" cy="70960"/>
            </a:xfrm>
            <a:custGeom>
              <a:avLst/>
              <a:gdLst/>
              <a:ahLst/>
              <a:cxnLst/>
              <a:rect l="l" t="t" r="r" b="b"/>
              <a:pathLst>
                <a:path w="19696" h="1301" extrusionOk="0">
                  <a:moveTo>
                    <a:pt x="1688" y="1"/>
                  </a:moveTo>
                  <a:lnTo>
                    <a:pt x="1" y="1188"/>
                  </a:lnTo>
                  <a:lnTo>
                    <a:pt x="51" y="1275"/>
                  </a:lnTo>
                  <a:lnTo>
                    <a:pt x="1688" y="126"/>
                  </a:lnTo>
                  <a:lnTo>
                    <a:pt x="3400" y="1288"/>
                  </a:lnTo>
                  <a:lnTo>
                    <a:pt x="5187" y="126"/>
                  </a:lnTo>
                  <a:lnTo>
                    <a:pt x="6637" y="1300"/>
                  </a:lnTo>
                  <a:lnTo>
                    <a:pt x="8224" y="126"/>
                  </a:lnTo>
                  <a:lnTo>
                    <a:pt x="9786" y="1300"/>
                  </a:lnTo>
                  <a:lnTo>
                    <a:pt x="11323" y="126"/>
                  </a:lnTo>
                  <a:lnTo>
                    <a:pt x="12872" y="1300"/>
                  </a:lnTo>
                  <a:lnTo>
                    <a:pt x="14622" y="126"/>
                  </a:lnTo>
                  <a:lnTo>
                    <a:pt x="16209" y="1300"/>
                  </a:lnTo>
                  <a:lnTo>
                    <a:pt x="17859" y="126"/>
                  </a:lnTo>
                  <a:lnTo>
                    <a:pt x="19646" y="1275"/>
                  </a:lnTo>
                  <a:lnTo>
                    <a:pt x="19696" y="1188"/>
                  </a:lnTo>
                  <a:lnTo>
                    <a:pt x="17859" y="1"/>
                  </a:lnTo>
                  <a:lnTo>
                    <a:pt x="16209" y="1176"/>
                  </a:lnTo>
                  <a:lnTo>
                    <a:pt x="14622" y="1"/>
                  </a:lnTo>
                  <a:lnTo>
                    <a:pt x="12872" y="1176"/>
                  </a:lnTo>
                  <a:lnTo>
                    <a:pt x="11323" y="1"/>
                  </a:lnTo>
                  <a:lnTo>
                    <a:pt x="9786" y="1176"/>
                  </a:lnTo>
                  <a:lnTo>
                    <a:pt x="8224" y="1"/>
                  </a:lnTo>
                  <a:lnTo>
                    <a:pt x="6637" y="1163"/>
                  </a:lnTo>
                  <a:lnTo>
                    <a:pt x="5200" y="1"/>
                  </a:lnTo>
                  <a:lnTo>
                    <a:pt x="3400" y="1176"/>
                  </a:lnTo>
                  <a:lnTo>
                    <a:pt x="16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6"/>
            <p:cNvSpPr/>
            <p:nvPr/>
          </p:nvSpPr>
          <p:spPr>
            <a:xfrm>
              <a:off x="7182068" y="1735174"/>
              <a:ext cx="1074269" cy="70251"/>
            </a:xfrm>
            <a:custGeom>
              <a:avLst/>
              <a:gdLst/>
              <a:ahLst/>
              <a:cxnLst/>
              <a:rect l="l" t="t" r="r" b="b"/>
              <a:pathLst>
                <a:path w="19696" h="1288" extrusionOk="0">
                  <a:moveTo>
                    <a:pt x="1688" y="0"/>
                  </a:moveTo>
                  <a:lnTo>
                    <a:pt x="1" y="1187"/>
                  </a:lnTo>
                  <a:lnTo>
                    <a:pt x="51" y="1262"/>
                  </a:lnTo>
                  <a:lnTo>
                    <a:pt x="1688" y="125"/>
                  </a:lnTo>
                  <a:lnTo>
                    <a:pt x="3400" y="1287"/>
                  </a:lnTo>
                  <a:lnTo>
                    <a:pt x="5187" y="125"/>
                  </a:lnTo>
                  <a:lnTo>
                    <a:pt x="6637" y="1287"/>
                  </a:lnTo>
                  <a:lnTo>
                    <a:pt x="8224" y="125"/>
                  </a:lnTo>
                  <a:lnTo>
                    <a:pt x="9786" y="1287"/>
                  </a:lnTo>
                  <a:lnTo>
                    <a:pt x="11323" y="125"/>
                  </a:lnTo>
                  <a:lnTo>
                    <a:pt x="12872" y="1287"/>
                  </a:lnTo>
                  <a:lnTo>
                    <a:pt x="14622" y="125"/>
                  </a:lnTo>
                  <a:lnTo>
                    <a:pt x="16209" y="1287"/>
                  </a:lnTo>
                  <a:lnTo>
                    <a:pt x="17859" y="113"/>
                  </a:lnTo>
                  <a:lnTo>
                    <a:pt x="19646" y="1262"/>
                  </a:lnTo>
                  <a:lnTo>
                    <a:pt x="19696" y="1187"/>
                  </a:lnTo>
                  <a:lnTo>
                    <a:pt x="17859" y="0"/>
                  </a:lnTo>
                  <a:lnTo>
                    <a:pt x="16209" y="1162"/>
                  </a:lnTo>
                  <a:lnTo>
                    <a:pt x="14622" y="0"/>
                  </a:lnTo>
                  <a:lnTo>
                    <a:pt x="12872" y="1162"/>
                  </a:lnTo>
                  <a:lnTo>
                    <a:pt x="11323" y="0"/>
                  </a:lnTo>
                  <a:lnTo>
                    <a:pt x="9786" y="1162"/>
                  </a:lnTo>
                  <a:lnTo>
                    <a:pt x="8224" y="0"/>
                  </a:lnTo>
                  <a:lnTo>
                    <a:pt x="6637" y="1162"/>
                  </a:lnTo>
                  <a:lnTo>
                    <a:pt x="5200" y="0"/>
                  </a:lnTo>
                  <a:lnTo>
                    <a:pt x="3400" y="1162"/>
                  </a:lnTo>
                  <a:lnTo>
                    <a:pt x="16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6"/>
            <p:cNvSpPr/>
            <p:nvPr/>
          </p:nvSpPr>
          <p:spPr>
            <a:xfrm>
              <a:off x="7182068" y="1690831"/>
              <a:ext cx="1074269" cy="70960"/>
            </a:xfrm>
            <a:custGeom>
              <a:avLst/>
              <a:gdLst/>
              <a:ahLst/>
              <a:cxnLst/>
              <a:rect l="l" t="t" r="r" b="b"/>
              <a:pathLst>
                <a:path w="19696" h="1301" extrusionOk="0">
                  <a:moveTo>
                    <a:pt x="1688" y="1"/>
                  </a:moveTo>
                  <a:lnTo>
                    <a:pt x="1" y="1188"/>
                  </a:lnTo>
                  <a:lnTo>
                    <a:pt x="51" y="1275"/>
                  </a:lnTo>
                  <a:lnTo>
                    <a:pt x="1688" y="126"/>
                  </a:lnTo>
                  <a:lnTo>
                    <a:pt x="3400" y="1288"/>
                  </a:lnTo>
                  <a:lnTo>
                    <a:pt x="5187" y="126"/>
                  </a:lnTo>
                  <a:lnTo>
                    <a:pt x="6637" y="1300"/>
                  </a:lnTo>
                  <a:lnTo>
                    <a:pt x="8224" y="126"/>
                  </a:lnTo>
                  <a:lnTo>
                    <a:pt x="9786" y="1288"/>
                  </a:lnTo>
                  <a:lnTo>
                    <a:pt x="11323" y="126"/>
                  </a:lnTo>
                  <a:lnTo>
                    <a:pt x="12872" y="1288"/>
                  </a:lnTo>
                  <a:lnTo>
                    <a:pt x="14622" y="126"/>
                  </a:lnTo>
                  <a:lnTo>
                    <a:pt x="16209" y="1288"/>
                  </a:lnTo>
                  <a:lnTo>
                    <a:pt x="17859" y="126"/>
                  </a:lnTo>
                  <a:lnTo>
                    <a:pt x="19646" y="1275"/>
                  </a:lnTo>
                  <a:lnTo>
                    <a:pt x="19696" y="1188"/>
                  </a:lnTo>
                  <a:lnTo>
                    <a:pt x="17859" y="1"/>
                  </a:lnTo>
                  <a:lnTo>
                    <a:pt x="16209" y="1175"/>
                  </a:lnTo>
                  <a:lnTo>
                    <a:pt x="14622" y="1"/>
                  </a:lnTo>
                  <a:lnTo>
                    <a:pt x="12872" y="1175"/>
                  </a:lnTo>
                  <a:lnTo>
                    <a:pt x="11323" y="1"/>
                  </a:lnTo>
                  <a:lnTo>
                    <a:pt x="9786" y="1163"/>
                  </a:lnTo>
                  <a:lnTo>
                    <a:pt x="8224" y="1"/>
                  </a:lnTo>
                  <a:lnTo>
                    <a:pt x="6637" y="1163"/>
                  </a:lnTo>
                  <a:lnTo>
                    <a:pt x="5200" y="1"/>
                  </a:lnTo>
                  <a:lnTo>
                    <a:pt x="3400" y="1175"/>
                  </a:lnTo>
                  <a:lnTo>
                    <a:pt x="16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1044;p46"/>
          <p:cNvGrpSpPr/>
          <p:nvPr/>
        </p:nvGrpSpPr>
        <p:grpSpPr>
          <a:xfrm>
            <a:off x="5559727" y="362103"/>
            <a:ext cx="758404" cy="382354"/>
            <a:chOff x="3763850" y="3766900"/>
            <a:chExt cx="475250" cy="239600"/>
          </a:xfrm>
        </p:grpSpPr>
        <p:sp>
          <p:nvSpPr>
            <p:cNvPr id="1045" name="Google Shape;1045;p46"/>
            <p:cNvSpPr/>
            <p:nvPr/>
          </p:nvSpPr>
          <p:spPr>
            <a:xfrm>
              <a:off x="3944175" y="3769175"/>
              <a:ext cx="128675" cy="234700"/>
            </a:xfrm>
            <a:custGeom>
              <a:avLst/>
              <a:gdLst/>
              <a:ahLst/>
              <a:cxnLst/>
              <a:rect l="l" t="t" r="r" b="b"/>
              <a:pathLst>
                <a:path w="5147" h="9388" extrusionOk="0">
                  <a:moveTo>
                    <a:pt x="2096" y="1"/>
                  </a:moveTo>
                  <a:lnTo>
                    <a:pt x="2096" y="812"/>
                  </a:lnTo>
                  <a:cubicBezTo>
                    <a:pt x="930" y="943"/>
                    <a:pt x="171" y="1676"/>
                    <a:pt x="171" y="2737"/>
                  </a:cubicBezTo>
                  <a:cubicBezTo>
                    <a:pt x="171" y="3863"/>
                    <a:pt x="904" y="4426"/>
                    <a:pt x="2488" y="4884"/>
                  </a:cubicBezTo>
                  <a:cubicBezTo>
                    <a:pt x="3771" y="5238"/>
                    <a:pt x="4151" y="5735"/>
                    <a:pt x="4151" y="6429"/>
                  </a:cubicBezTo>
                  <a:cubicBezTo>
                    <a:pt x="4151" y="7214"/>
                    <a:pt x="3601" y="7660"/>
                    <a:pt x="2619" y="7660"/>
                  </a:cubicBezTo>
                  <a:cubicBezTo>
                    <a:pt x="1729" y="7660"/>
                    <a:pt x="1166" y="7241"/>
                    <a:pt x="983" y="6377"/>
                  </a:cubicBezTo>
                  <a:lnTo>
                    <a:pt x="1" y="6377"/>
                  </a:lnTo>
                  <a:cubicBezTo>
                    <a:pt x="132" y="7463"/>
                    <a:pt x="839" y="8249"/>
                    <a:pt x="2135" y="8406"/>
                  </a:cubicBezTo>
                  <a:lnTo>
                    <a:pt x="2135" y="9388"/>
                  </a:lnTo>
                  <a:lnTo>
                    <a:pt x="2999" y="9388"/>
                  </a:lnTo>
                  <a:lnTo>
                    <a:pt x="2999" y="8406"/>
                  </a:lnTo>
                  <a:cubicBezTo>
                    <a:pt x="4321" y="8301"/>
                    <a:pt x="5146" y="7516"/>
                    <a:pt x="5146" y="6337"/>
                  </a:cubicBezTo>
                  <a:cubicBezTo>
                    <a:pt x="5146" y="5264"/>
                    <a:pt x="4622" y="4504"/>
                    <a:pt x="2776" y="3968"/>
                  </a:cubicBezTo>
                  <a:cubicBezTo>
                    <a:pt x="1572" y="3601"/>
                    <a:pt x="1166" y="3352"/>
                    <a:pt x="1166" y="2658"/>
                  </a:cubicBezTo>
                  <a:cubicBezTo>
                    <a:pt x="1166" y="2095"/>
                    <a:pt x="1493" y="1559"/>
                    <a:pt x="2475" y="1559"/>
                  </a:cubicBezTo>
                  <a:cubicBezTo>
                    <a:pt x="3536" y="1559"/>
                    <a:pt x="3837" y="2109"/>
                    <a:pt x="3942" y="2580"/>
                  </a:cubicBezTo>
                  <a:lnTo>
                    <a:pt x="4950" y="2580"/>
                  </a:lnTo>
                  <a:cubicBezTo>
                    <a:pt x="4858" y="1860"/>
                    <a:pt x="4413" y="956"/>
                    <a:pt x="2947" y="799"/>
                  </a:cubicBezTo>
                  <a:lnTo>
                    <a:pt x="29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6"/>
            <p:cNvSpPr/>
            <p:nvPr/>
          </p:nvSpPr>
          <p:spPr>
            <a:xfrm>
              <a:off x="3766775" y="3769175"/>
              <a:ext cx="129000" cy="234700"/>
            </a:xfrm>
            <a:custGeom>
              <a:avLst/>
              <a:gdLst/>
              <a:ahLst/>
              <a:cxnLst/>
              <a:rect l="l" t="t" r="r" b="b"/>
              <a:pathLst>
                <a:path w="5160" h="9388" extrusionOk="0">
                  <a:moveTo>
                    <a:pt x="2109" y="1"/>
                  </a:moveTo>
                  <a:lnTo>
                    <a:pt x="2109" y="812"/>
                  </a:lnTo>
                  <a:cubicBezTo>
                    <a:pt x="930" y="943"/>
                    <a:pt x="184" y="1676"/>
                    <a:pt x="184" y="2737"/>
                  </a:cubicBezTo>
                  <a:cubicBezTo>
                    <a:pt x="184" y="3863"/>
                    <a:pt x="904" y="4426"/>
                    <a:pt x="2501" y="4884"/>
                  </a:cubicBezTo>
                  <a:cubicBezTo>
                    <a:pt x="3784" y="5238"/>
                    <a:pt x="4164" y="5735"/>
                    <a:pt x="4164" y="6429"/>
                  </a:cubicBezTo>
                  <a:cubicBezTo>
                    <a:pt x="4164" y="7214"/>
                    <a:pt x="3614" y="7660"/>
                    <a:pt x="2619" y="7660"/>
                  </a:cubicBezTo>
                  <a:cubicBezTo>
                    <a:pt x="1742" y="7660"/>
                    <a:pt x="1166" y="7241"/>
                    <a:pt x="983" y="6377"/>
                  </a:cubicBezTo>
                  <a:lnTo>
                    <a:pt x="1" y="6377"/>
                  </a:lnTo>
                  <a:cubicBezTo>
                    <a:pt x="145" y="7463"/>
                    <a:pt x="839" y="8249"/>
                    <a:pt x="2148" y="8406"/>
                  </a:cubicBezTo>
                  <a:lnTo>
                    <a:pt x="2148" y="9388"/>
                  </a:lnTo>
                  <a:lnTo>
                    <a:pt x="3012" y="9388"/>
                  </a:lnTo>
                  <a:lnTo>
                    <a:pt x="3012" y="8406"/>
                  </a:lnTo>
                  <a:cubicBezTo>
                    <a:pt x="4334" y="8301"/>
                    <a:pt x="5159" y="7516"/>
                    <a:pt x="5159" y="6337"/>
                  </a:cubicBezTo>
                  <a:cubicBezTo>
                    <a:pt x="5159" y="5264"/>
                    <a:pt x="4635" y="4504"/>
                    <a:pt x="2789" y="3968"/>
                  </a:cubicBezTo>
                  <a:cubicBezTo>
                    <a:pt x="1585" y="3601"/>
                    <a:pt x="1179" y="3352"/>
                    <a:pt x="1179" y="2658"/>
                  </a:cubicBezTo>
                  <a:cubicBezTo>
                    <a:pt x="1179" y="2095"/>
                    <a:pt x="1506" y="1559"/>
                    <a:pt x="2475" y="1559"/>
                  </a:cubicBezTo>
                  <a:cubicBezTo>
                    <a:pt x="3549" y="1559"/>
                    <a:pt x="3850" y="2109"/>
                    <a:pt x="3955" y="2580"/>
                  </a:cubicBezTo>
                  <a:lnTo>
                    <a:pt x="4963" y="2580"/>
                  </a:lnTo>
                  <a:cubicBezTo>
                    <a:pt x="4871" y="1860"/>
                    <a:pt x="4426" y="956"/>
                    <a:pt x="2960" y="799"/>
                  </a:cubicBezTo>
                  <a:lnTo>
                    <a:pt x="29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6"/>
            <p:cNvSpPr/>
            <p:nvPr/>
          </p:nvSpPr>
          <p:spPr>
            <a:xfrm>
              <a:off x="3763850" y="3766900"/>
              <a:ext cx="134200" cy="239600"/>
            </a:xfrm>
            <a:custGeom>
              <a:avLst/>
              <a:gdLst/>
              <a:ahLst/>
              <a:cxnLst/>
              <a:rect l="l" t="t" r="r" b="b"/>
              <a:pathLst>
                <a:path w="5368" h="9584" extrusionOk="0">
                  <a:moveTo>
                    <a:pt x="2972" y="210"/>
                  </a:moveTo>
                  <a:lnTo>
                    <a:pt x="2972" y="995"/>
                  </a:lnTo>
                  <a:lnTo>
                    <a:pt x="3064" y="1008"/>
                  </a:lnTo>
                  <a:cubicBezTo>
                    <a:pt x="4412" y="1152"/>
                    <a:pt x="4844" y="1925"/>
                    <a:pt x="4962" y="2579"/>
                  </a:cubicBezTo>
                  <a:lnTo>
                    <a:pt x="4150" y="2579"/>
                  </a:lnTo>
                  <a:cubicBezTo>
                    <a:pt x="3967" y="1898"/>
                    <a:pt x="3443" y="1558"/>
                    <a:pt x="2592" y="1558"/>
                  </a:cubicBezTo>
                  <a:cubicBezTo>
                    <a:pt x="1715" y="1558"/>
                    <a:pt x="1191" y="2003"/>
                    <a:pt x="1191" y="2749"/>
                  </a:cubicBezTo>
                  <a:cubicBezTo>
                    <a:pt x="1191" y="3548"/>
                    <a:pt x="1689" y="3810"/>
                    <a:pt x="2880" y="4163"/>
                  </a:cubicBezTo>
                  <a:cubicBezTo>
                    <a:pt x="4883" y="4752"/>
                    <a:pt x="5171" y="5603"/>
                    <a:pt x="5171" y="6441"/>
                  </a:cubicBezTo>
                  <a:cubicBezTo>
                    <a:pt x="5171" y="7554"/>
                    <a:pt x="4399" y="8287"/>
                    <a:pt x="3116" y="8418"/>
                  </a:cubicBezTo>
                  <a:lnTo>
                    <a:pt x="3024" y="8418"/>
                  </a:lnTo>
                  <a:lnTo>
                    <a:pt x="3024" y="9374"/>
                  </a:lnTo>
                  <a:lnTo>
                    <a:pt x="2370" y="9374"/>
                  </a:lnTo>
                  <a:lnTo>
                    <a:pt x="2370" y="8405"/>
                  </a:lnTo>
                  <a:lnTo>
                    <a:pt x="2278" y="8392"/>
                  </a:lnTo>
                  <a:cubicBezTo>
                    <a:pt x="1126" y="8261"/>
                    <a:pt x="406" y="7620"/>
                    <a:pt x="236" y="6572"/>
                  </a:cubicBezTo>
                  <a:lnTo>
                    <a:pt x="1021" y="6572"/>
                  </a:lnTo>
                  <a:cubicBezTo>
                    <a:pt x="1231" y="7423"/>
                    <a:pt x="1820" y="7868"/>
                    <a:pt x="2736" y="7868"/>
                  </a:cubicBezTo>
                  <a:cubicBezTo>
                    <a:pt x="3784" y="7868"/>
                    <a:pt x="4373" y="7371"/>
                    <a:pt x="4373" y="6520"/>
                  </a:cubicBezTo>
                  <a:cubicBezTo>
                    <a:pt x="4373" y="5708"/>
                    <a:pt x="3875" y="5237"/>
                    <a:pt x="2645" y="4883"/>
                  </a:cubicBezTo>
                  <a:cubicBezTo>
                    <a:pt x="1008" y="4425"/>
                    <a:pt x="406" y="3862"/>
                    <a:pt x="406" y="2841"/>
                  </a:cubicBezTo>
                  <a:cubicBezTo>
                    <a:pt x="406" y="1846"/>
                    <a:pt x="1100" y="1139"/>
                    <a:pt x="2226" y="1008"/>
                  </a:cubicBezTo>
                  <a:lnTo>
                    <a:pt x="2317" y="995"/>
                  </a:lnTo>
                  <a:lnTo>
                    <a:pt x="2317" y="210"/>
                  </a:lnTo>
                  <a:close/>
                  <a:moveTo>
                    <a:pt x="2108" y="0"/>
                  </a:moveTo>
                  <a:lnTo>
                    <a:pt x="2108" y="812"/>
                  </a:lnTo>
                  <a:cubicBezTo>
                    <a:pt x="930" y="982"/>
                    <a:pt x="196" y="1754"/>
                    <a:pt x="196" y="2828"/>
                  </a:cubicBezTo>
                  <a:cubicBezTo>
                    <a:pt x="196" y="4137"/>
                    <a:pt x="1152" y="4674"/>
                    <a:pt x="2592" y="5080"/>
                  </a:cubicBezTo>
                  <a:cubicBezTo>
                    <a:pt x="3901" y="5446"/>
                    <a:pt x="4163" y="5918"/>
                    <a:pt x="4163" y="6520"/>
                  </a:cubicBezTo>
                  <a:cubicBezTo>
                    <a:pt x="4163" y="7253"/>
                    <a:pt x="3653" y="7659"/>
                    <a:pt x="2736" y="7659"/>
                  </a:cubicBezTo>
                  <a:cubicBezTo>
                    <a:pt x="1885" y="7659"/>
                    <a:pt x="1375" y="7253"/>
                    <a:pt x="1191" y="6454"/>
                  </a:cubicBezTo>
                  <a:lnTo>
                    <a:pt x="1178" y="6376"/>
                  </a:lnTo>
                  <a:lnTo>
                    <a:pt x="0" y="6376"/>
                  </a:lnTo>
                  <a:lnTo>
                    <a:pt x="13" y="6481"/>
                  </a:lnTo>
                  <a:cubicBezTo>
                    <a:pt x="157" y="7659"/>
                    <a:pt x="930" y="8418"/>
                    <a:pt x="2147" y="8588"/>
                  </a:cubicBezTo>
                  <a:lnTo>
                    <a:pt x="2147" y="9583"/>
                  </a:lnTo>
                  <a:lnTo>
                    <a:pt x="3234" y="9583"/>
                  </a:lnTo>
                  <a:lnTo>
                    <a:pt x="3221" y="8602"/>
                  </a:lnTo>
                  <a:cubicBezTo>
                    <a:pt x="4569" y="8444"/>
                    <a:pt x="5368" y="7633"/>
                    <a:pt x="5368" y="6428"/>
                  </a:cubicBezTo>
                  <a:cubicBezTo>
                    <a:pt x="5368" y="5185"/>
                    <a:pt x="4661" y="4478"/>
                    <a:pt x="2933" y="3967"/>
                  </a:cubicBezTo>
                  <a:cubicBezTo>
                    <a:pt x="1702" y="3600"/>
                    <a:pt x="1401" y="3365"/>
                    <a:pt x="1401" y="2749"/>
                  </a:cubicBezTo>
                  <a:cubicBezTo>
                    <a:pt x="1401" y="2448"/>
                    <a:pt x="1519" y="1754"/>
                    <a:pt x="2592" y="1754"/>
                  </a:cubicBezTo>
                  <a:cubicBezTo>
                    <a:pt x="3378" y="1754"/>
                    <a:pt x="3823" y="2069"/>
                    <a:pt x="3967" y="2710"/>
                  </a:cubicBezTo>
                  <a:lnTo>
                    <a:pt x="3980" y="2789"/>
                  </a:lnTo>
                  <a:lnTo>
                    <a:pt x="5185" y="2789"/>
                  </a:lnTo>
                  <a:lnTo>
                    <a:pt x="5171" y="2671"/>
                  </a:lnTo>
                  <a:cubicBezTo>
                    <a:pt x="5093" y="2055"/>
                    <a:pt x="4739" y="1021"/>
                    <a:pt x="3181" y="812"/>
                  </a:cubicBezTo>
                  <a:lnTo>
                    <a:pt x="31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6"/>
            <p:cNvSpPr/>
            <p:nvPr/>
          </p:nvSpPr>
          <p:spPr>
            <a:xfrm>
              <a:off x="4110450" y="3769175"/>
              <a:ext cx="128650" cy="234700"/>
            </a:xfrm>
            <a:custGeom>
              <a:avLst/>
              <a:gdLst/>
              <a:ahLst/>
              <a:cxnLst/>
              <a:rect l="l" t="t" r="r" b="b"/>
              <a:pathLst>
                <a:path w="5146" h="9388" extrusionOk="0">
                  <a:moveTo>
                    <a:pt x="2095" y="1"/>
                  </a:moveTo>
                  <a:lnTo>
                    <a:pt x="2095" y="812"/>
                  </a:lnTo>
                  <a:cubicBezTo>
                    <a:pt x="930" y="943"/>
                    <a:pt x="171" y="1676"/>
                    <a:pt x="171" y="2737"/>
                  </a:cubicBezTo>
                  <a:cubicBezTo>
                    <a:pt x="171" y="3863"/>
                    <a:pt x="891" y="4426"/>
                    <a:pt x="2488" y="4884"/>
                  </a:cubicBezTo>
                  <a:cubicBezTo>
                    <a:pt x="3771" y="5238"/>
                    <a:pt x="4151" y="5735"/>
                    <a:pt x="4151" y="6429"/>
                  </a:cubicBezTo>
                  <a:cubicBezTo>
                    <a:pt x="4151" y="7214"/>
                    <a:pt x="3601" y="7660"/>
                    <a:pt x="2619" y="7660"/>
                  </a:cubicBezTo>
                  <a:cubicBezTo>
                    <a:pt x="1729" y="7660"/>
                    <a:pt x="1166" y="7241"/>
                    <a:pt x="983" y="6377"/>
                  </a:cubicBezTo>
                  <a:lnTo>
                    <a:pt x="1" y="6377"/>
                  </a:lnTo>
                  <a:cubicBezTo>
                    <a:pt x="132" y="7463"/>
                    <a:pt x="839" y="8249"/>
                    <a:pt x="2135" y="8406"/>
                  </a:cubicBezTo>
                  <a:lnTo>
                    <a:pt x="2135" y="9388"/>
                  </a:lnTo>
                  <a:lnTo>
                    <a:pt x="2999" y="9388"/>
                  </a:lnTo>
                  <a:lnTo>
                    <a:pt x="2999" y="8406"/>
                  </a:lnTo>
                  <a:cubicBezTo>
                    <a:pt x="4321" y="8301"/>
                    <a:pt x="5146" y="7516"/>
                    <a:pt x="5146" y="6337"/>
                  </a:cubicBezTo>
                  <a:cubicBezTo>
                    <a:pt x="5146" y="5264"/>
                    <a:pt x="4622" y="4504"/>
                    <a:pt x="2776" y="3968"/>
                  </a:cubicBezTo>
                  <a:cubicBezTo>
                    <a:pt x="1572" y="3601"/>
                    <a:pt x="1166" y="3352"/>
                    <a:pt x="1166" y="2658"/>
                  </a:cubicBezTo>
                  <a:cubicBezTo>
                    <a:pt x="1166" y="2095"/>
                    <a:pt x="1493" y="1559"/>
                    <a:pt x="2462" y="1559"/>
                  </a:cubicBezTo>
                  <a:cubicBezTo>
                    <a:pt x="3536" y="1559"/>
                    <a:pt x="3837" y="2109"/>
                    <a:pt x="3941" y="2580"/>
                  </a:cubicBezTo>
                  <a:lnTo>
                    <a:pt x="4949" y="2580"/>
                  </a:lnTo>
                  <a:cubicBezTo>
                    <a:pt x="4858" y="1860"/>
                    <a:pt x="4413" y="956"/>
                    <a:pt x="2946" y="799"/>
                  </a:cubicBezTo>
                  <a:lnTo>
                    <a:pt x="29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 name="Google Shape;1049;p46"/>
          <p:cNvGrpSpPr/>
          <p:nvPr/>
        </p:nvGrpSpPr>
        <p:grpSpPr>
          <a:xfrm>
            <a:off x="4688929" y="3304869"/>
            <a:ext cx="1234037" cy="1152387"/>
            <a:chOff x="7475179" y="3353341"/>
            <a:chExt cx="948821" cy="886043"/>
          </a:xfrm>
        </p:grpSpPr>
        <p:sp>
          <p:nvSpPr>
            <p:cNvPr id="1050" name="Google Shape;1050;p46"/>
            <p:cNvSpPr/>
            <p:nvPr/>
          </p:nvSpPr>
          <p:spPr>
            <a:xfrm>
              <a:off x="7552902" y="3353504"/>
              <a:ext cx="376289" cy="322183"/>
            </a:xfrm>
            <a:custGeom>
              <a:avLst/>
              <a:gdLst/>
              <a:ahLst/>
              <a:cxnLst/>
              <a:rect l="l" t="t" r="r" b="b"/>
              <a:pathLst>
                <a:path w="6899" h="5907" extrusionOk="0">
                  <a:moveTo>
                    <a:pt x="3949" y="109"/>
                  </a:moveTo>
                  <a:cubicBezTo>
                    <a:pt x="5524" y="109"/>
                    <a:pt x="6798" y="1383"/>
                    <a:pt x="6798" y="2958"/>
                  </a:cubicBezTo>
                  <a:cubicBezTo>
                    <a:pt x="6798" y="4677"/>
                    <a:pt x="5387" y="5816"/>
                    <a:pt x="3921" y="5816"/>
                  </a:cubicBezTo>
                  <a:cubicBezTo>
                    <a:pt x="3223" y="5816"/>
                    <a:pt x="2513" y="5558"/>
                    <a:pt x="1937" y="4982"/>
                  </a:cubicBezTo>
                  <a:cubicBezTo>
                    <a:pt x="138" y="3183"/>
                    <a:pt x="1412" y="109"/>
                    <a:pt x="3949" y="109"/>
                  </a:cubicBezTo>
                  <a:close/>
                  <a:moveTo>
                    <a:pt x="3926" y="0"/>
                  </a:moveTo>
                  <a:cubicBezTo>
                    <a:pt x="3202" y="0"/>
                    <a:pt x="2464" y="269"/>
                    <a:pt x="1862" y="871"/>
                  </a:cubicBezTo>
                  <a:cubicBezTo>
                    <a:pt x="0" y="2733"/>
                    <a:pt x="1325" y="5907"/>
                    <a:pt x="3949" y="5907"/>
                  </a:cubicBezTo>
                  <a:cubicBezTo>
                    <a:pt x="5586" y="5907"/>
                    <a:pt x="6898" y="4582"/>
                    <a:pt x="6898" y="2958"/>
                  </a:cubicBezTo>
                  <a:cubicBezTo>
                    <a:pt x="6898" y="1181"/>
                    <a:pt x="5444" y="0"/>
                    <a:pt x="39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6"/>
            <p:cNvSpPr/>
            <p:nvPr/>
          </p:nvSpPr>
          <p:spPr>
            <a:xfrm>
              <a:off x="7530376" y="3353341"/>
              <a:ext cx="376289" cy="322346"/>
            </a:xfrm>
            <a:custGeom>
              <a:avLst/>
              <a:gdLst/>
              <a:ahLst/>
              <a:cxnLst/>
              <a:rect l="l" t="t" r="r" b="b"/>
              <a:pathLst>
                <a:path w="6899" h="5910" extrusionOk="0">
                  <a:moveTo>
                    <a:pt x="3950" y="112"/>
                  </a:moveTo>
                  <a:cubicBezTo>
                    <a:pt x="5524" y="112"/>
                    <a:pt x="6799" y="1386"/>
                    <a:pt x="6799" y="2961"/>
                  </a:cubicBezTo>
                  <a:cubicBezTo>
                    <a:pt x="6799" y="4680"/>
                    <a:pt x="5387" y="5819"/>
                    <a:pt x="3917" y="5819"/>
                  </a:cubicBezTo>
                  <a:cubicBezTo>
                    <a:pt x="3218" y="5819"/>
                    <a:pt x="2505" y="5561"/>
                    <a:pt x="1925" y="4985"/>
                  </a:cubicBezTo>
                  <a:cubicBezTo>
                    <a:pt x="138" y="3186"/>
                    <a:pt x="1413" y="112"/>
                    <a:pt x="3950" y="112"/>
                  </a:cubicBezTo>
                  <a:close/>
                  <a:moveTo>
                    <a:pt x="3932" y="1"/>
                  </a:moveTo>
                  <a:cubicBezTo>
                    <a:pt x="3206" y="1"/>
                    <a:pt x="2466" y="271"/>
                    <a:pt x="1863" y="874"/>
                  </a:cubicBezTo>
                  <a:cubicBezTo>
                    <a:pt x="1" y="2736"/>
                    <a:pt x="1313" y="5910"/>
                    <a:pt x="3950" y="5910"/>
                  </a:cubicBezTo>
                  <a:cubicBezTo>
                    <a:pt x="5574" y="5910"/>
                    <a:pt x="6899" y="4585"/>
                    <a:pt x="6899" y="2961"/>
                  </a:cubicBezTo>
                  <a:cubicBezTo>
                    <a:pt x="6899" y="1178"/>
                    <a:pt x="5448" y="1"/>
                    <a:pt x="39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6"/>
            <p:cNvSpPr/>
            <p:nvPr/>
          </p:nvSpPr>
          <p:spPr>
            <a:xfrm>
              <a:off x="7565174" y="3492315"/>
              <a:ext cx="542589" cy="739596"/>
            </a:xfrm>
            <a:custGeom>
              <a:avLst/>
              <a:gdLst/>
              <a:ahLst/>
              <a:cxnLst/>
              <a:rect l="l" t="t" r="r" b="b"/>
              <a:pathLst>
                <a:path w="9948" h="13560" extrusionOk="0">
                  <a:moveTo>
                    <a:pt x="825" y="0"/>
                  </a:moveTo>
                  <a:lnTo>
                    <a:pt x="0" y="12959"/>
                  </a:lnTo>
                  <a:lnTo>
                    <a:pt x="8285" y="13559"/>
                  </a:lnTo>
                  <a:lnTo>
                    <a:pt x="9110" y="12734"/>
                  </a:lnTo>
                  <a:lnTo>
                    <a:pt x="9947" y="13559"/>
                  </a:lnTo>
                  <a:lnTo>
                    <a:pt x="9947" y="13559"/>
                  </a:lnTo>
                  <a:lnTo>
                    <a:pt x="82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6"/>
            <p:cNvSpPr/>
            <p:nvPr/>
          </p:nvSpPr>
          <p:spPr>
            <a:xfrm>
              <a:off x="7475179" y="3492315"/>
              <a:ext cx="541934" cy="739596"/>
            </a:xfrm>
            <a:custGeom>
              <a:avLst/>
              <a:gdLst/>
              <a:ahLst/>
              <a:cxnLst/>
              <a:rect l="l" t="t" r="r" b="b"/>
              <a:pathLst>
                <a:path w="9936" h="13560" extrusionOk="0">
                  <a:moveTo>
                    <a:pt x="813" y="0"/>
                  </a:moveTo>
                  <a:lnTo>
                    <a:pt x="13" y="13097"/>
                  </a:lnTo>
                  <a:cubicBezTo>
                    <a:pt x="0" y="13347"/>
                    <a:pt x="200" y="13559"/>
                    <a:pt x="450" y="13559"/>
                  </a:cubicBezTo>
                  <a:lnTo>
                    <a:pt x="9935" y="13559"/>
                  </a:lnTo>
                  <a:lnTo>
                    <a:pt x="91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6"/>
            <p:cNvSpPr/>
            <p:nvPr/>
          </p:nvSpPr>
          <p:spPr>
            <a:xfrm>
              <a:off x="7869140" y="3467335"/>
              <a:ext cx="376998" cy="322183"/>
            </a:xfrm>
            <a:custGeom>
              <a:avLst/>
              <a:gdLst/>
              <a:ahLst/>
              <a:cxnLst/>
              <a:rect l="l" t="t" r="r" b="b"/>
              <a:pathLst>
                <a:path w="6912" h="5907" extrusionOk="0">
                  <a:moveTo>
                    <a:pt x="3950" y="108"/>
                  </a:moveTo>
                  <a:cubicBezTo>
                    <a:pt x="5524" y="108"/>
                    <a:pt x="6811" y="1383"/>
                    <a:pt x="6811" y="2958"/>
                  </a:cubicBezTo>
                  <a:cubicBezTo>
                    <a:pt x="6803" y="4680"/>
                    <a:pt x="5402" y="5815"/>
                    <a:pt x="3940" y="5815"/>
                  </a:cubicBezTo>
                  <a:cubicBezTo>
                    <a:pt x="3238" y="5815"/>
                    <a:pt x="2521" y="5553"/>
                    <a:pt x="1938" y="4970"/>
                  </a:cubicBezTo>
                  <a:cubicBezTo>
                    <a:pt x="138" y="3183"/>
                    <a:pt x="1413" y="108"/>
                    <a:pt x="3950" y="108"/>
                  </a:cubicBezTo>
                  <a:close/>
                  <a:moveTo>
                    <a:pt x="3939" y="0"/>
                  </a:moveTo>
                  <a:cubicBezTo>
                    <a:pt x="3215" y="0"/>
                    <a:pt x="2477" y="269"/>
                    <a:pt x="1875" y="871"/>
                  </a:cubicBezTo>
                  <a:cubicBezTo>
                    <a:pt x="1" y="2720"/>
                    <a:pt x="1325" y="5907"/>
                    <a:pt x="3950" y="5907"/>
                  </a:cubicBezTo>
                  <a:cubicBezTo>
                    <a:pt x="5574" y="5907"/>
                    <a:pt x="6899" y="4595"/>
                    <a:pt x="6911" y="2958"/>
                  </a:cubicBezTo>
                  <a:cubicBezTo>
                    <a:pt x="6911" y="1181"/>
                    <a:pt x="5457" y="0"/>
                    <a:pt x="39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6"/>
            <p:cNvSpPr/>
            <p:nvPr/>
          </p:nvSpPr>
          <p:spPr>
            <a:xfrm>
              <a:off x="7846668" y="3467335"/>
              <a:ext cx="376943" cy="322183"/>
            </a:xfrm>
            <a:custGeom>
              <a:avLst/>
              <a:gdLst/>
              <a:ahLst/>
              <a:cxnLst/>
              <a:rect l="l" t="t" r="r" b="b"/>
              <a:pathLst>
                <a:path w="6911" h="5907" extrusionOk="0">
                  <a:moveTo>
                    <a:pt x="3949" y="108"/>
                  </a:moveTo>
                  <a:cubicBezTo>
                    <a:pt x="5524" y="108"/>
                    <a:pt x="6811" y="1383"/>
                    <a:pt x="6811" y="2958"/>
                  </a:cubicBezTo>
                  <a:cubicBezTo>
                    <a:pt x="6802" y="4680"/>
                    <a:pt x="5396" y="5815"/>
                    <a:pt x="3934" y="5815"/>
                  </a:cubicBezTo>
                  <a:cubicBezTo>
                    <a:pt x="3232" y="5815"/>
                    <a:pt x="2517" y="5553"/>
                    <a:pt x="1937" y="4970"/>
                  </a:cubicBezTo>
                  <a:cubicBezTo>
                    <a:pt x="138" y="3170"/>
                    <a:pt x="1412" y="108"/>
                    <a:pt x="3949" y="108"/>
                  </a:cubicBezTo>
                  <a:close/>
                  <a:moveTo>
                    <a:pt x="3929" y="0"/>
                  </a:moveTo>
                  <a:cubicBezTo>
                    <a:pt x="3204" y="0"/>
                    <a:pt x="2464" y="269"/>
                    <a:pt x="1862" y="871"/>
                  </a:cubicBezTo>
                  <a:cubicBezTo>
                    <a:pt x="0" y="2733"/>
                    <a:pt x="1325" y="5907"/>
                    <a:pt x="3949" y="5907"/>
                  </a:cubicBezTo>
                  <a:cubicBezTo>
                    <a:pt x="5586" y="5907"/>
                    <a:pt x="6898" y="4595"/>
                    <a:pt x="6911" y="2958"/>
                  </a:cubicBezTo>
                  <a:cubicBezTo>
                    <a:pt x="6911" y="1181"/>
                    <a:pt x="5451" y="0"/>
                    <a:pt x="3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6"/>
            <p:cNvSpPr/>
            <p:nvPr/>
          </p:nvSpPr>
          <p:spPr>
            <a:xfrm>
              <a:off x="7881412" y="3606145"/>
              <a:ext cx="542589" cy="633238"/>
            </a:xfrm>
            <a:custGeom>
              <a:avLst/>
              <a:gdLst/>
              <a:ahLst/>
              <a:cxnLst/>
              <a:rect l="l" t="t" r="r" b="b"/>
              <a:pathLst>
                <a:path w="9948" h="11610" extrusionOk="0">
                  <a:moveTo>
                    <a:pt x="825" y="0"/>
                  </a:moveTo>
                  <a:lnTo>
                    <a:pt x="0" y="11610"/>
                  </a:lnTo>
                  <a:lnTo>
                    <a:pt x="9948" y="11610"/>
                  </a:lnTo>
                  <a:lnTo>
                    <a:pt x="82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6"/>
            <p:cNvSpPr/>
            <p:nvPr/>
          </p:nvSpPr>
          <p:spPr>
            <a:xfrm>
              <a:off x="7790762" y="3606145"/>
              <a:ext cx="542589" cy="633238"/>
            </a:xfrm>
            <a:custGeom>
              <a:avLst/>
              <a:gdLst/>
              <a:ahLst/>
              <a:cxnLst/>
              <a:rect l="l" t="t" r="r" b="b"/>
              <a:pathLst>
                <a:path w="9948" h="11610" extrusionOk="0">
                  <a:moveTo>
                    <a:pt x="838" y="0"/>
                  </a:moveTo>
                  <a:lnTo>
                    <a:pt x="0" y="11610"/>
                  </a:lnTo>
                  <a:lnTo>
                    <a:pt x="9948" y="11610"/>
                  </a:lnTo>
                  <a:lnTo>
                    <a:pt x="91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6"/>
            <p:cNvSpPr/>
            <p:nvPr/>
          </p:nvSpPr>
          <p:spPr>
            <a:xfrm>
              <a:off x="7697385" y="3602054"/>
              <a:ext cx="244078" cy="266549"/>
            </a:xfrm>
            <a:custGeom>
              <a:avLst/>
              <a:gdLst/>
              <a:ahLst/>
              <a:cxnLst/>
              <a:rect l="l" t="t" r="r" b="b"/>
              <a:pathLst>
                <a:path w="4475" h="4887" extrusionOk="0">
                  <a:moveTo>
                    <a:pt x="2237" y="100"/>
                  </a:moveTo>
                  <a:cubicBezTo>
                    <a:pt x="3424" y="100"/>
                    <a:pt x="4374" y="1150"/>
                    <a:pt x="4374" y="2450"/>
                  </a:cubicBezTo>
                  <a:cubicBezTo>
                    <a:pt x="4374" y="3737"/>
                    <a:pt x="3424" y="4787"/>
                    <a:pt x="2237" y="4787"/>
                  </a:cubicBezTo>
                  <a:cubicBezTo>
                    <a:pt x="1063" y="4787"/>
                    <a:pt x="100" y="3737"/>
                    <a:pt x="100" y="2450"/>
                  </a:cubicBezTo>
                  <a:cubicBezTo>
                    <a:pt x="100" y="1150"/>
                    <a:pt x="1063" y="100"/>
                    <a:pt x="2237" y="100"/>
                  </a:cubicBezTo>
                  <a:close/>
                  <a:moveTo>
                    <a:pt x="2237" y="0"/>
                  </a:moveTo>
                  <a:cubicBezTo>
                    <a:pt x="1013" y="0"/>
                    <a:pt x="0" y="1100"/>
                    <a:pt x="0" y="2450"/>
                  </a:cubicBezTo>
                  <a:cubicBezTo>
                    <a:pt x="0" y="3787"/>
                    <a:pt x="1013" y="4887"/>
                    <a:pt x="2237" y="4887"/>
                  </a:cubicBezTo>
                  <a:cubicBezTo>
                    <a:pt x="3474" y="4887"/>
                    <a:pt x="4474" y="3787"/>
                    <a:pt x="4474" y="2450"/>
                  </a:cubicBezTo>
                  <a:cubicBezTo>
                    <a:pt x="4474" y="1100"/>
                    <a:pt x="3474" y="0"/>
                    <a:pt x="2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6"/>
            <p:cNvSpPr/>
            <p:nvPr/>
          </p:nvSpPr>
          <p:spPr>
            <a:xfrm>
              <a:off x="7680313" y="3602054"/>
              <a:ext cx="244078" cy="266549"/>
            </a:xfrm>
            <a:custGeom>
              <a:avLst/>
              <a:gdLst/>
              <a:ahLst/>
              <a:cxnLst/>
              <a:rect l="l" t="t" r="r" b="b"/>
              <a:pathLst>
                <a:path w="4475" h="4887" extrusionOk="0">
                  <a:moveTo>
                    <a:pt x="2238" y="100"/>
                  </a:moveTo>
                  <a:cubicBezTo>
                    <a:pt x="3425" y="100"/>
                    <a:pt x="4375" y="1150"/>
                    <a:pt x="4375" y="2450"/>
                  </a:cubicBezTo>
                  <a:cubicBezTo>
                    <a:pt x="4375" y="3737"/>
                    <a:pt x="3425" y="4787"/>
                    <a:pt x="2238" y="4787"/>
                  </a:cubicBezTo>
                  <a:cubicBezTo>
                    <a:pt x="1063" y="4787"/>
                    <a:pt x="101" y="3737"/>
                    <a:pt x="101" y="2450"/>
                  </a:cubicBezTo>
                  <a:cubicBezTo>
                    <a:pt x="101" y="1150"/>
                    <a:pt x="1063" y="100"/>
                    <a:pt x="2238" y="100"/>
                  </a:cubicBezTo>
                  <a:close/>
                  <a:moveTo>
                    <a:pt x="2238" y="0"/>
                  </a:moveTo>
                  <a:cubicBezTo>
                    <a:pt x="1013" y="0"/>
                    <a:pt x="1" y="1100"/>
                    <a:pt x="1" y="2450"/>
                  </a:cubicBezTo>
                  <a:cubicBezTo>
                    <a:pt x="1" y="3787"/>
                    <a:pt x="1013" y="4887"/>
                    <a:pt x="2238" y="4887"/>
                  </a:cubicBezTo>
                  <a:cubicBezTo>
                    <a:pt x="3475" y="4887"/>
                    <a:pt x="4475" y="3787"/>
                    <a:pt x="4475" y="2450"/>
                  </a:cubicBezTo>
                  <a:cubicBezTo>
                    <a:pt x="4475" y="1100"/>
                    <a:pt x="3475" y="0"/>
                    <a:pt x="2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6"/>
            <p:cNvSpPr/>
            <p:nvPr/>
          </p:nvSpPr>
          <p:spPr>
            <a:xfrm>
              <a:off x="7666023" y="3716539"/>
              <a:ext cx="444467" cy="521481"/>
            </a:xfrm>
            <a:custGeom>
              <a:avLst/>
              <a:gdLst/>
              <a:ahLst/>
              <a:cxnLst/>
              <a:rect l="l" t="t" r="r" b="b"/>
              <a:pathLst>
                <a:path w="8149" h="9561" extrusionOk="0">
                  <a:moveTo>
                    <a:pt x="625" y="1"/>
                  </a:moveTo>
                  <a:lnTo>
                    <a:pt x="1" y="9561"/>
                  </a:lnTo>
                  <a:lnTo>
                    <a:pt x="8148" y="9561"/>
                  </a:lnTo>
                  <a:lnTo>
                    <a:pt x="68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6"/>
            <p:cNvSpPr/>
            <p:nvPr/>
          </p:nvSpPr>
          <p:spPr>
            <a:xfrm>
              <a:off x="7598554" y="3716539"/>
              <a:ext cx="408305" cy="521481"/>
            </a:xfrm>
            <a:custGeom>
              <a:avLst/>
              <a:gdLst/>
              <a:ahLst/>
              <a:cxnLst/>
              <a:rect l="l" t="t" r="r" b="b"/>
              <a:pathLst>
                <a:path w="7486" h="9561" extrusionOk="0">
                  <a:moveTo>
                    <a:pt x="613" y="1"/>
                  </a:moveTo>
                  <a:lnTo>
                    <a:pt x="25" y="9136"/>
                  </a:lnTo>
                  <a:cubicBezTo>
                    <a:pt x="0" y="9373"/>
                    <a:pt x="188" y="9561"/>
                    <a:pt x="413" y="9561"/>
                  </a:cubicBezTo>
                  <a:lnTo>
                    <a:pt x="7486" y="9561"/>
                  </a:lnTo>
                  <a:lnTo>
                    <a:pt x="68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6"/>
            <p:cNvSpPr/>
            <p:nvPr/>
          </p:nvSpPr>
          <p:spPr>
            <a:xfrm>
              <a:off x="7698749" y="3950363"/>
              <a:ext cx="205189" cy="45707"/>
            </a:xfrm>
            <a:custGeom>
              <a:avLst/>
              <a:gdLst/>
              <a:ahLst/>
              <a:cxnLst/>
              <a:rect l="l" t="t" r="r" b="b"/>
              <a:pathLst>
                <a:path w="3762" h="838" extrusionOk="0">
                  <a:moveTo>
                    <a:pt x="0" y="0"/>
                  </a:moveTo>
                  <a:lnTo>
                    <a:pt x="0" y="837"/>
                  </a:lnTo>
                  <a:lnTo>
                    <a:pt x="3762" y="837"/>
                  </a:lnTo>
                  <a:lnTo>
                    <a:pt x="37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sp>
        <p:nvSpPr>
          <p:cNvPr id="1113" name="Google Shape;1113;p48"/>
          <p:cNvSpPr/>
          <p:nvPr/>
        </p:nvSpPr>
        <p:spPr>
          <a:xfrm>
            <a:off x="867375" y="1806091"/>
            <a:ext cx="803700" cy="803700"/>
          </a:xfrm>
          <a:prstGeom prst="roundRect">
            <a:avLst>
              <a:gd name="adj" fmla="val 67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8"/>
          <p:cNvSpPr/>
          <p:nvPr/>
        </p:nvSpPr>
        <p:spPr>
          <a:xfrm>
            <a:off x="3484325" y="1806091"/>
            <a:ext cx="803700" cy="803700"/>
          </a:xfrm>
          <a:prstGeom prst="roundRect">
            <a:avLst>
              <a:gd name="adj" fmla="val 67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8"/>
          <p:cNvSpPr/>
          <p:nvPr/>
        </p:nvSpPr>
        <p:spPr>
          <a:xfrm>
            <a:off x="6101275" y="1806091"/>
            <a:ext cx="803700" cy="803700"/>
          </a:xfrm>
          <a:prstGeom prst="roundRect">
            <a:avLst>
              <a:gd name="adj" fmla="val 67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8"/>
          <p:cNvSpPr txBox="1">
            <a:spLocks noGrp="1"/>
          </p:cNvSpPr>
          <p:nvPr>
            <p:ph type="subTitle" idx="4"/>
          </p:nvPr>
        </p:nvSpPr>
        <p:spPr>
          <a:xfrm>
            <a:off x="751275" y="2712804"/>
            <a:ext cx="24075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1117" name="Google Shape;1117;p48"/>
          <p:cNvSpPr txBox="1">
            <a:spLocks noGrp="1"/>
          </p:cNvSpPr>
          <p:nvPr>
            <p:ph type="subTitle" idx="5"/>
          </p:nvPr>
        </p:nvSpPr>
        <p:spPr>
          <a:xfrm>
            <a:off x="3368232" y="2712804"/>
            <a:ext cx="24075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1118" name="Google Shape;1118;p48"/>
          <p:cNvSpPr txBox="1">
            <a:spLocks noGrp="1"/>
          </p:cNvSpPr>
          <p:nvPr>
            <p:ph type="subTitle" idx="6"/>
          </p:nvPr>
        </p:nvSpPr>
        <p:spPr>
          <a:xfrm>
            <a:off x="5985189" y="2712804"/>
            <a:ext cx="24075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1119" name="Google Shape;1119;p48"/>
          <p:cNvSpPr txBox="1">
            <a:spLocks noGrp="1"/>
          </p:cNvSpPr>
          <p:nvPr>
            <p:ph type="title"/>
          </p:nvPr>
        </p:nvSpPr>
        <p:spPr>
          <a:xfrm>
            <a:off x="720000" y="44661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are three important ideas</a:t>
            </a:r>
            <a:endParaRPr/>
          </a:p>
        </p:txBody>
      </p:sp>
      <p:sp>
        <p:nvSpPr>
          <p:cNvPr id="1120" name="Google Shape;1120;p48"/>
          <p:cNvSpPr txBox="1">
            <a:spLocks noGrp="1"/>
          </p:cNvSpPr>
          <p:nvPr>
            <p:ph type="subTitle" idx="1"/>
          </p:nvPr>
        </p:nvSpPr>
        <p:spPr>
          <a:xfrm>
            <a:off x="751275" y="3195474"/>
            <a:ext cx="2407500" cy="86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of them all</a:t>
            </a:r>
            <a:endParaRPr/>
          </a:p>
        </p:txBody>
      </p:sp>
      <p:sp>
        <p:nvSpPr>
          <p:cNvPr id="1121" name="Google Shape;1121;p48"/>
          <p:cNvSpPr txBox="1">
            <a:spLocks noGrp="1"/>
          </p:cNvSpPr>
          <p:nvPr>
            <p:ph type="subTitle" idx="2"/>
          </p:nvPr>
        </p:nvSpPr>
        <p:spPr>
          <a:xfrm>
            <a:off x="3368232" y="3195474"/>
            <a:ext cx="2407500" cy="86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1122" name="Google Shape;1122;p48"/>
          <p:cNvSpPr txBox="1">
            <a:spLocks noGrp="1"/>
          </p:cNvSpPr>
          <p:nvPr>
            <p:ph type="subTitle" idx="3"/>
          </p:nvPr>
        </p:nvSpPr>
        <p:spPr>
          <a:xfrm>
            <a:off x="5985189" y="3195474"/>
            <a:ext cx="2407500" cy="86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planet. It’s full of iron oxide dust</a:t>
            </a:r>
            <a:endParaRPr/>
          </a:p>
        </p:txBody>
      </p:sp>
      <p:grpSp>
        <p:nvGrpSpPr>
          <p:cNvPr id="1123" name="Google Shape;1123;p48"/>
          <p:cNvGrpSpPr/>
          <p:nvPr/>
        </p:nvGrpSpPr>
        <p:grpSpPr>
          <a:xfrm>
            <a:off x="6327228" y="2044811"/>
            <a:ext cx="351786" cy="326274"/>
            <a:chOff x="-62511900" y="4129100"/>
            <a:chExt cx="304050" cy="282000"/>
          </a:xfrm>
        </p:grpSpPr>
        <p:sp>
          <p:nvSpPr>
            <p:cNvPr id="1124" name="Google Shape;1124;p48"/>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8"/>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8"/>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8"/>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8"/>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48"/>
          <p:cNvGrpSpPr/>
          <p:nvPr/>
        </p:nvGrpSpPr>
        <p:grpSpPr>
          <a:xfrm>
            <a:off x="1076958" y="2024303"/>
            <a:ext cx="368157" cy="367290"/>
            <a:chOff x="-62154300" y="3743950"/>
            <a:chExt cx="318200" cy="317450"/>
          </a:xfrm>
        </p:grpSpPr>
        <p:sp>
          <p:nvSpPr>
            <p:cNvPr id="1130" name="Google Shape;1130;p48"/>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8"/>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2" name="Google Shape;1132;p48"/>
          <p:cNvSpPr/>
          <p:nvPr/>
        </p:nvSpPr>
        <p:spPr>
          <a:xfrm>
            <a:off x="3701179" y="2024086"/>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3" name="Google Shape;1133;p48"/>
          <p:cNvGrpSpPr/>
          <p:nvPr/>
        </p:nvGrpSpPr>
        <p:grpSpPr>
          <a:xfrm>
            <a:off x="7998762" y="2190259"/>
            <a:ext cx="511336" cy="572692"/>
            <a:chOff x="1784625" y="2271900"/>
            <a:chExt cx="387875" cy="434450"/>
          </a:xfrm>
        </p:grpSpPr>
        <p:sp>
          <p:nvSpPr>
            <p:cNvPr id="1134" name="Google Shape;1134;p48"/>
            <p:cNvSpPr/>
            <p:nvPr/>
          </p:nvSpPr>
          <p:spPr>
            <a:xfrm>
              <a:off x="1787250" y="2271900"/>
              <a:ext cx="357775" cy="414950"/>
            </a:xfrm>
            <a:custGeom>
              <a:avLst/>
              <a:gdLst/>
              <a:ahLst/>
              <a:cxnLst/>
              <a:rect l="l" t="t" r="r" b="b"/>
              <a:pathLst>
                <a:path w="14311" h="16598" extrusionOk="0">
                  <a:moveTo>
                    <a:pt x="9769" y="1"/>
                  </a:moveTo>
                  <a:cubicBezTo>
                    <a:pt x="9670" y="1"/>
                    <a:pt x="9570" y="34"/>
                    <a:pt x="9492" y="100"/>
                  </a:cubicBezTo>
                  <a:lnTo>
                    <a:pt x="7908" y="1527"/>
                  </a:lnTo>
                  <a:cubicBezTo>
                    <a:pt x="6717" y="2600"/>
                    <a:pt x="5538" y="3687"/>
                    <a:pt x="4321" y="4734"/>
                  </a:cubicBezTo>
                  <a:cubicBezTo>
                    <a:pt x="3902" y="5101"/>
                    <a:pt x="3863" y="5311"/>
                    <a:pt x="3732" y="5873"/>
                  </a:cubicBezTo>
                  <a:cubicBezTo>
                    <a:pt x="3313" y="7733"/>
                    <a:pt x="2488" y="9487"/>
                    <a:pt x="1310" y="11006"/>
                  </a:cubicBezTo>
                  <a:cubicBezTo>
                    <a:pt x="603" y="11922"/>
                    <a:pt x="0" y="12708"/>
                    <a:pt x="92" y="13912"/>
                  </a:cubicBezTo>
                  <a:cubicBezTo>
                    <a:pt x="118" y="14436"/>
                    <a:pt x="249" y="14959"/>
                    <a:pt x="459" y="15431"/>
                  </a:cubicBezTo>
                  <a:cubicBezTo>
                    <a:pt x="510" y="15546"/>
                    <a:pt x="1135" y="16598"/>
                    <a:pt x="1225" y="16598"/>
                  </a:cubicBezTo>
                  <a:cubicBezTo>
                    <a:pt x="1228" y="16598"/>
                    <a:pt x="1229" y="16597"/>
                    <a:pt x="1231" y="16596"/>
                  </a:cubicBezTo>
                  <a:lnTo>
                    <a:pt x="14310" y="4813"/>
                  </a:lnTo>
                  <a:lnTo>
                    <a:pt x="10081" y="139"/>
                  </a:lnTo>
                  <a:cubicBezTo>
                    <a:pt x="10003" y="47"/>
                    <a:pt x="9887" y="1"/>
                    <a:pt x="97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8"/>
            <p:cNvSpPr/>
            <p:nvPr/>
          </p:nvSpPr>
          <p:spPr>
            <a:xfrm>
              <a:off x="1818350" y="2391550"/>
              <a:ext cx="354150" cy="314800"/>
            </a:xfrm>
            <a:custGeom>
              <a:avLst/>
              <a:gdLst/>
              <a:ahLst/>
              <a:cxnLst/>
              <a:rect l="l" t="t" r="r" b="b"/>
              <a:pathLst>
                <a:path w="14166" h="12592" extrusionOk="0">
                  <a:moveTo>
                    <a:pt x="13079" y="1"/>
                  </a:moveTo>
                  <a:lnTo>
                    <a:pt x="7777" y="4766"/>
                  </a:lnTo>
                  <a:cubicBezTo>
                    <a:pt x="6599" y="5840"/>
                    <a:pt x="5394" y="6940"/>
                    <a:pt x="4294" y="7908"/>
                  </a:cubicBezTo>
                  <a:lnTo>
                    <a:pt x="236" y="11574"/>
                  </a:lnTo>
                  <a:cubicBezTo>
                    <a:pt x="13" y="11771"/>
                    <a:pt x="0" y="12111"/>
                    <a:pt x="196" y="12334"/>
                  </a:cubicBezTo>
                  <a:lnTo>
                    <a:pt x="275" y="12412"/>
                  </a:lnTo>
                  <a:cubicBezTo>
                    <a:pt x="381" y="12532"/>
                    <a:pt x="525" y="12592"/>
                    <a:pt x="671" y="12592"/>
                  </a:cubicBezTo>
                  <a:cubicBezTo>
                    <a:pt x="795" y="12592"/>
                    <a:pt x="919" y="12549"/>
                    <a:pt x="1021" y="12465"/>
                  </a:cubicBezTo>
                  <a:cubicBezTo>
                    <a:pt x="1283" y="12242"/>
                    <a:pt x="1571" y="11993"/>
                    <a:pt x="1610" y="11954"/>
                  </a:cubicBezTo>
                  <a:cubicBezTo>
                    <a:pt x="4124" y="9715"/>
                    <a:pt x="11456" y="3208"/>
                    <a:pt x="13852" y="1074"/>
                  </a:cubicBezTo>
                  <a:cubicBezTo>
                    <a:pt x="14166" y="786"/>
                    <a:pt x="14048" y="263"/>
                    <a:pt x="13629" y="145"/>
                  </a:cubicBezTo>
                  <a:lnTo>
                    <a:pt x="130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8"/>
            <p:cNvSpPr/>
            <p:nvPr/>
          </p:nvSpPr>
          <p:spPr>
            <a:xfrm>
              <a:off x="1879550" y="2272050"/>
              <a:ext cx="166950" cy="139750"/>
            </a:xfrm>
            <a:custGeom>
              <a:avLst/>
              <a:gdLst/>
              <a:ahLst/>
              <a:cxnLst/>
              <a:rect l="l" t="t" r="r" b="b"/>
              <a:pathLst>
                <a:path w="6678" h="5590" extrusionOk="0">
                  <a:moveTo>
                    <a:pt x="6125" y="1"/>
                  </a:moveTo>
                  <a:cubicBezTo>
                    <a:pt x="5547" y="1"/>
                    <a:pt x="4167" y="866"/>
                    <a:pt x="2750" y="2149"/>
                  </a:cubicBezTo>
                  <a:cubicBezTo>
                    <a:pt x="1087" y="3642"/>
                    <a:pt x="0" y="5147"/>
                    <a:pt x="315" y="5514"/>
                  </a:cubicBezTo>
                  <a:cubicBezTo>
                    <a:pt x="361" y="5565"/>
                    <a:pt x="435" y="5589"/>
                    <a:pt x="531" y="5589"/>
                  </a:cubicBezTo>
                  <a:cubicBezTo>
                    <a:pt x="1105" y="5589"/>
                    <a:pt x="2491" y="4724"/>
                    <a:pt x="3915" y="3445"/>
                  </a:cubicBezTo>
                  <a:cubicBezTo>
                    <a:pt x="5591" y="1940"/>
                    <a:pt x="6677" y="434"/>
                    <a:pt x="6350" y="81"/>
                  </a:cubicBezTo>
                  <a:cubicBezTo>
                    <a:pt x="6302" y="27"/>
                    <a:pt x="6226" y="1"/>
                    <a:pt x="61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8"/>
            <p:cNvSpPr/>
            <p:nvPr/>
          </p:nvSpPr>
          <p:spPr>
            <a:xfrm>
              <a:off x="1784625" y="2592200"/>
              <a:ext cx="84475" cy="45525"/>
            </a:xfrm>
            <a:custGeom>
              <a:avLst/>
              <a:gdLst/>
              <a:ahLst/>
              <a:cxnLst/>
              <a:rect l="l" t="t" r="r" b="b"/>
              <a:pathLst>
                <a:path w="3379" h="1821" extrusionOk="0">
                  <a:moveTo>
                    <a:pt x="1" y="0"/>
                  </a:moveTo>
                  <a:lnTo>
                    <a:pt x="1" y="171"/>
                  </a:lnTo>
                  <a:cubicBezTo>
                    <a:pt x="1271" y="210"/>
                    <a:pt x="2462" y="812"/>
                    <a:pt x="3261" y="1820"/>
                  </a:cubicBezTo>
                  <a:lnTo>
                    <a:pt x="3378" y="1715"/>
                  </a:lnTo>
                  <a:cubicBezTo>
                    <a:pt x="2567" y="681"/>
                    <a:pt x="1323" y="53"/>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8"/>
            <p:cNvSpPr/>
            <p:nvPr/>
          </p:nvSpPr>
          <p:spPr>
            <a:xfrm>
              <a:off x="1840925" y="2388125"/>
              <a:ext cx="62550" cy="132425"/>
            </a:xfrm>
            <a:custGeom>
              <a:avLst/>
              <a:gdLst/>
              <a:ahLst/>
              <a:cxnLst/>
              <a:rect l="l" t="t" r="r" b="b"/>
              <a:pathLst>
                <a:path w="2502" h="5297" extrusionOk="0">
                  <a:moveTo>
                    <a:pt x="1537" y="1"/>
                  </a:moveTo>
                  <a:cubicBezTo>
                    <a:pt x="1505" y="1"/>
                    <a:pt x="1473" y="3"/>
                    <a:pt x="1441" y="7"/>
                  </a:cubicBezTo>
                  <a:cubicBezTo>
                    <a:pt x="668" y="151"/>
                    <a:pt x="747" y="989"/>
                    <a:pt x="747" y="1604"/>
                  </a:cubicBezTo>
                  <a:cubicBezTo>
                    <a:pt x="747" y="2782"/>
                    <a:pt x="498" y="4223"/>
                    <a:pt x="0" y="5296"/>
                  </a:cubicBezTo>
                  <a:lnTo>
                    <a:pt x="2331" y="2599"/>
                  </a:lnTo>
                  <a:cubicBezTo>
                    <a:pt x="2449" y="2167"/>
                    <a:pt x="2501" y="1722"/>
                    <a:pt x="2475" y="1277"/>
                  </a:cubicBezTo>
                  <a:cubicBezTo>
                    <a:pt x="2475" y="963"/>
                    <a:pt x="2383" y="662"/>
                    <a:pt x="2226" y="387"/>
                  </a:cubicBezTo>
                  <a:cubicBezTo>
                    <a:pt x="2073" y="152"/>
                    <a:pt x="1815" y="1"/>
                    <a:pt x="15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8"/>
            <p:cNvSpPr/>
            <p:nvPr/>
          </p:nvSpPr>
          <p:spPr>
            <a:xfrm>
              <a:off x="1840600" y="2466175"/>
              <a:ext cx="62525" cy="20000"/>
            </a:xfrm>
            <a:custGeom>
              <a:avLst/>
              <a:gdLst/>
              <a:ahLst/>
              <a:cxnLst/>
              <a:rect l="l" t="t" r="r" b="b"/>
              <a:pathLst>
                <a:path w="2501" h="800" extrusionOk="0">
                  <a:moveTo>
                    <a:pt x="40" y="1"/>
                  </a:moveTo>
                  <a:lnTo>
                    <a:pt x="0" y="158"/>
                  </a:lnTo>
                  <a:lnTo>
                    <a:pt x="2462" y="799"/>
                  </a:lnTo>
                  <a:lnTo>
                    <a:pt x="2501" y="642"/>
                  </a:lnTo>
                  <a:lnTo>
                    <a:pt x="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8"/>
            <p:cNvSpPr/>
            <p:nvPr/>
          </p:nvSpPr>
          <p:spPr>
            <a:xfrm>
              <a:off x="1841900" y="2444900"/>
              <a:ext cx="62550" cy="20000"/>
            </a:xfrm>
            <a:custGeom>
              <a:avLst/>
              <a:gdLst/>
              <a:ahLst/>
              <a:cxnLst/>
              <a:rect l="l" t="t" r="r" b="b"/>
              <a:pathLst>
                <a:path w="2502" h="800" extrusionOk="0">
                  <a:moveTo>
                    <a:pt x="40" y="1"/>
                  </a:moveTo>
                  <a:lnTo>
                    <a:pt x="1" y="158"/>
                  </a:lnTo>
                  <a:lnTo>
                    <a:pt x="2462" y="799"/>
                  </a:lnTo>
                  <a:lnTo>
                    <a:pt x="2501" y="655"/>
                  </a:lnTo>
                  <a:lnTo>
                    <a:pt x="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8"/>
            <p:cNvSpPr/>
            <p:nvPr/>
          </p:nvSpPr>
          <p:spPr>
            <a:xfrm>
              <a:off x="1832425" y="2487775"/>
              <a:ext cx="61550" cy="20000"/>
            </a:xfrm>
            <a:custGeom>
              <a:avLst/>
              <a:gdLst/>
              <a:ahLst/>
              <a:cxnLst/>
              <a:rect l="l" t="t" r="r" b="b"/>
              <a:pathLst>
                <a:path w="2462" h="800" extrusionOk="0">
                  <a:moveTo>
                    <a:pt x="26" y="1"/>
                  </a:moveTo>
                  <a:lnTo>
                    <a:pt x="0" y="158"/>
                  </a:lnTo>
                  <a:cubicBezTo>
                    <a:pt x="812" y="315"/>
                    <a:pt x="1623" y="525"/>
                    <a:pt x="2409" y="800"/>
                  </a:cubicBezTo>
                  <a:lnTo>
                    <a:pt x="2461" y="642"/>
                  </a:lnTo>
                  <a:cubicBezTo>
                    <a:pt x="1663" y="368"/>
                    <a:pt x="851" y="145"/>
                    <a:pt x="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2" name="Google Shape;1142;p48"/>
          <p:cNvSpPr/>
          <p:nvPr/>
        </p:nvSpPr>
        <p:spPr>
          <a:xfrm>
            <a:off x="2311035" y="1455687"/>
            <a:ext cx="302237" cy="568376"/>
          </a:xfrm>
          <a:custGeom>
            <a:avLst/>
            <a:gdLst/>
            <a:ahLst/>
            <a:cxnLst/>
            <a:rect l="l" t="t" r="r" b="b"/>
            <a:pathLst>
              <a:path w="6966" h="13100" extrusionOk="0">
                <a:moveTo>
                  <a:pt x="5945" y="0"/>
                </a:moveTo>
                <a:cubicBezTo>
                  <a:pt x="5682" y="0"/>
                  <a:pt x="5397" y="64"/>
                  <a:pt x="5133" y="138"/>
                </a:cubicBezTo>
                <a:cubicBezTo>
                  <a:pt x="3313" y="623"/>
                  <a:pt x="1624" y="2181"/>
                  <a:pt x="1" y="3150"/>
                </a:cubicBezTo>
                <a:lnTo>
                  <a:pt x="407" y="3974"/>
                </a:lnTo>
                <a:cubicBezTo>
                  <a:pt x="564" y="3909"/>
                  <a:pt x="708" y="3830"/>
                  <a:pt x="839" y="3752"/>
                </a:cubicBezTo>
                <a:cubicBezTo>
                  <a:pt x="1559" y="3320"/>
                  <a:pt x="2331" y="3006"/>
                  <a:pt x="3156" y="2835"/>
                </a:cubicBezTo>
                <a:lnTo>
                  <a:pt x="3156" y="2835"/>
                </a:lnTo>
                <a:cubicBezTo>
                  <a:pt x="3392" y="3726"/>
                  <a:pt x="2842" y="4655"/>
                  <a:pt x="2527" y="5467"/>
                </a:cubicBezTo>
                <a:cubicBezTo>
                  <a:pt x="2357" y="5860"/>
                  <a:pt x="2108" y="6370"/>
                  <a:pt x="2082" y="6815"/>
                </a:cubicBezTo>
                <a:cubicBezTo>
                  <a:pt x="2056" y="7680"/>
                  <a:pt x="2593" y="8491"/>
                  <a:pt x="2999" y="9211"/>
                </a:cubicBezTo>
                <a:cubicBezTo>
                  <a:pt x="3405" y="9944"/>
                  <a:pt x="3797" y="10665"/>
                  <a:pt x="4203" y="11385"/>
                </a:cubicBezTo>
                <a:cubicBezTo>
                  <a:pt x="4531" y="11974"/>
                  <a:pt x="4884" y="12615"/>
                  <a:pt x="5447" y="12995"/>
                </a:cubicBezTo>
                <a:cubicBezTo>
                  <a:pt x="5539" y="13073"/>
                  <a:pt x="5643" y="13100"/>
                  <a:pt x="5761" y="13100"/>
                </a:cubicBezTo>
                <a:cubicBezTo>
                  <a:pt x="5879" y="13073"/>
                  <a:pt x="5971" y="12982"/>
                  <a:pt x="6010" y="12864"/>
                </a:cubicBezTo>
                <a:cubicBezTo>
                  <a:pt x="6036" y="12746"/>
                  <a:pt x="6049" y="12628"/>
                  <a:pt x="6036" y="12511"/>
                </a:cubicBezTo>
                <a:cubicBezTo>
                  <a:pt x="6023" y="11817"/>
                  <a:pt x="6036" y="11136"/>
                  <a:pt x="6036" y="10442"/>
                </a:cubicBezTo>
                <a:cubicBezTo>
                  <a:pt x="6023" y="10102"/>
                  <a:pt x="5984" y="9761"/>
                  <a:pt x="5918" y="9421"/>
                </a:cubicBezTo>
                <a:lnTo>
                  <a:pt x="5866" y="9421"/>
                </a:lnTo>
                <a:lnTo>
                  <a:pt x="5054" y="9355"/>
                </a:lnTo>
                <a:cubicBezTo>
                  <a:pt x="5044" y="9359"/>
                  <a:pt x="5033" y="9360"/>
                  <a:pt x="5023" y="9360"/>
                </a:cubicBezTo>
                <a:cubicBezTo>
                  <a:pt x="4994" y="9360"/>
                  <a:pt x="4965" y="9348"/>
                  <a:pt x="4936" y="9329"/>
                </a:cubicBezTo>
                <a:cubicBezTo>
                  <a:pt x="4910" y="9290"/>
                  <a:pt x="4897" y="9251"/>
                  <a:pt x="4897" y="9211"/>
                </a:cubicBezTo>
                <a:cubicBezTo>
                  <a:pt x="4701" y="7837"/>
                  <a:pt x="4714" y="6331"/>
                  <a:pt x="5133" y="4996"/>
                </a:cubicBezTo>
                <a:cubicBezTo>
                  <a:pt x="5460" y="3935"/>
                  <a:pt x="6311" y="3150"/>
                  <a:pt x="6717" y="2128"/>
                </a:cubicBezTo>
                <a:cubicBezTo>
                  <a:pt x="6913" y="1696"/>
                  <a:pt x="6966" y="1199"/>
                  <a:pt x="6874" y="728"/>
                </a:cubicBezTo>
                <a:cubicBezTo>
                  <a:pt x="6744" y="168"/>
                  <a:pt x="6374" y="0"/>
                  <a:pt x="59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3" name="Google Shape;1143;p48"/>
          <p:cNvGrpSpPr/>
          <p:nvPr/>
        </p:nvGrpSpPr>
        <p:grpSpPr>
          <a:xfrm rot="430436">
            <a:off x="4976999" y="1944651"/>
            <a:ext cx="444399" cy="218710"/>
            <a:chOff x="6665725" y="3288700"/>
            <a:chExt cx="291325" cy="143375"/>
          </a:xfrm>
        </p:grpSpPr>
        <p:sp>
          <p:nvSpPr>
            <p:cNvPr id="1144" name="Google Shape;1144;p48"/>
            <p:cNvSpPr/>
            <p:nvPr/>
          </p:nvSpPr>
          <p:spPr>
            <a:xfrm>
              <a:off x="6669325" y="3291325"/>
              <a:ext cx="284125" cy="138150"/>
            </a:xfrm>
            <a:custGeom>
              <a:avLst/>
              <a:gdLst/>
              <a:ahLst/>
              <a:cxnLst/>
              <a:rect l="l" t="t" r="r" b="b"/>
              <a:pathLst>
                <a:path w="11365" h="5526" extrusionOk="0">
                  <a:moveTo>
                    <a:pt x="5682" y="0"/>
                  </a:moveTo>
                  <a:cubicBezTo>
                    <a:pt x="2540" y="0"/>
                    <a:pt x="0" y="2763"/>
                    <a:pt x="0" y="2763"/>
                  </a:cubicBezTo>
                  <a:cubicBezTo>
                    <a:pt x="0" y="2763"/>
                    <a:pt x="2540" y="5525"/>
                    <a:pt x="5682" y="5525"/>
                  </a:cubicBezTo>
                  <a:cubicBezTo>
                    <a:pt x="8824" y="5525"/>
                    <a:pt x="11364" y="2763"/>
                    <a:pt x="11364" y="2763"/>
                  </a:cubicBezTo>
                  <a:cubicBezTo>
                    <a:pt x="11364" y="2763"/>
                    <a:pt x="8824" y="0"/>
                    <a:pt x="5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8"/>
            <p:cNvSpPr/>
            <p:nvPr/>
          </p:nvSpPr>
          <p:spPr>
            <a:xfrm>
              <a:off x="6665725" y="3288700"/>
              <a:ext cx="291325" cy="143375"/>
            </a:xfrm>
            <a:custGeom>
              <a:avLst/>
              <a:gdLst/>
              <a:ahLst/>
              <a:cxnLst/>
              <a:rect l="l" t="t" r="r" b="b"/>
              <a:pathLst>
                <a:path w="11653" h="5735" extrusionOk="0">
                  <a:moveTo>
                    <a:pt x="5826" y="210"/>
                  </a:moveTo>
                  <a:cubicBezTo>
                    <a:pt x="8602" y="210"/>
                    <a:pt x="10945" y="2436"/>
                    <a:pt x="11364" y="2868"/>
                  </a:cubicBezTo>
                  <a:cubicBezTo>
                    <a:pt x="10945" y="3300"/>
                    <a:pt x="8602" y="5525"/>
                    <a:pt x="5826" y="5525"/>
                  </a:cubicBezTo>
                  <a:cubicBezTo>
                    <a:pt x="3051" y="5525"/>
                    <a:pt x="707" y="3300"/>
                    <a:pt x="288" y="2868"/>
                  </a:cubicBezTo>
                  <a:cubicBezTo>
                    <a:pt x="707" y="2436"/>
                    <a:pt x="3051" y="210"/>
                    <a:pt x="5826" y="210"/>
                  </a:cubicBezTo>
                  <a:close/>
                  <a:moveTo>
                    <a:pt x="5826" y="0"/>
                  </a:moveTo>
                  <a:cubicBezTo>
                    <a:pt x="2684" y="0"/>
                    <a:pt x="92" y="2776"/>
                    <a:pt x="66" y="2802"/>
                  </a:cubicBezTo>
                  <a:lnTo>
                    <a:pt x="0" y="2868"/>
                  </a:lnTo>
                  <a:lnTo>
                    <a:pt x="66" y="2933"/>
                  </a:lnTo>
                  <a:cubicBezTo>
                    <a:pt x="105" y="2972"/>
                    <a:pt x="2684" y="5735"/>
                    <a:pt x="5826" y="5735"/>
                  </a:cubicBezTo>
                  <a:cubicBezTo>
                    <a:pt x="8982" y="5735"/>
                    <a:pt x="11561" y="2972"/>
                    <a:pt x="11587" y="2933"/>
                  </a:cubicBezTo>
                  <a:lnTo>
                    <a:pt x="11652" y="2868"/>
                  </a:lnTo>
                  <a:lnTo>
                    <a:pt x="11587" y="2802"/>
                  </a:lnTo>
                  <a:cubicBezTo>
                    <a:pt x="11561" y="2763"/>
                    <a:pt x="8968" y="0"/>
                    <a:pt x="58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8"/>
            <p:cNvSpPr/>
            <p:nvPr/>
          </p:nvSpPr>
          <p:spPr>
            <a:xfrm>
              <a:off x="6753775" y="3291325"/>
              <a:ext cx="115225" cy="138150"/>
            </a:xfrm>
            <a:custGeom>
              <a:avLst/>
              <a:gdLst/>
              <a:ahLst/>
              <a:cxnLst/>
              <a:rect l="l" t="t" r="r" b="b"/>
              <a:pathLst>
                <a:path w="4609" h="5526" extrusionOk="0">
                  <a:moveTo>
                    <a:pt x="2304" y="0"/>
                  </a:moveTo>
                  <a:cubicBezTo>
                    <a:pt x="1034" y="0"/>
                    <a:pt x="0" y="1231"/>
                    <a:pt x="0" y="2763"/>
                  </a:cubicBezTo>
                  <a:cubicBezTo>
                    <a:pt x="0" y="4294"/>
                    <a:pt x="1034" y="5525"/>
                    <a:pt x="2304" y="5525"/>
                  </a:cubicBezTo>
                  <a:cubicBezTo>
                    <a:pt x="3574" y="5525"/>
                    <a:pt x="4609" y="4294"/>
                    <a:pt x="4609" y="2763"/>
                  </a:cubicBezTo>
                  <a:cubicBezTo>
                    <a:pt x="4609" y="1231"/>
                    <a:pt x="3574" y="0"/>
                    <a:pt x="2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 name="Google Shape;1147;p48"/>
          <p:cNvGrpSpPr/>
          <p:nvPr/>
        </p:nvGrpSpPr>
        <p:grpSpPr>
          <a:xfrm rot="-451095">
            <a:off x="7875223" y="1375774"/>
            <a:ext cx="758413" cy="382358"/>
            <a:chOff x="3763850" y="3766900"/>
            <a:chExt cx="475250" cy="239600"/>
          </a:xfrm>
        </p:grpSpPr>
        <p:sp>
          <p:nvSpPr>
            <p:cNvPr id="1148" name="Google Shape;1148;p48"/>
            <p:cNvSpPr/>
            <p:nvPr/>
          </p:nvSpPr>
          <p:spPr>
            <a:xfrm>
              <a:off x="3944175" y="3769175"/>
              <a:ext cx="128675" cy="234700"/>
            </a:xfrm>
            <a:custGeom>
              <a:avLst/>
              <a:gdLst/>
              <a:ahLst/>
              <a:cxnLst/>
              <a:rect l="l" t="t" r="r" b="b"/>
              <a:pathLst>
                <a:path w="5147" h="9388" extrusionOk="0">
                  <a:moveTo>
                    <a:pt x="2096" y="1"/>
                  </a:moveTo>
                  <a:lnTo>
                    <a:pt x="2096" y="812"/>
                  </a:lnTo>
                  <a:cubicBezTo>
                    <a:pt x="930" y="943"/>
                    <a:pt x="171" y="1676"/>
                    <a:pt x="171" y="2737"/>
                  </a:cubicBezTo>
                  <a:cubicBezTo>
                    <a:pt x="171" y="3863"/>
                    <a:pt x="904" y="4426"/>
                    <a:pt x="2488" y="4884"/>
                  </a:cubicBezTo>
                  <a:cubicBezTo>
                    <a:pt x="3771" y="5238"/>
                    <a:pt x="4151" y="5735"/>
                    <a:pt x="4151" y="6429"/>
                  </a:cubicBezTo>
                  <a:cubicBezTo>
                    <a:pt x="4151" y="7214"/>
                    <a:pt x="3601" y="7660"/>
                    <a:pt x="2619" y="7660"/>
                  </a:cubicBezTo>
                  <a:cubicBezTo>
                    <a:pt x="1729" y="7660"/>
                    <a:pt x="1166" y="7241"/>
                    <a:pt x="983" y="6377"/>
                  </a:cubicBezTo>
                  <a:lnTo>
                    <a:pt x="1" y="6377"/>
                  </a:lnTo>
                  <a:cubicBezTo>
                    <a:pt x="132" y="7463"/>
                    <a:pt x="839" y="8249"/>
                    <a:pt x="2135" y="8406"/>
                  </a:cubicBezTo>
                  <a:lnTo>
                    <a:pt x="2135" y="9388"/>
                  </a:lnTo>
                  <a:lnTo>
                    <a:pt x="2999" y="9388"/>
                  </a:lnTo>
                  <a:lnTo>
                    <a:pt x="2999" y="8406"/>
                  </a:lnTo>
                  <a:cubicBezTo>
                    <a:pt x="4321" y="8301"/>
                    <a:pt x="5146" y="7516"/>
                    <a:pt x="5146" y="6337"/>
                  </a:cubicBezTo>
                  <a:cubicBezTo>
                    <a:pt x="5146" y="5264"/>
                    <a:pt x="4622" y="4504"/>
                    <a:pt x="2776" y="3968"/>
                  </a:cubicBezTo>
                  <a:cubicBezTo>
                    <a:pt x="1572" y="3601"/>
                    <a:pt x="1166" y="3352"/>
                    <a:pt x="1166" y="2658"/>
                  </a:cubicBezTo>
                  <a:cubicBezTo>
                    <a:pt x="1166" y="2095"/>
                    <a:pt x="1493" y="1559"/>
                    <a:pt x="2475" y="1559"/>
                  </a:cubicBezTo>
                  <a:cubicBezTo>
                    <a:pt x="3536" y="1559"/>
                    <a:pt x="3837" y="2109"/>
                    <a:pt x="3942" y="2580"/>
                  </a:cubicBezTo>
                  <a:lnTo>
                    <a:pt x="4950" y="2580"/>
                  </a:lnTo>
                  <a:cubicBezTo>
                    <a:pt x="4858" y="1860"/>
                    <a:pt x="4413" y="956"/>
                    <a:pt x="2947" y="799"/>
                  </a:cubicBezTo>
                  <a:lnTo>
                    <a:pt x="29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8"/>
            <p:cNvSpPr/>
            <p:nvPr/>
          </p:nvSpPr>
          <p:spPr>
            <a:xfrm>
              <a:off x="3766775" y="3769175"/>
              <a:ext cx="129000" cy="234700"/>
            </a:xfrm>
            <a:custGeom>
              <a:avLst/>
              <a:gdLst/>
              <a:ahLst/>
              <a:cxnLst/>
              <a:rect l="l" t="t" r="r" b="b"/>
              <a:pathLst>
                <a:path w="5160" h="9388" extrusionOk="0">
                  <a:moveTo>
                    <a:pt x="2109" y="1"/>
                  </a:moveTo>
                  <a:lnTo>
                    <a:pt x="2109" y="812"/>
                  </a:lnTo>
                  <a:cubicBezTo>
                    <a:pt x="930" y="943"/>
                    <a:pt x="184" y="1676"/>
                    <a:pt x="184" y="2737"/>
                  </a:cubicBezTo>
                  <a:cubicBezTo>
                    <a:pt x="184" y="3863"/>
                    <a:pt x="904" y="4426"/>
                    <a:pt x="2501" y="4884"/>
                  </a:cubicBezTo>
                  <a:cubicBezTo>
                    <a:pt x="3784" y="5238"/>
                    <a:pt x="4164" y="5735"/>
                    <a:pt x="4164" y="6429"/>
                  </a:cubicBezTo>
                  <a:cubicBezTo>
                    <a:pt x="4164" y="7214"/>
                    <a:pt x="3614" y="7660"/>
                    <a:pt x="2619" y="7660"/>
                  </a:cubicBezTo>
                  <a:cubicBezTo>
                    <a:pt x="1742" y="7660"/>
                    <a:pt x="1166" y="7241"/>
                    <a:pt x="983" y="6377"/>
                  </a:cubicBezTo>
                  <a:lnTo>
                    <a:pt x="1" y="6377"/>
                  </a:lnTo>
                  <a:cubicBezTo>
                    <a:pt x="145" y="7463"/>
                    <a:pt x="839" y="8249"/>
                    <a:pt x="2148" y="8406"/>
                  </a:cubicBezTo>
                  <a:lnTo>
                    <a:pt x="2148" y="9388"/>
                  </a:lnTo>
                  <a:lnTo>
                    <a:pt x="3012" y="9388"/>
                  </a:lnTo>
                  <a:lnTo>
                    <a:pt x="3012" y="8406"/>
                  </a:lnTo>
                  <a:cubicBezTo>
                    <a:pt x="4334" y="8301"/>
                    <a:pt x="5159" y="7516"/>
                    <a:pt x="5159" y="6337"/>
                  </a:cubicBezTo>
                  <a:cubicBezTo>
                    <a:pt x="5159" y="5264"/>
                    <a:pt x="4635" y="4504"/>
                    <a:pt x="2789" y="3968"/>
                  </a:cubicBezTo>
                  <a:cubicBezTo>
                    <a:pt x="1585" y="3601"/>
                    <a:pt x="1179" y="3352"/>
                    <a:pt x="1179" y="2658"/>
                  </a:cubicBezTo>
                  <a:cubicBezTo>
                    <a:pt x="1179" y="2095"/>
                    <a:pt x="1506" y="1559"/>
                    <a:pt x="2475" y="1559"/>
                  </a:cubicBezTo>
                  <a:cubicBezTo>
                    <a:pt x="3549" y="1559"/>
                    <a:pt x="3850" y="2109"/>
                    <a:pt x="3955" y="2580"/>
                  </a:cubicBezTo>
                  <a:lnTo>
                    <a:pt x="4963" y="2580"/>
                  </a:lnTo>
                  <a:cubicBezTo>
                    <a:pt x="4871" y="1860"/>
                    <a:pt x="4426" y="956"/>
                    <a:pt x="2960" y="799"/>
                  </a:cubicBezTo>
                  <a:lnTo>
                    <a:pt x="29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8"/>
            <p:cNvSpPr/>
            <p:nvPr/>
          </p:nvSpPr>
          <p:spPr>
            <a:xfrm>
              <a:off x="3763850" y="3766900"/>
              <a:ext cx="134200" cy="239600"/>
            </a:xfrm>
            <a:custGeom>
              <a:avLst/>
              <a:gdLst/>
              <a:ahLst/>
              <a:cxnLst/>
              <a:rect l="l" t="t" r="r" b="b"/>
              <a:pathLst>
                <a:path w="5368" h="9584" extrusionOk="0">
                  <a:moveTo>
                    <a:pt x="2972" y="210"/>
                  </a:moveTo>
                  <a:lnTo>
                    <a:pt x="2972" y="995"/>
                  </a:lnTo>
                  <a:lnTo>
                    <a:pt x="3064" y="1008"/>
                  </a:lnTo>
                  <a:cubicBezTo>
                    <a:pt x="4412" y="1152"/>
                    <a:pt x="4844" y="1925"/>
                    <a:pt x="4962" y="2579"/>
                  </a:cubicBezTo>
                  <a:lnTo>
                    <a:pt x="4150" y="2579"/>
                  </a:lnTo>
                  <a:cubicBezTo>
                    <a:pt x="3967" y="1898"/>
                    <a:pt x="3443" y="1558"/>
                    <a:pt x="2592" y="1558"/>
                  </a:cubicBezTo>
                  <a:cubicBezTo>
                    <a:pt x="1715" y="1558"/>
                    <a:pt x="1191" y="2003"/>
                    <a:pt x="1191" y="2749"/>
                  </a:cubicBezTo>
                  <a:cubicBezTo>
                    <a:pt x="1191" y="3548"/>
                    <a:pt x="1689" y="3810"/>
                    <a:pt x="2880" y="4163"/>
                  </a:cubicBezTo>
                  <a:cubicBezTo>
                    <a:pt x="4883" y="4752"/>
                    <a:pt x="5171" y="5603"/>
                    <a:pt x="5171" y="6441"/>
                  </a:cubicBezTo>
                  <a:cubicBezTo>
                    <a:pt x="5171" y="7554"/>
                    <a:pt x="4399" y="8287"/>
                    <a:pt x="3116" y="8418"/>
                  </a:cubicBezTo>
                  <a:lnTo>
                    <a:pt x="3024" y="8418"/>
                  </a:lnTo>
                  <a:lnTo>
                    <a:pt x="3024" y="9374"/>
                  </a:lnTo>
                  <a:lnTo>
                    <a:pt x="2370" y="9374"/>
                  </a:lnTo>
                  <a:lnTo>
                    <a:pt x="2370" y="8405"/>
                  </a:lnTo>
                  <a:lnTo>
                    <a:pt x="2278" y="8392"/>
                  </a:lnTo>
                  <a:cubicBezTo>
                    <a:pt x="1126" y="8261"/>
                    <a:pt x="406" y="7620"/>
                    <a:pt x="236" y="6572"/>
                  </a:cubicBezTo>
                  <a:lnTo>
                    <a:pt x="1021" y="6572"/>
                  </a:lnTo>
                  <a:cubicBezTo>
                    <a:pt x="1231" y="7423"/>
                    <a:pt x="1820" y="7868"/>
                    <a:pt x="2736" y="7868"/>
                  </a:cubicBezTo>
                  <a:cubicBezTo>
                    <a:pt x="3784" y="7868"/>
                    <a:pt x="4373" y="7371"/>
                    <a:pt x="4373" y="6520"/>
                  </a:cubicBezTo>
                  <a:cubicBezTo>
                    <a:pt x="4373" y="5708"/>
                    <a:pt x="3875" y="5237"/>
                    <a:pt x="2645" y="4883"/>
                  </a:cubicBezTo>
                  <a:cubicBezTo>
                    <a:pt x="1008" y="4425"/>
                    <a:pt x="406" y="3862"/>
                    <a:pt x="406" y="2841"/>
                  </a:cubicBezTo>
                  <a:cubicBezTo>
                    <a:pt x="406" y="1846"/>
                    <a:pt x="1100" y="1139"/>
                    <a:pt x="2226" y="1008"/>
                  </a:cubicBezTo>
                  <a:lnTo>
                    <a:pt x="2317" y="995"/>
                  </a:lnTo>
                  <a:lnTo>
                    <a:pt x="2317" y="210"/>
                  </a:lnTo>
                  <a:close/>
                  <a:moveTo>
                    <a:pt x="2108" y="0"/>
                  </a:moveTo>
                  <a:lnTo>
                    <a:pt x="2108" y="812"/>
                  </a:lnTo>
                  <a:cubicBezTo>
                    <a:pt x="930" y="982"/>
                    <a:pt x="196" y="1754"/>
                    <a:pt x="196" y="2828"/>
                  </a:cubicBezTo>
                  <a:cubicBezTo>
                    <a:pt x="196" y="4137"/>
                    <a:pt x="1152" y="4674"/>
                    <a:pt x="2592" y="5080"/>
                  </a:cubicBezTo>
                  <a:cubicBezTo>
                    <a:pt x="3901" y="5446"/>
                    <a:pt x="4163" y="5918"/>
                    <a:pt x="4163" y="6520"/>
                  </a:cubicBezTo>
                  <a:cubicBezTo>
                    <a:pt x="4163" y="7253"/>
                    <a:pt x="3653" y="7659"/>
                    <a:pt x="2736" y="7659"/>
                  </a:cubicBezTo>
                  <a:cubicBezTo>
                    <a:pt x="1885" y="7659"/>
                    <a:pt x="1375" y="7253"/>
                    <a:pt x="1191" y="6454"/>
                  </a:cubicBezTo>
                  <a:lnTo>
                    <a:pt x="1178" y="6376"/>
                  </a:lnTo>
                  <a:lnTo>
                    <a:pt x="0" y="6376"/>
                  </a:lnTo>
                  <a:lnTo>
                    <a:pt x="13" y="6481"/>
                  </a:lnTo>
                  <a:cubicBezTo>
                    <a:pt x="157" y="7659"/>
                    <a:pt x="930" y="8418"/>
                    <a:pt x="2147" y="8588"/>
                  </a:cubicBezTo>
                  <a:lnTo>
                    <a:pt x="2147" y="9583"/>
                  </a:lnTo>
                  <a:lnTo>
                    <a:pt x="3234" y="9583"/>
                  </a:lnTo>
                  <a:lnTo>
                    <a:pt x="3221" y="8602"/>
                  </a:lnTo>
                  <a:cubicBezTo>
                    <a:pt x="4569" y="8444"/>
                    <a:pt x="5368" y="7633"/>
                    <a:pt x="5368" y="6428"/>
                  </a:cubicBezTo>
                  <a:cubicBezTo>
                    <a:pt x="5368" y="5185"/>
                    <a:pt x="4661" y="4478"/>
                    <a:pt x="2933" y="3967"/>
                  </a:cubicBezTo>
                  <a:cubicBezTo>
                    <a:pt x="1702" y="3600"/>
                    <a:pt x="1401" y="3365"/>
                    <a:pt x="1401" y="2749"/>
                  </a:cubicBezTo>
                  <a:cubicBezTo>
                    <a:pt x="1401" y="2448"/>
                    <a:pt x="1519" y="1754"/>
                    <a:pt x="2592" y="1754"/>
                  </a:cubicBezTo>
                  <a:cubicBezTo>
                    <a:pt x="3378" y="1754"/>
                    <a:pt x="3823" y="2069"/>
                    <a:pt x="3967" y="2710"/>
                  </a:cubicBezTo>
                  <a:lnTo>
                    <a:pt x="3980" y="2789"/>
                  </a:lnTo>
                  <a:lnTo>
                    <a:pt x="5185" y="2789"/>
                  </a:lnTo>
                  <a:lnTo>
                    <a:pt x="5171" y="2671"/>
                  </a:lnTo>
                  <a:cubicBezTo>
                    <a:pt x="5093" y="2055"/>
                    <a:pt x="4739" y="1021"/>
                    <a:pt x="3181" y="812"/>
                  </a:cubicBezTo>
                  <a:lnTo>
                    <a:pt x="31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8"/>
            <p:cNvSpPr/>
            <p:nvPr/>
          </p:nvSpPr>
          <p:spPr>
            <a:xfrm>
              <a:off x="4110450" y="3769175"/>
              <a:ext cx="128650" cy="234700"/>
            </a:xfrm>
            <a:custGeom>
              <a:avLst/>
              <a:gdLst/>
              <a:ahLst/>
              <a:cxnLst/>
              <a:rect l="l" t="t" r="r" b="b"/>
              <a:pathLst>
                <a:path w="5146" h="9388" extrusionOk="0">
                  <a:moveTo>
                    <a:pt x="2095" y="1"/>
                  </a:moveTo>
                  <a:lnTo>
                    <a:pt x="2095" y="812"/>
                  </a:lnTo>
                  <a:cubicBezTo>
                    <a:pt x="930" y="943"/>
                    <a:pt x="171" y="1676"/>
                    <a:pt x="171" y="2737"/>
                  </a:cubicBezTo>
                  <a:cubicBezTo>
                    <a:pt x="171" y="3863"/>
                    <a:pt x="891" y="4426"/>
                    <a:pt x="2488" y="4884"/>
                  </a:cubicBezTo>
                  <a:cubicBezTo>
                    <a:pt x="3771" y="5238"/>
                    <a:pt x="4151" y="5735"/>
                    <a:pt x="4151" y="6429"/>
                  </a:cubicBezTo>
                  <a:cubicBezTo>
                    <a:pt x="4151" y="7214"/>
                    <a:pt x="3601" y="7660"/>
                    <a:pt x="2619" y="7660"/>
                  </a:cubicBezTo>
                  <a:cubicBezTo>
                    <a:pt x="1729" y="7660"/>
                    <a:pt x="1166" y="7241"/>
                    <a:pt x="983" y="6377"/>
                  </a:cubicBezTo>
                  <a:lnTo>
                    <a:pt x="1" y="6377"/>
                  </a:lnTo>
                  <a:cubicBezTo>
                    <a:pt x="132" y="7463"/>
                    <a:pt x="839" y="8249"/>
                    <a:pt x="2135" y="8406"/>
                  </a:cubicBezTo>
                  <a:lnTo>
                    <a:pt x="2135" y="9388"/>
                  </a:lnTo>
                  <a:lnTo>
                    <a:pt x="2999" y="9388"/>
                  </a:lnTo>
                  <a:lnTo>
                    <a:pt x="2999" y="8406"/>
                  </a:lnTo>
                  <a:cubicBezTo>
                    <a:pt x="4321" y="8301"/>
                    <a:pt x="5146" y="7516"/>
                    <a:pt x="5146" y="6337"/>
                  </a:cubicBezTo>
                  <a:cubicBezTo>
                    <a:pt x="5146" y="5264"/>
                    <a:pt x="4622" y="4504"/>
                    <a:pt x="2776" y="3968"/>
                  </a:cubicBezTo>
                  <a:cubicBezTo>
                    <a:pt x="1572" y="3601"/>
                    <a:pt x="1166" y="3352"/>
                    <a:pt x="1166" y="2658"/>
                  </a:cubicBezTo>
                  <a:cubicBezTo>
                    <a:pt x="1166" y="2095"/>
                    <a:pt x="1493" y="1559"/>
                    <a:pt x="2462" y="1559"/>
                  </a:cubicBezTo>
                  <a:cubicBezTo>
                    <a:pt x="3536" y="1559"/>
                    <a:pt x="3837" y="2109"/>
                    <a:pt x="3941" y="2580"/>
                  </a:cubicBezTo>
                  <a:lnTo>
                    <a:pt x="4949" y="2580"/>
                  </a:lnTo>
                  <a:cubicBezTo>
                    <a:pt x="4858" y="1860"/>
                    <a:pt x="4413" y="956"/>
                    <a:pt x="2946" y="799"/>
                  </a:cubicBezTo>
                  <a:lnTo>
                    <a:pt x="29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6" name="Google Shape;1156;p49"/>
          <p:cNvSpPr/>
          <p:nvPr/>
        </p:nvSpPr>
        <p:spPr>
          <a:xfrm>
            <a:off x="1004538" y="1993978"/>
            <a:ext cx="803700" cy="803700"/>
          </a:xfrm>
          <a:prstGeom prst="roundRect">
            <a:avLst>
              <a:gd name="adj" fmla="val 67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9"/>
          <p:cNvSpPr/>
          <p:nvPr/>
        </p:nvSpPr>
        <p:spPr>
          <a:xfrm>
            <a:off x="1004538" y="3220516"/>
            <a:ext cx="803700" cy="803700"/>
          </a:xfrm>
          <a:prstGeom prst="roundRect">
            <a:avLst>
              <a:gd name="adj" fmla="val 67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9"/>
          <p:cNvSpPr/>
          <p:nvPr/>
        </p:nvSpPr>
        <p:spPr>
          <a:xfrm>
            <a:off x="4795663" y="1993978"/>
            <a:ext cx="803700" cy="803700"/>
          </a:xfrm>
          <a:prstGeom prst="roundRect">
            <a:avLst>
              <a:gd name="adj" fmla="val 67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9"/>
          <p:cNvSpPr/>
          <p:nvPr/>
        </p:nvSpPr>
        <p:spPr>
          <a:xfrm>
            <a:off x="4795663" y="3220516"/>
            <a:ext cx="803700" cy="803700"/>
          </a:xfrm>
          <a:prstGeom prst="roundRect">
            <a:avLst>
              <a:gd name="adj" fmla="val 67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9"/>
          <p:cNvSpPr txBox="1">
            <a:spLocks noGrp="1"/>
          </p:cNvSpPr>
          <p:nvPr>
            <p:ph type="subTitle" idx="1"/>
          </p:nvPr>
        </p:nvSpPr>
        <p:spPr>
          <a:xfrm>
            <a:off x="1960625" y="1853663"/>
            <a:ext cx="2387700" cy="45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1161" name="Google Shape;1161;p49"/>
          <p:cNvSpPr txBox="1">
            <a:spLocks noGrp="1"/>
          </p:cNvSpPr>
          <p:nvPr>
            <p:ph type="subTitle" idx="2"/>
          </p:nvPr>
        </p:nvSpPr>
        <p:spPr>
          <a:xfrm>
            <a:off x="1960625" y="3119882"/>
            <a:ext cx="2387700" cy="45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1162" name="Google Shape;1162;p49"/>
          <p:cNvSpPr txBox="1">
            <a:spLocks noGrp="1"/>
          </p:cNvSpPr>
          <p:nvPr>
            <p:ph type="subTitle" idx="3"/>
          </p:nvPr>
        </p:nvSpPr>
        <p:spPr>
          <a:xfrm>
            <a:off x="5751765" y="1853663"/>
            <a:ext cx="2387700" cy="45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
        <p:nvSpPr>
          <p:cNvPr id="1163" name="Google Shape;1163;p49"/>
          <p:cNvSpPr txBox="1">
            <a:spLocks noGrp="1"/>
          </p:cNvSpPr>
          <p:nvPr>
            <p:ph type="subTitle" idx="4"/>
          </p:nvPr>
        </p:nvSpPr>
        <p:spPr>
          <a:xfrm>
            <a:off x="5751765" y="3119882"/>
            <a:ext cx="2387700" cy="45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sp>
        <p:nvSpPr>
          <p:cNvPr id="1164" name="Google Shape;1164;p49"/>
          <p:cNvSpPr txBox="1">
            <a:spLocks noGrp="1"/>
          </p:cNvSpPr>
          <p:nvPr>
            <p:ph type="title"/>
          </p:nvPr>
        </p:nvSpPr>
        <p:spPr>
          <a:xfrm>
            <a:off x="720000" y="446600"/>
            <a:ext cx="4434300" cy="110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Divide the content into four ideas</a:t>
            </a:r>
            <a:endParaRPr/>
          </a:p>
        </p:txBody>
      </p:sp>
      <p:sp>
        <p:nvSpPr>
          <p:cNvPr id="1165" name="Google Shape;1165;p49"/>
          <p:cNvSpPr txBox="1">
            <a:spLocks noGrp="1"/>
          </p:cNvSpPr>
          <p:nvPr>
            <p:ph type="subTitle" idx="7"/>
          </p:nvPr>
        </p:nvSpPr>
        <p:spPr>
          <a:xfrm>
            <a:off x="1960625" y="3545072"/>
            <a:ext cx="2387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 cold planet</a:t>
            </a:r>
            <a:endParaRPr/>
          </a:p>
        </p:txBody>
      </p:sp>
      <p:sp>
        <p:nvSpPr>
          <p:cNvPr id="1166" name="Google Shape;1166;p49"/>
          <p:cNvSpPr txBox="1">
            <a:spLocks noGrp="1"/>
          </p:cNvSpPr>
          <p:nvPr>
            <p:ph type="subTitle" idx="5"/>
          </p:nvPr>
        </p:nvSpPr>
        <p:spPr>
          <a:xfrm>
            <a:off x="1960625" y="2278711"/>
            <a:ext cx="2387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a:t>
            </a:r>
            <a:endParaRPr/>
          </a:p>
        </p:txBody>
      </p:sp>
      <p:sp>
        <p:nvSpPr>
          <p:cNvPr id="1167" name="Google Shape;1167;p49"/>
          <p:cNvSpPr txBox="1">
            <a:spLocks noGrp="1"/>
          </p:cNvSpPr>
          <p:nvPr>
            <p:ph type="subTitle" idx="6"/>
          </p:nvPr>
        </p:nvSpPr>
        <p:spPr>
          <a:xfrm>
            <a:off x="5751764" y="2278711"/>
            <a:ext cx="2387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in the Solar System</a:t>
            </a:r>
            <a:endParaRPr/>
          </a:p>
        </p:txBody>
      </p:sp>
      <p:sp>
        <p:nvSpPr>
          <p:cNvPr id="1168" name="Google Shape;1168;p49"/>
          <p:cNvSpPr txBox="1">
            <a:spLocks noGrp="1"/>
          </p:cNvSpPr>
          <p:nvPr>
            <p:ph type="subTitle" idx="8"/>
          </p:nvPr>
        </p:nvSpPr>
        <p:spPr>
          <a:xfrm>
            <a:off x="5751764" y="3545072"/>
            <a:ext cx="2387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a:t>
            </a:r>
            <a:endParaRPr/>
          </a:p>
        </p:txBody>
      </p:sp>
      <p:grpSp>
        <p:nvGrpSpPr>
          <p:cNvPr id="1169" name="Google Shape;1169;p49"/>
          <p:cNvGrpSpPr/>
          <p:nvPr/>
        </p:nvGrpSpPr>
        <p:grpSpPr>
          <a:xfrm>
            <a:off x="5017996" y="2216419"/>
            <a:ext cx="359075" cy="358844"/>
            <a:chOff x="-61351725" y="3372400"/>
            <a:chExt cx="310350" cy="310150"/>
          </a:xfrm>
        </p:grpSpPr>
        <p:sp>
          <p:nvSpPr>
            <p:cNvPr id="1170" name="Google Shape;1170;p49"/>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9"/>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9"/>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 name="Google Shape;1173;p49"/>
          <p:cNvGrpSpPr/>
          <p:nvPr/>
        </p:nvGrpSpPr>
        <p:grpSpPr>
          <a:xfrm>
            <a:off x="1223214" y="3455625"/>
            <a:ext cx="366364" cy="333534"/>
            <a:chOff x="-61354875" y="3751050"/>
            <a:chExt cx="316650" cy="288275"/>
          </a:xfrm>
        </p:grpSpPr>
        <p:sp>
          <p:nvSpPr>
            <p:cNvPr id="1174" name="Google Shape;1174;p49"/>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9"/>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9"/>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7" name="Google Shape;1177;p49"/>
          <p:cNvSpPr/>
          <p:nvPr/>
        </p:nvSpPr>
        <p:spPr>
          <a:xfrm>
            <a:off x="5012976" y="343987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8" name="Google Shape;1178;p49"/>
          <p:cNvGrpSpPr/>
          <p:nvPr/>
        </p:nvGrpSpPr>
        <p:grpSpPr>
          <a:xfrm>
            <a:off x="1223218" y="2212196"/>
            <a:ext cx="366364" cy="367290"/>
            <a:chOff x="-61784125" y="3377700"/>
            <a:chExt cx="316650" cy="317450"/>
          </a:xfrm>
        </p:grpSpPr>
        <p:sp>
          <p:nvSpPr>
            <p:cNvPr id="1179" name="Google Shape;1179;p49"/>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9"/>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9"/>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9"/>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9"/>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9"/>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9"/>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6" name="Google Shape;1186;p49"/>
          <p:cNvSpPr/>
          <p:nvPr/>
        </p:nvSpPr>
        <p:spPr>
          <a:xfrm>
            <a:off x="7152147" y="345812"/>
            <a:ext cx="302237" cy="568376"/>
          </a:xfrm>
          <a:custGeom>
            <a:avLst/>
            <a:gdLst/>
            <a:ahLst/>
            <a:cxnLst/>
            <a:rect l="l" t="t" r="r" b="b"/>
            <a:pathLst>
              <a:path w="6966" h="13100" extrusionOk="0">
                <a:moveTo>
                  <a:pt x="5945" y="0"/>
                </a:moveTo>
                <a:cubicBezTo>
                  <a:pt x="5682" y="0"/>
                  <a:pt x="5397" y="64"/>
                  <a:pt x="5133" y="138"/>
                </a:cubicBezTo>
                <a:cubicBezTo>
                  <a:pt x="3313" y="623"/>
                  <a:pt x="1624" y="2181"/>
                  <a:pt x="1" y="3150"/>
                </a:cubicBezTo>
                <a:lnTo>
                  <a:pt x="407" y="3974"/>
                </a:lnTo>
                <a:cubicBezTo>
                  <a:pt x="564" y="3909"/>
                  <a:pt x="708" y="3830"/>
                  <a:pt x="839" y="3752"/>
                </a:cubicBezTo>
                <a:cubicBezTo>
                  <a:pt x="1559" y="3320"/>
                  <a:pt x="2331" y="3006"/>
                  <a:pt x="3156" y="2835"/>
                </a:cubicBezTo>
                <a:lnTo>
                  <a:pt x="3156" y="2835"/>
                </a:lnTo>
                <a:cubicBezTo>
                  <a:pt x="3392" y="3726"/>
                  <a:pt x="2842" y="4655"/>
                  <a:pt x="2527" y="5467"/>
                </a:cubicBezTo>
                <a:cubicBezTo>
                  <a:pt x="2357" y="5860"/>
                  <a:pt x="2108" y="6370"/>
                  <a:pt x="2082" y="6815"/>
                </a:cubicBezTo>
                <a:cubicBezTo>
                  <a:pt x="2056" y="7680"/>
                  <a:pt x="2593" y="8491"/>
                  <a:pt x="2999" y="9211"/>
                </a:cubicBezTo>
                <a:cubicBezTo>
                  <a:pt x="3405" y="9944"/>
                  <a:pt x="3797" y="10665"/>
                  <a:pt x="4203" y="11385"/>
                </a:cubicBezTo>
                <a:cubicBezTo>
                  <a:pt x="4531" y="11974"/>
                  <a:pt x="4884" y="12615"/>
                  <a:pt x="5447" y="12995"/>
                </a:cubicBezTo>
                <a:cubicBezTo>
                  <a:pt x="5539" y="13073"/>
                  <a:pt x="5643" y="13100"/>
                  <a:pt x="5761" y="13100"/>
                </a:cubicBezTo>
                <a:cubicBezTo>
                  <a:pt x="5879" y="13073"/>
                  <a:pt x="5971" y="12982"/>
                  <a:pt x="6010" y="12864"/>
                </a:cubicBezTo>
                <a:cubicBezTo>
                  <a:pt x="6036" y="12746"/>
                  <a:pt x="6049" y="12628"/>
                  <a:pt x="6036" y="12511"/>
                </a:cubicBezTo>
                <a:cubicBezTo>
                  <a:pt x="6023" y="11817"/>
                  <a:pt x="6036" y="11136"/>
                  <a:pt x="6036" y="10442"/>
                </a:cubicBezTo>
                <a:cubicBezTo>
                  <a:pt x="6023" y="10102"/>
                  <a:pt x="5984" y="9761"/>
                  <a:pt x="5918" y="9421"/>
                </a:cubicBezTo>
                <a:lnTo>
                  <a:pt x="5866" y="9421"/>
                </a:lnTo>
                <a:lnTo>
                  <a:pt x="5054" y="9355"/>
                </a:lnTo>
                <a:cubicBezTo>
                  <a:pt x="5044" y="9359"/>
                  <a:pt x="5033" y="9360"/>
                  <a:pt x="5023" y="9360"/>
                </a:cubicBezTo>
                <a:cubicBezTo>
                  <a:pt x="4994" y="9360"/>
                  <a:pt x="4965" y="9348"/>
                  <a:pt x="4936" y="9329"/>
                </a:cubicBezTo>
                <a:cubicBezTo>
                  <a:pt x="4910" y="9290"/>
                  <a:pt x="4897" y="9251"/>
                  <a:pt x="4897" y="9211"/>
                </a:cubicBezTo>
                <a:cubicBezTo>
                  <a:pt x="4701" y="7837"/>
                  <a:pt x="4714" y="6331"/>
                  <a:pt x="5133" y="4996"/>
                </a:cubicBezTo>
                <a:cubicBezTo>
                  <a:pt x="5460" y="3935"/>
                  <a:pt x="6311" y="3150"/>
                  <a:pt x="6717" y="2128"/>
                </a:cubicBezTo>
                <a:cubicBezTo>
                  <a:pt x="6913" y="1696"/>
                  <a:pt x="6966" y="1199"/>
                  <a:pt x="6874" y="728"/>
                </a:cubicBezTo>
                <a:cubicBezTo>
                  <a:pt x="6744" y="168"/>
                  <a:pt x="6374" y="0"/>
                  <a:pt x="59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7" name="Google Shape;1187;p49"/>
          <p:cNvGrpSpPr/>
          <p:nvPr/>
        </p:nvGrpSpPr>
        <p:grpSpPr>
          <a:xfrm>
            <a:off x="7546850" y="902766"/>
            <a:ext cx="673174" cy="862229"/>
            <a:chOff x="423050" y="2039550"/>
            <a:chExt cx="318150" cy="407500"/>
          </a:xfrm>
        </p:grpSpPr>
        <p:sp>
          <p:nvSpPr>
            <p:cNvPr id="1188" name="Google Shape;1188;p49"/>
            <p:cNvSpPr/>
            <p:nvPr/>
          </p:nvSpPr>
          <p:spPr>
            <a:xfrm>
              <a:off x="423050" y="2039550"/>
              <a:ext cx="318150" cy="407500"/>
            </a:xfrm>
            <a:custGeom>
              <a:avLst/>
              <a:gdLst/>
              <a:ahLst/>
              <a:cxnLst/>
              <a:rect l="l" t="t" r="r" b="b"/>
              <a:pathLst>
                <a:path w="12726" h="16300" extrusionOk="0">
                  <a:moveTo>
                    <a:pt x="11315" y="0"/>
                  </a:moveTo>
                  <a:cubicBezTo>
                    <a:pt x="11239" y="0"/>
                    <a:pt x="11163" y="35"/>
                    <a:pt x="11115" y="98"/>
                  </a:cubicBezTo>
                  <a:lnTo>
                    <a:pt x="79" y="15076"/>
                  </a:lnTo>
                  <a:cubicBezTo>
                    <a:pt x="0" y="15181"/>
                    <a:pt x="26" y="15338"/>
                    <a:pt x="131" y="15416"/>
                  </a:cubicBezTo>
                  <a:lnTo>
                    <a:pt x="1270" y="16254"/>
                  </a:lnTo>
                  <a:cubicBezTo>
                    <a:pt x="1311" y="16285"/>
                    <a:pt x="1361" y="16300"/>
                    <a:pt x="1410" y="16300"/>
                  </a:cubicBezTo>
                  <a:cubicBezTo>
                    <a:pt x="1486" y="16300"/>
                    <a:pt x="1563" y="16265"/>
                    <a:pt x="1610" y="16202"/>
                  </a:cubicBezTo>
                  <a:lnTo>
                    <a:pt x="12647" y="1224"/>
                  </a:lnTo>
                  <a:cubicBezTo>
                    <a:pt x="12726" y="1120"/>
                    <a:pt x="12700" y="963"/>
                    <a:pt x="12595" y="884"/>
                  </a:cubicBezTo>
                  <a:lnTo>
                    <a:pt x="11456" y="46"/>
                  </a:lnTo>
                  <a:cubicBezTo>
                    <a:pt x="11414" y="15"/>
                    <a:pt x="11365" y="0"/>
                    <a:pt x="113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9"/>
            <p:cNvSpPr/>
            <p:nvPr/>
          </p:nvSpPr>
          <p:spPr>
            <a:xfrm>
              <a:off x="529150" y="2194150"/>
              <a:ext cx="108300" cy="97850"/>
            </a:xfrm>
            <a:custGeom>
              <a:avLst/>
              <a:gdLst/>
              <a:ahLst/>
              <a:cxnLst/>
              <a:rect l="l" t="t" r="r" b="b"/>
              <a:pathLst>
                <a:path w="4332" h="3914" extrusionOk="0">
                  <a:moveTo>
                    <a:pt x="2136" y="0"/>
                  </a:moveTo>
                  <a:cubicBezTo>
                    <a:pt x="1023" y="0"/>
                    <a:pt x="0" y="972"/>
                    <a:pt x="194" y="2254"/>
                  </a:cubicBezTo>
                  <a:cubicBezTo>
                    <a:pt x="354" y="3301"/>
                    <a:pt x="1236" y="3914"/>
                    <a:pt x="2134" y="3914"/>
                  </a:cubicBezTo>
                  <a:cubicBezTo>
                    <a:pt x="2707" y="3914"/>
                    <a:pt x="3287" y="3664"/>
                    <a:pt x="3690" y="3118"/>
                  </a:cubicBezTo>
                  <a:cubicBezTo>
                    <a:pt x="4331" y="2254"/>
                    <a:pt x="4148" y="1023"/>
                    <a:pt x="3284" y="382"/>
                  </a:cubicBezTo>
                  <a:cubicBezTo>
                    <a:pt x="2922" y="118"/>
                    <a:pt x="2524" y="0"/>
                    <a:pt x="2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9"/>
            <p:cNvSpPr/>
            <p:nvPr/>
          </p:nvSpPr>
          <p:spPr>
            <a:xfrm>
              <a:off x="576875" y="2211900"/>
              <a:ext cx="34050" cy="52700"/>
            </a:xfrm>
            <a:custGeom>
              <a:avLst/>
              <a:gdLst/>
              <a:ahLst/>
              <a:cxnLst/>
              <a:rect l="l" t="t" r="r" b="b"/>
              <a:pathLst>
                <a:path w="1362" h="2108" extrusionOk="0">
                  <a:moveTo>
                    <a:pt x="1076" y="1"/>
                  </a:moveTo>
                  <a:cubicBezTo>
                    <a:pt x="1052" y="1"/>
                    <a:pt x="1028" y="12"/>
                    <a:pt x="1009" y="39"/>
                  </a:cubicBezTo>
                  <a:lnTo>
                    <a:pt x="0" y="1400"/>
                  </a:lnTo>
                  <a:lnTo>
                    <a:pt x="1218" y="2094"/>
                  </a:lnTo>
                  <a:cubicBezTo>
                    <a:pt x="1231" y="2094"/>
                    <a:pt x="1244" y="2107"/>
                    <a:pt x="1257" y="2107"/>
                  </a:cubicBezTo>
                  <a:cubicBezTo>
                    <a:pt x="1336" y="2107"/>
                    <a:pt x="1362" y="1989"/>
                    <a:pt x="1297" y="1950"/>
                  </a:cubicBezTo>
                  <a:lnTo>
                    <a:pt x="236" y="1348"/>
                  </a:lnTo>
                  <a:lnTo>
                    <a:pt x="1139" y="130"/>
                  </a:lnTo>
                  <a:cubicBezTo>
                    <a:pt x="1186" y="65"/>
                    <a:pt x="1134" y="1"/>
                    <a:pt x="10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9"/>
            <p:cNvSpPr/>
            <p:nvPr/>
          </p:nvSpPr>
          <p:spPr>
            <a:xfrm>
              <a:off x="620100" y="2171075"/>
              <a:ext cx="19650" cy="17700"/>
            </a:xfrm>
            <a:custGeom>
              <a:avLst/>
              <a:gdLst/>
              <a:ahLst/>
              <a:cxnLst/>
              <a:rect l="l" t="t" r="r" b="b"/>
              <a:pathLst>
                <a:path w="786" h="708" extrusionOk="0">
                  <a:moveTo>
                    <a:pt x="386" y="0"/>
                  </a:moveTo>
                  <a:cubicBezTo>
                    <a:pt x="182" y="0"/>
                    <a:pt x="0" y="179"/>
                    <a:pt x="39" y="402"/>
                  </a:cubicBezTo>
                  <a:cubicBezTo>
                    <a:pt x="63" y="593"/>
                    <a:pt x="223" y="707"/>
                    <a:pt x="386" y="707"/>
                  </a:cubicBezTo>
                  <a:cubicBezTo>
                    <a:pt x="491" y="707"/>
                    <a:pt x="596" y="661"/>
                    <a:pt x="667" y="559"/>
                  </a:cubicBezTo>
                  <a:cubicBezTo>
                    <a:pt x="785" y="402"/>
                    <a:pt x="746" y="192"/>
                    <a:pt x="602" y="74"/>
                  </a:cubicBezTo>
                  <a:cubicBezTo>
                    <a:pt x="533" y="23"/>
                    <a:pt x="458" y="0"/>
                    <a:pt x="3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9"/>
            <p:cNvSpPr/>
            <p:nvPr/>
          </p:nvSpPr>
          <p:spPr>
            <a:xfrm>
              <a:off x="641050" y="2142550"/>
              <a:ext cx="19650" cy="17750"/>
            </a:xfrm>
            <a:custGeom>
              <a:avLst/>
              <a:gdLst/>
              <a:ahLst/>
              <a:cxnLst/>
              <a:rect l="l" t="t" r="r" b="b"/>
              <a:pathLst>
                <a:path w="786" h="710" extrusionOk="0">
                  <a:moveTo>
                    <a:pt x="386" y="0"/>
                  </a:moveTo>
                  <a:cubicBezTo>
                    <a:pt x="186" y="0"/>
                    <a:pt x="0" y="174"/>
                    <a:pt x="39" y="404"/>
                  </a:cubicBezTo>
                  <a:cubicBezTo>
                    <a:pt x="71" y="595"/>
                    <a:pt x="229" y="709"/>
                    <a:pt x="393" y="709"/>
                  </a:cubicBezTo>
                  <a:cubicBezTo>
                    <a:pt x="497" y="709"/>
                    <a:pt x="604" y="663"/>
                    <a:pt x="680" y="561"/>
                  </a:cubicBezTo>
                  <a:cubicBezTo>
                    <a:pt x="785" y="404"/>
                    <a:pt x="759" y="194"/>
                    <a:pt x="602" y="76"/>
                  </a:cubicBezTo>
                  <a:cubicBezTo>
                    <a:pt x="535" y="23"/>
                    <a:pt x="460" y="0"/>
                    <a:pt x="3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9"/>
            <p:cNvSpPr/>
            <p:nvPr/>
          </p:nvSpPr>
          <p:spPr>
            <a:xfrm>
              <a:off x="662225" y="2113925"/>
              <a:ext cx="19750" cy="17750"/>
            </a:xfrm>
            <a:custGeom>
              <a:avLst/>
              <a:gdLst/>
              <a:ahLst/>
              <a:cxnLst/>
              <a:rect l="l" t="t" r="r" b="b"/>
              <a:pathLst>
                <a:path w="790" h="710" extrusionOk="0">
                  <a:moveTo>
                    <a:pt x="388" y="1"/>
                  </a:moveTo>
                  <a:cubicBezTo>
                    <a:pt x="188" y="1"/>
                    <a:pt x="0" y="176"/>
                    <a:pt x="30" y="410"/>
                  </a:cubicBezTo>
                  <a:cubicBezTo>
                    <a:pt x="61" y="601"/>
                    <a:pt x="224" y="709"/>
                    <a:pt x="388" y="709"/>
                  </a:cubicBezTo>
                  <a:cubicBezTo>
                    <a:pt x="493" y="709"/>
                    <a:pt x="599" y="664"/>
                    <a:pt x="671" y="567"/>
                  </a:cubicBezTo>
                  <a:cubicBezTo>
                    <a:pt x="789" y="410"/>
                    <a:pt x="750" y="187"/>
                    <a:pt x="593" y="69"/>
                  </a:cubicBezTo>
                  <a:cubicBezTo>
                    <a:pt x="529" y="22"/>
                    <a:pt x="457" y="1"/>
                    <a:pt x="3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 name="Google Shape;1194;p49"/>
          <p:cNvGrpSpPr/>
          <p:nvPr/>
        </p:nvGrpSpPr>
        <p:grpSpPr>
          <a:xfrm>
            <a:off x="6261922" y="630007"/>
            <a:ext cx="456740" cy="497221"/>
            <a:chOff x="1340800" y="1348775"/>
            <a:chExt cx="263175" cy="286500"/>
          </a:xfrm>
        </p:grpSpPr>
        <p:sp>
          <p:nvSpPr>
            <p:cNvPr id="1195" name="Google Shape;1195;p49"/>
            <p:cNvSpPr/>
            <p:nvPr/>
          </p:nvSpPr>
          <p:spPr>
            <a:xfrm>
              <a:off x="1494950" y="1348775"/>
              <a:ext cx="109025" cy="185275"/>
            </a:xfrm>
            <a:custGeom>
              <a:avLst/>
              <a:gdLst/>
              <a:ahLst/>
              <a:cxnLst/>
              <a:rect l="l" t="t" r="r" b="b"/>
              <a:pathLst>
                <a:path w="4361" h="7411" extrusionOk="0">
                  <a:moveTo>
                    <a:pt x="66" y="0"/>
                  </a:moveTo>
                  <a:lnTo>
                    <a:pt x="1" y="144"/>
                  </a:lnTo>
                  <a:cubicBezTo>
                    <a:pt x="2816" y="1309"/>
                    <a:pt x="4164" y="4530"/>
                    <a:pt x="3025" y="7345"/>
                  </a:cubicBezTo>
                  <a:lnTo>
                    <a:pt x="3169" y="7410"/>
                  </a:lnTo>
                  <a:cubicBezTo>
                    <a:pt x="4361" y="4504"/>
                    <a:pt x="2960" y="1192"/>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9"/>
            <p:cNvSpPr/>
            <p:nvPr/>
          </p:nvSpPr>
          <p:spPr>
            <a:xfrm>
              <a:off x="1479250" y="1387400"/>
              <a:ext cx="77275" cy="130925"/>
            </a:xfrm>
            <a:custGeom>
              <a:avLst/>
              <a:gdLst/>
              <a:ahLst/>
              <a:cxnLst/>
              <a:rect l="l" t="t" r="r" b="b"/>
              <a:pathLst>
                <a:path w="3091" h="5237" extrusionOk="0">
                  <a:moveTo>
                    <a:pt x="53" y="0"/>
                  </a:moveTo>
                  <a:lnTo>
                    <a:pt x="1" y="157"/>
                  </a:lnTo>
                  <a:cubicBezTo>
                    <a:pt x="1964" y="956"/>
                    <a:pt x="2907" y="3208"/>
                    <a:pt x="2095" y="5172"/>
                  </a:cubicBezTo>
                  <a:lnTo>
                    <a:pt x="2252" y="5237"/>
                  </a:lnTo>
                  <a:cubicBezTo>
                    <a:pt x="3090" y="3195"/>
                    <a:pt x="2108" y="851"/>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9"/>
            <p:cNvSpPr/>
            <p:nvPr/>
          </p:nvSpPr>
          <p:spPr>
            <a:xfrm>
              <a:off x="1467150" y="1416525"/>
              <a:ext cx="53700" cy="90025"/>
            </a:xfrm>
            <a:custGeom>
              <a:avLst/>
              <a:gdLst/>
              <a:ahLst/>
              <a:cxnLst/>
              <a:rect l="l" t="t" r="r" b="b"/>
              <a:pathLst>
                <a:path w="2148" h="3601" extrusionOk="0">
                  <a:moveTo>
                    <a:pt x="66" y="0"/>
                  </a:moveTo>
                  <a:lnTo>
                    <a:pt x="0" y="144"/>
                  </a:lnTo>
                  <a:cubicBezTo>
                    <a:pt x="1336" y="694"/>
                    <a:pt x="1964" y="2213"/>
                    <a:pt x="1427" y="3535"/>
                  </a:cubicBezTo>
                  <a:lnTo>
                    <a:pt x="1571" y="3601"/>
                  </a:lnTo>
                  <a:cubicBezTo>
                    <a:pt x="2147" y="2200"/>
                    <a:pt x="1480" y="576"/>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9"/>
            <p:cNvSpPr/>
            <p:nvPr/>
          </p:nvSpPr>
          <p:spPr>
            <a:xfrm>
              <a:off x="1453725" y="1449575"/>
              <a:ext cx="26850" cy="43550"/>
            </a:xfrm>
            <a:custGeom>
              <a:avLst/>
              <a:gdLst/>
              <a:ahLst/>
              <a:cxnLst/>
              <a:rect l="l" t="t" r="r" b="b"/>
              <a:pathLst>
                <a:path w="1074" h="1742" extrusionOk="0">
                  <a:moveTo>
                    <a:pt x="66" y="1"/>
                  </a:moveTo>
                  <a:lnTo>
                    <a:pt x="0" y="145"/>
                  </a:lnTo>
                  <a:cubicBezTo>
                    <a:pt x="603" y="393"/>
                    <a:pt x="891" y="1087"/>
                    <a:pt x="642" y="1676"/>
                  </a:cubicBezTo>
                  <a:lnTo>
                    <a:pt x="799" y="1742"/>
                  </a:lnTo>
                  <a:cubicBezTo>
                    <a:pt x="1074" y="1061"/>
                    <a:pt x="747" y="276"/>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9"/>
            <p:cNvSpPr/>
            <p:nvPr/>
          </p:nvSpPr>
          <p:spPr>
            <a:xfrm>
              <a:off x="1340800" y="1392275"/>
              <a:ext cx="87100" cy="195450"/>
            </a:xfrm>
            <a:custGeom>
              <a:avLst/>
              <a:gdLst/>
              <a:ahLst/>
              <a:cxnLst/>
              <a:rect l="l" t="t" r="r" b="b"/>
              <a:pathLst>
                <a:path w="3484" h="7818" extrusionOk="0">
                  <a:moveTo>
                    <a:pt x="2159" y="1"/>
                  </a:moveTo>
                  <a:cubicBezTo>
                    <a:pt x="2151" y="1"/>
                    <a:pt x="2143" y="1"/>
                    <a:pt x="2135" y="2"/>
                  </a:cubicBezTo>
                  <a:cubicBezTo>
                    <a:pt x="1441" y="54"/>
                    <a:pt x="629" y="263"/>
                    <a:pt x="210" y="813"/>
                  </a:cubicBezTo>
                  <a:cubicBezTo>
                    <a:pt x="53" y="997"/>
                    <a:pt x="1" y="1232"/>
                    <a:pt x="66" y="1455"/>
                  </a:cubicBezTo>
                  <a:cubicBezTo>
                    <a:pt x="184" y="2005"/>
                    <a:pt x="341" y="2541"/>
                    <a:pt x="511" y="3078"/>
                  </a:cubicBezTo>
                  <a:cubicBezTo>
                    <a:pt x="721" y="3707"/>
                    <a:pt x="969" y="4322"/>
                    <a:pt x="1244" y="4924"/>
                  </a:cubicBezTo>
                  <a:cubicBezTo>
                    <a:pt x="1689" y="5958"/>
                    <a:pt x="2266" y="6927"/>
                    <a:pt x="2920" y="7818"/>
                  </a:cubicBezTo>
                  <a:lnTo>
                    <a:pt x="3483" y="7399"/>
                  </a:lnTo>
                  <a:cubicBezTo>
                    <a:pt x="2698" y="6338"/>
                    <a:pt x="2056" y="5160"/>
                    <a:pt x="1572" y="3929"/>
                  </a:cubicBezTo>
                  <a:cubicBezTo>
                    <a:pt x="1506" y="3772"/>
                    <a:pt x="1611" y="3602"/>
                    <a:pt x="1768" y="3576"/>
                  </a:cubicBezTo>
                  <a:cubicBezTo>
                    <a:pt x="2174" y="3510"/>
                    <a:pt x="2567" y="3379"/>
                    <a:pt x="2920" y="3183"/>
                  </a:cubicBezTo>
                  <a:cubicBezTo>
                    <a:pt x="3051" y="3117"/>
                    <a:pt x="3117" y="2973"/>
                    <a:pt x="3090" y="2843"/>
                  </a:cubicBezTo>
                  <a:cubicBezTo>
                    <a:pt x="3038" y="2607"/>
                    <a:pt x="2972" y="2371"/>
                    <a:pt x="2907" y="2136"/>
                  </a:cubicBezTo>
                  <a:cubicBezTo>
                    <a:pt x="2750" y="1520"/>
                    <a:pt x="2580" y="892"/>
                    <a:pt x="2462" y="250"/>
                  </a:cubicBezTo>
                  <a:cubicBezTo>
                    <a:pt x="2437" y="114"/>
                    <a:pt x="2306" y="1"/>
                    <a:pt x="2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9"/>
            <p:cNvSpPr/>
            <p:nvPr/>
          </p:nvSpPr>
          <p:spPr>
            <a:xfrm>
              <a:off x="1357175" y="1472825"/>
              <a:ext cx="149925" cy="162450"/>
            </a:xfrm>
            <a:custGeom>
              <a:avLst/>
              <a:gdLst/>
              <a:ahLst/>
              <a:cxnLst/>
              <a:rect l="l" t="t" r="r" b="b"/>
              <a:pathLst>
                <a:path w="5997" h="6498" extrusionOk="0">
                  <a:moveTo>
                    <a:pt x="668" y="0"/>
                  </a:moveTo>
                  <a:lnTo>
                    <a:pt x="0" y="210"/>
                  </a:lnTo>
                  <a:cubicBezTo>
                    <a:pt x="341" y="1270"/>
                    <a:pt x="812" y="2304"/>
                    <a:pt x="1375" y="3273"/>
                  </a:cubicBezTo>
                  <a:cubicBezTo>
                    <a:pt x="1702" y="3836"/>
                    <a:pt x="2056" y="4386"/>
                    <a:pt x="2448" y="4923"/>
                  </a:cubicBezTo>
                  <a:cubicBezTo>
                    <a:pt x="2776" y="5381"/>
                    <a:pt x="3129" y="5813"/>
                    <a:pt x="3496" y="6232"/>
                  </a:cubicBezTo>
                  <a:cubicBezTo>
                    <a:pt x="3625" y="6397"/>
                    <a:pt x="3818" y="6498"/>
                    <a:pt x="4026" y="6498"/>
                  </a:cubicBezTo>
                  <a:cubicBezTo>
                    <a:pt x="4050" y="6498"/>
                    <a:pt x="4074" y="6497"/>
                    <a:pt x="4098" y="6494"/>
                  </a:cubicBezTo>
                  <a:cubicBezTo>
                    <a:pt x="4805" y="6481"/>
                    <a:pt x="5460" y="5944"/>
                    <a:pt x="5905" y="5407"/>
                  </a:cubicBezTo>
                  <a:cubicBezTo>
                    <a:pt x="5996" y="5276"/>
                    <a:pt x="5996" y="5106"/>
                    <a:pt x="5892" y="4988"/>
                  </a:cubicBezTo>
                  <a:cubicBezTo>
                    <a:pt x="5447" y="4517"/>
                    <a:pt x="5028" y="4019"/>
                    <a:pt x="4609" y="3522"/>
                  </a:cubicBezTo>
                  <a:cubicBezTo>
                    <a:pt x="4465" y="3339"/>
                    <a:pt x="4308" y="3155"/>
                    <a:pt x="4150" y="2972"/>
                  </a:cubicBezTo>
                  <a:cubicBezTo>
                    <a:pt x="4089" y="2902"/>
                    <a:pt x="3999" y="2867"/>
                    <a:pt x="3907" y="2867"/>
                  </a:cubicBezTo>
                  <a:cubicBezTo>
                    <a:pt x="3861" y="2867"/>
                    <a:pt x="3814" y="2876"/>
                    <a:pt x="3771" y="2894"/>
                  </a:cubicBezTo>
                  <a:cubicBezTo>
                    <a:pt x="3404" y="3077"/>
                    <a:pt x="3077" y="3326"/>
                    <a:pt x="2789" y="3614"/>
                  </a:cubicBezTo>
                  <a:cubicBezTo>
                    <a:pt x="2736" y="3667"/>
                    <a:pt x="2667" y="3693"/>
                    <a:pt x="2599" y="3693"/>
                  </a:cubicBezTo>
                  <a:cubicBezTo>
                    <a:pt x="2515" y="3693"/>
                    <a:pt x="2433" y="3654"/>
                    <a:pt x="2383" y="3574"/>
                  </a:cubicBezTo>
                  <a:cubicBezTo>
                    <a:pt x="1663" y="2462"/>
                    <a:pt x="1087" y="1257"/>
                    <a:pt x="6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50"/>
          <p:cNvSpPr/>
          <p:nvPr/>
        </p:nvSpPr>
        <p:spPr>
          <a:xfrm>
            <a:off x="1859950" y="1334420"/>
            <a:ext cx="400800" cy="400800"/>
          </a:xfrm>
          <a:prstGeom prst="roundRect">
            <a:avLst>
              <a:gd name="adj" fmla="val 67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0"/>
          <p:cNvSpPr/>
          <p:nvPr/>
        </p:nvSpPr>
        <p:spPr>
          <a:xfrm>
            <a:off x="4371625" y="1334420"/>
            <a:ext cx="400800" cy="400800"/>
          </a:xfrm>
          <a:prstGeom prst="roundRect">
            <a:avLst>
              <a:gd name="adj" fmla="val 67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0"/>
          <p:cNvSpPr/>
          <p:nvPr/>
        </p:nvSpPr>
        <p:spPr>
          <a:xfrm>
            <a:off x="6883286" y="1334420"/>
            <a:ext cx="400800" cy="400800"/>
          </a:xfrm>
          <a:prstGeom prst="roundRect">
            <a:avLst>
              <a:gd name="adj" fmla="val 67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0"/>
          <p:cNvSpPr/>
          <p:nvPr/>
        </p:nvSpPr>
        <p:spPr>
          <a:xfrm>
            <a:off x="1859950" y="3045283"/>
            <a:ext cx="400800" cy="400800"/>
          </a:xfrm>
          <a:prstGeom prst="roundRect">
            <a:avLst>
              <a:gd name="adj" fmla="val 67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0"/>
          <p:cNvSpPr/>
          <p:nvPr/>
        </p:nvSpPr>
        <p:spPr>
          <a:xfrm>
            <a:off x="4371625" y="3045283"/>
            <a:ext cx="400800" cy="400800"/>
          </a:xfrm>
          <a:prstGeom prst="roundRect">
            <a:avLst>
              <a:gd name="adj" fmla="val 67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0"/>
          <p:cNvSpPr/>
          <p:nvPr/>
        </p:nvSpPr>
        <p:spPr>
          <a:xfrm>
            <a:off x="6883286" y="3045283"/>
            <a:ext cx="400800" cy="400800"/>
          </a:xfrm>
          <a:prstGeom prst="roundRect">
            <a:avLst>
              <a:gd name="adj" fmla="val 67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0"/>
          <p:cNvSpPr txBox="1">
            <a:spLocks noGrp="1"/>
          </p:cNvSpPr>
          <p:nvPr>
            <p:ph type="subTitle" idx="14"/>
          </p:nvPr>
        </p:nvSpPr>
        <p:spPr>
          <a:xfrm>
            <a:off x="3482875" y="3573566"/>
            <a:ext cx="2178300" cy="400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1212" name="Google Shape;1212;p50"/>
          <p:cNvSpPr txBox="1">
            <a:spLocks noGrp="1"/>
          </p:cNvSpPr>
          <p:nvPr>
            <p:ph type="subTitle" idx="7"/>
          </p:nvPr>
        </p:nvSpPr>
        <p:spPr>
          <a:xfrm>
            <a:off x="971200" y="1861541"/>
            <a:ext cx="2178300" cy="400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1213" name="Google Shape;1213;p50"/>
          <p:cNvSpPr txBox="1">
            <a:spLocks noGrp="1"/>
          </p:cNvSpPr>
          <p:nvPr>
            <p:ph type="subTitle" idx="8"/>
          </p:nvPr>
        </p:nvSpPr>
        <p:spPr>
          <a:xfrm>
            <a:off x="3482875" y="1861541"/>
            <a:ext cx="2178300" cy="400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1214" name="Google Shape;1214;p50"/>
          <p:cNvSpPr txBox="1">
            <a:spLocks noGrp="1"/>
          </p:cNvSpPr>
          <p:nvPr>
            <p:ph type="subTitle" idx="9"/>
          </p:nvPr>
        </p:nvSpPr>
        <p:spPr>
          <a:xfrm>
            <a:off x="5994536" y="1861541"/>
            <a:ext cx="2178300" cy="400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1215" name="Google Shape;1215;p50"/>
          <p:cNvSpPr txBox="1">
            <a:spLocks noGrp="1"/>
          </p:cNvSpPr>
          <p:nvPr>
            <p:ph type="subTitle" idx="13"/>
          </p:nvPr>
        </p:nvSpPr>
        <p:spPr>
          <a:xfrm>
            <a:off x="971200" y="3573566"/>
            <a:ext cx="2178300" cy="400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1216" name="Google Shape;1216;p50"/>
          <p:cNvSpPr txBox="1">
            <a:spLocks noGrp="1"/>
          </p:cNvSpPr>
          <p:nvPr>
            <p:ph type="subTitle" idx="15"/>
          </p:nvPr>
        </p:nvSpPr>
        <p:spPr>
          <a:xfrm>
            <a:off x="5994536" y="3573566"/>
            <a:ext cx="2178300" cy="400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1217" name="Google Shape;1217;p50"/>
          <p:cNvSpPr txBox="1">
            <a:spLocks noGrp="1"/>
          </p:cNvSpPr>
          <p:nvPr>
            <p:ph type="subTitle" idx="5"/>
          </p:nvPr>
        </p:nvSpPr>
        <p:spPr>
          <a:xfrm>
            <a:off x="5994536" y="2147275"/>
            <a:ext cx="21783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planet</a:t>
            </a:r>
            <a:endParaRPr/>
          </a:p>
        </p:txBody>
      </p:sp>
      <p:sp>
        <p:nvSpPr>
          <p:cNvPr id="1218" name="Google Shape;1218;p50"/>
          <p:cNvSpPr txBox="1">
            <a:spLocks noGrp="1"/>
          </p:cNvSpPr>
          <p:nvPr>
            <p:ph type="subTitle" idx="6"/>
          </p:nvPr>
        </p:nvSpPr>
        <p:spPr>
          <a:xfrm>
            <a:off x="5994536" y="3859300"/>
            <a:ext cx="21783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1219" name="Google Shape;1219;p50"/>
          <p:cNvSpPr txBox="1">
            <a:spLocks noGrp="1"/>
          </p:cNvSpPr>
          <p:nvPr>
            <p:ph type="title"/>
          </p:nvPr>
        </p:nvSpPr>
        <p:spPr>
          <a:xfrm>
            <a:off x="720000" y="44661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Reviewing concepts</a:t>
            </a:r>
            <a:endParaRPr/>
          </a:p>
        </p:txBody>
      </p:sp>
      <p:sp>
        <p:nvSpPr>
          <p:cNvPr id="1220" name="Google Shape;1220;p50"/>
          <p:cNvSpPr txBox="1">
            <a:spLocks noGrp="1"/>
          </p:cNvSpPr>
          <p:nvPr>
            <p:ph type="subTitle" idx="1"/>
          </p:nvPr>
        </p:nvSpPr>
        <p:spPr>
          <a:xfrm>
            <a:off x="971200" y="2147275"/>
            <a:ext cx="21783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1221" name="Google Shape;1221;p50"/>
          <p:cNvSpPr txBox="1">
            <a:spLocks noGrp="1"/>
          </p:cNvSpPr>
          <p:nvPr>
            <p:ph type="subTitle" idx="2"/>
          </p:nvPr>
        </p:nvSpPr>
        <p:spPr>
          <a:xfrm>
            <a:off x="3482875" y="2147275"/>
            <a:ext cx="21783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1222" name="Google Shape;1222;p50"/>
          <p:cNvSpPr txBox="1">
            <a:spLocks noGrp="1"/>
          </p:cNvSpPr>
          <p:nvPr>
            <p:ph type="subTitle" idx="3"/>
          </p:nvPr>
        </p:nvSpPr>
        <p:spPr>
          <a:xfrm>
            <a:off x="971200" y="3859300"/>
            <a:ext cx="21783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1223" name="Google Shape;1223;p50"/>
          <p:cNvSpPr txBox="1">
            <a:spLocks noGrp="1"/>
          </p:cNvSpPr>
          <p:nvPr>
            <p:ph type="subTitle" idx="4"/>
          </p:nvPr>
        </p:nvSpPr>
        <p:spPr>
          <a:xfrm>
            <a:off x="3482875" y="3859300"/>
            <a:ext cx="21783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composed of hydrogen and helium</a:t>
            </a:r>
            <a:endParaRPr/>
          </a:p>
        </p:txBody>
      </p:sp>
      <p:grpSp>
        <p:nvGrpSpPr>
          <p:cNvPr id="1224" name="Google Shape;1224;p50"/>
          <p:cNvGrpSpPr/>
          <p:nvPr/>
        </p:nvGrpSpPr>
        <p:grpSpPr>
          <a:xfrm>
            <a:off x="1991939" y="3182180"/>
            <a:ext cx="136822" cy="126900"/>
            <a:chOff x="-62511900" y="4129100"/>
            <a:chExt cx="304050" cy="282000"/>
          </a:xfrm>
        </p:grpSpPr>
        <p:sp>
          <p:nvSpPr>
            <p:cNvPr id="1225" name="Google Shape;1225;p50"/>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0"/>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0"/>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0"/>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0"/>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 name="Google Shape;1230;p50"/>
          <p:cNvGrpSpPr/>
          <p:nvPr/>
        </p:nvGrpSpPr>
        <p:grpSpPr>
          <a:xfrm>
            <a:off x="4500421" y="3174208"/>
            <a:ext cx="143190" cy="142852"/>
            <a:chOff x="-62154300" y="3743950"/>
            <a:chExt cx="318200" cy="317450"/>
          </a:xfrm>
        </p:grpSpPr>
        <p:sp>
          <p:nvSpPr>
            <p:cNvPr id="1231" name="Google Shape;1231;p50"/>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0"/>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3" name="Google Shape;1233;p50"/>
          <p:cNvSpPr/>
          <p:nvPr/>
        </p:nvSpPr>
        <p:spPr>
          <a:xfrm>
            <a:off x="7015312" y="3174168"/>
            <a:ext cx="143910" cy="143021"/>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50"/>
          <p:cNvGrpSpPr/>
          <p:nvPr/>
        </p:nvGrpSpPr>
        <p:grpSpPr>
          <a:xfrm>
            <a:off x="4500678" y="1460961"/>
            <a:ext cx="142651" cy="143011"/>
            <a:chOff x="-61354875" y="4101525"/>
            <a:chExt cx="316650" cy="317450"/>
          </a:xfrm>
        </p:grpSpPr>
        <p:sp>
          <p:nvSpPr>
            <p:cNvPr id="1235" name="Google Shape;1235;p50"/>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0"/>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7" name="Google Shape;1237;p50"/>
          <p:cNvGrpSpPr/>
          <p:nvPr/>
        </p:nvGrpSpPr>
        <p:grpSpPr>
          <a:xfrm>
            <a:off x="1989048" y="1461366"/>
            <a:ext cx="142651" cy="142200"/>
            <a:chOff x="-60987850" y="4100950"/>
            <a:chExt cx="316650" cy="315650"/>
          </a:xfrm>
        </p:grpSpPr>
        <p:sp>
          <p:nvSpPr>
            <p:cNvPr id="1238" name="Google Shape;1238;p50"/>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0"/>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0"/>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0"/>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0"/>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 name="Google Shape;1243;p50"/>
          <p:cNvGrpSpPr/>
          <p:nvPr/>
        </p:nvGrpSpPr>
        <p:grpSpPr>
          <a:xfrm>
            <a:off x="7012346" y="1481368"/>
            <a:ext cx="142651" cy="102196"/>
            <a:chOff x="-60621600" y="4145650"/>
            <a:chExt cx="316650" cy="226850"/>
          </a:xfrm>
        </p:grpSpPr>
        <p:sp>
          <p:nvSpPr>
            <p:cNvPr id="1244" name="Google Shape;1244;p50"/>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0"/>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0"/>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7" name="Google Shape;1247;p50"/>
          <p:cNvGrpSpPr/>
          <p:nvPr/>
        </p:nvGrpSpPr>
        <p:grpSpPr>
          <a:xfrm rot="687341">
            <a:off x="535601" y="608458"/>
            <a:ext cx="1287924" cy="495866"/>
            <a:chOff x="5177150" y="1700400"/>
            <a:chExt cx="504725" cy="194325"/>
          </a:xfrm>
        </p:grpSpPr>
        <p:sp>
          <p:nvSpPr>
            <p:cNvPr id="1248" name="Google Shape;1248;p50"/>
            <p:cNvSpPr/>
            <p:nvPr/>
          </p:nvSpPr>
          <p:spPr>
            <a:xfrm>
              <a:off x="5510000" y="1700400"/>
              <a:ext cx="171875" cy="114150"/>
            </a:xfrm>
            <a:custGeom>
              <a:avLst/>
              <a:gdLst/>
              <a:ahLst/>
              <a:cxnLst/>
              <a:rect l="l" t="t" r="r" b="b"/>
              <a:pathLst>
                <a:path w="6875" h="4566" extrusionOk="0">
                  <a:moveTo>
                    <a:pt x="5787" y="196"/>
                  </a:moveTo>
                  <a:cubicBezTo>
                    <a:pt x="5887" y="196"/>
                    <a:pt x="5988" y="208"/>
                    <a:pt x="6089" y="232"/>
                  </a:cubicBezTo>
                  <a:cubicBezTo>
                    <a:pt x="6285" y="258"/>
                    <a:pt x="6468" y="376"/>
                    <a:pt x="6573" y="546"/>
                  </a:cubicBezTo>
                  <a:cubicBezTo>
                    <a:pt x="6652" y="729"/>
                    <a:pt x="6599" y="978"/>
                    <a:pt x="6403" y="1292"/>
                  </a:cubicBezTo>
                  <a:cubicBezTo>
                    <a:pt x="5382" y="2968"/>
                    <a:pt x="2645" y="4356"/>
                    <a:pt x="511" y="4356"/>
                  </a:cubicBezTo>
                  <a:lnTo>
                    <a:pt x="498" y="4356"/>
                  </a:lnTo>
                  <a:lnTo>
                    <a:pt x="4439" y="873"/>
                  </a:lnTo>
                  <a:cubicBezTo>
                    <a:pt x="4688" y="638"/>
                    <a:pt x="4963" y="441"/>
                    <a:pt x="5277" y="297"/>
                  </a:cubicBezTo>
                  <a:cubicBezTo>
                    <a:pt x="5443" y="231"/>
                    <a:pt x="5614" y="196"/>
                    <a:pt x="5787" y="196"/>
                  </a:cubicBezTo>
                  <a:close/>
                  <a:moveTo>
                    <a:pt x="5801" y="0"/>
                  </a:moveTo>
                  <a:cubicBezTo>
                    <a:pt x="5596" y="0"/>
                    <a:pt x="5392" y="38"/>
                    <a:pt x="5198" y="114"/>
                  </a:cubicBezTo>
                  <a:cubicBezTo>
                    <a:pt x="4871" y="258"/>
                    <a:pt x="4570" y="468"/>
                    <a:pt x="4308" y="729"/>
                  </a:cubicBezTo>
                  <a:lnTo>
                    <a:pt x="210" y="4356"/>
                  </a:lnTo>
                  <a:cubicBezTo>
                    <a:pt x="145" y="4356"/>
                    <a:pt x="79" y="4343"/>
                    <a:pt x="27" y="4343"/>
                  </a:cubicBezTo>
                  <a:lnTo>
                    <a:pt x="1" y="4539"/>
                  </a:lnTo>
                  <a:cubicBezTo>
                    <a:pt x="92" y="4552"/>
                    <a:pt x="184" y="4565"/>
                    <a:pt x="276" y="4565"/>
                  </a:cubicBezTo>
                  <a:lnTo>
                    <a:pt x="498" y="4565"/>
                  </a:lnTo>
                  <a:cubicBezTo>
                    <a:pt x="2685" y="4565"/>
                    <a:pt x="5513" y="3125"/>
                    <a:pt x="6586" y="1397"/>
                  </a:cubicBezTo>
                  <a:cubicBezTo>
                    <a:pt x="6822" y="1031"/>
                    <a:pt x="6874" y="716"/>
                    <a:pt x="6756" y="468"/>
                  </a:cubicBezTo>
                  <a:cubicBezTo>
                    <a:pt x="6625" y="245"/>
                    <a:pt x="6403" y="88"/>
                    <a:pt x="6141" y="36"/>
                  </a:cubicBezTo>
                  <a:cubicBezTo>
                    <a:pt x="6029" y="12"/>
                    <a:pt x="5915" y="0"/>
                    <a:pt x="5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0"/>
            <p:cNvSpPr/>
            <p:nvPr/>
          </p:nvSpPr>
          <p:spPr>
            <a:xfrm>
              <a:off x="5177150" y="1728775"/>
              <a:ext cx="341075" cy="165950"/>
            </a:xfrm>
            <a:custGeom>
              <a:avLst/>
              <a:gdLst/>
              <a:ahLst/>
              <a:cxnLst/>
              <a:rect l="l" t="t" r="r" b="b"/>
              <a:pathLst>
                <a:path w="13643" h="6638" extrusionOk="0">
                  <a:moveTo>
                    <a:pt x="0" y="0"/>
                  </a:moveTo>
                  <a:lnTo>
                    <a:pt x="0" y="6638"/>
                  </a:lnTo>
                  <a:lnTo>
                    <a:pt x="10945" y="6638"/>
                  </a:lnTo>
                  <a:lnTo>
                    <a:pt x="13642" y="3326"/>
                  </a:lnTo>
                  <a:lnTo>
                    <a:pt x="109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0"/>
            <p:cNvSpPr/>
            <p:nvPr/>
          </p:nvSpPr>
          <p:spPr>
            <a:xfrm>
              <a:off x="5254050" y="1779175"/>
              <a:ext cx="33750" cy="71050"/>
            </a:xfrm>
            <a:custGeom>
              <a:avLst/>
              <a:gdLst/>
              <a:ahLst/>
              <a:cxnLst/>
              <a:rect l="l" t="t" r="r" b="b"/>
              <a:pathLst>
                <a:path w="1350" h="2842" extrusionOk="0">
                  <a:moveTo>
                    <a:pt x="577" y="511"/>
                  </a:moveTo>
                  <a:lnTo>
                    <a:pt x="577" y="1231"/>
                  </a:lnTo>
                  <a:cubicBezTo>
                    <a:pt x="393" y="1218"/>
                    <a:pt x="276" y="1048"/>
                    <a:pt x="289" y="878"/>
                  </a:cubicBezTo>
                  <a:cubicBezTo>
                    <a:pt x="289" y="786"/>
                    <a:pt x="315" y="707"/>
                    <a:pt x="354" y="629"/>
                  </a:cubicBezTo>
                  <a:cubicBezTo>
                    <a:pt x="407" y="563"/>
                    <a:pt x="485" y="511"/>
                    <a:pt x="577" y="511"/>
                  </a:cubicBezTo>
                  <a:close/>
                  <a:moveTo>
                    <a:pt x="773" y="1532"/>
                  </a:moveTo>
                  <a:cubicBezTo>
                    <a:pt x="865" y="1545"/>
                    <a:pt x="956" y="1585"/>
                    <a:pt x="1022" y="1663"/>
                  </a:cubicBezTo>
                  <a:cubicBezTo>
                    <a:pt x="1074" y="1729"/>
                    <a:pt x="1100" y="1820"/>
                    <a:pt x="1100" y="1912"/>
                  </a:cubicBezTo>
                  <a:cubicBezTo>
                    <a:pt x="1100" y="2017"/>
                    <a:pt x="1074" y="2108"/>
                    <a:pt x="1022" y="2187"/>
                  </a:cubicBezTo>
                  <a:cubicBezTo>
                    <a:pt x="956" y="2252"/>
                    <a:pt x="865" y="2292"/>
                    <a:pt x="773" y="2305"/>
                  </a:cubicBezTo>
                  <a:lnTo>
                    <a:pt x="773" y="1532"/>
                  </a:lnTo>
                  <a:close/>
                  <a:moveTo>
                    <a:pt x="577" y="0"/>
                  </a:moveTo>
                  <a:lnTo>
                    <a:pt x="577" y="288"/>
                  </a:lnTo>
                  <a:cubicBezTo>
                    <a:pt x="420" y="302"/>
                    <a:pt x="289" y="367"/>
                    <a:pt x="184" y="485"/>
                  </a:cubicBezTo>
                  <a:cubicBezTo>
                    <a:pt x="92" y="603"/>
                    <a:pt x="40" y="747"/>
                    <a:pt x="40" y="904"/>
                  </a:cubicBezTo>
                  <a:cubicBezTo>
                    <a:pt x="40" y="1048"/>
                    <a:pt x="79" y="1192"/>
                    <a:pt x="171" y="1297"/>
                  </a:cubicBezTo>
                  <a:cubicBezTo>
                    <a:pt x="276" y="1401"/>
                    <a:pt x="407" y="1467"/>
                    <a:pt x="551" y="1493"/>
                  </a:cubicBezTo>
                  <a:lnTo>
                    <a:pt x="577" y="1493"/>
                  </a:lnTo>
                  <a:lnTo>
                    <a:pt x="577" y="2305"/>
                  </a:lnTo>
                  <a:cubicBezTo>
                    <a:pt x="485" y="2292"/>
                    <a:pt x="407" y="2252"/>
                    <a:pt x="354" y="2174"/>
                  </a:cubicBezTo>
                  <a:cubicBezTo>
                    <a:pt x="289" y="2095"/>
                    <a:pt x="249" y="1990"/>
                    <a:pt x="249" y="1886"/>
                  </a:cubicBezTo>
                  <a:lnTo>
                    <a:pt x="1" y="1886"/>
                  </a:lnTo>
                  <a:cubicBezTo>
                    <a:pt x="1" y="2056"/>
                    <a:pt x="66" y="2213"/>
                    <a:pt x="171" y="2344"/>
                  </a:cubicBezTo>
                  <a:cubicBezTo>
                    <a:pt x="276" y="2449"/>
                    <a:pt x="420" y="2527"/>
                    <a:pt x="577" y="2527"/>
                  </a:cubicBezTo>
                  <a:lnTo>
                    <a:pt x="577" y="2841"/>
                  </a:lnTo>
                  <a:lnTo>
                    <a:pt x="773" y="2841"/>
                  </a:lnTo>
                  <a:lnTo>
                    <a:pt x="773" y="2527"/>
                  </a:lnTo>
                  <a:cubicBezTo>
                    <a:pt x="930" y="2514"/>
                    <a:pt x="1087" y="2449"/>
                    <a:pt x="1192" y="2344"/>
                  </a:cubicBezTo>
                  <a:cubicBezTo>
                    <a:pt x="1297" y="2213"/>
                    <a:pt x="1349" y="2056"/>
                    <a:pt x="1349" y="1899"/>
                  </a:cubicBezTo>
                  <a:cubicBezTo>
                    <a:pt x="1349" y="1755"/>
                    <a:pt x="1310" y="1611"/>
                    <a:pt x="1218" y="1493"/>
                  </a:cubicBezTo>
                  <a:cubicBezTo>
                    <a:pt x="1114" y="1388"/>
                    <a:pt x="983" y="1323"/>
                    <a:pt x="839" y="1297"/>
                  </a:cubicBezTo>
                  <a:lnTo>
                    <a:pt x="773" y="1297"/>
                  </a:lnTo>
                  <a:lnTo>
                    <a:pt x="773" y="511"/>
                  </a:lnTo>
                  <a:cubicBezTo>
                    <a:pt x="956" y="550"/>
                    <a:pt x="1048" y="681"/>
                    <a:pt x="1061" y="904"/>
                  </a:cubicBezTo>
                  <a:lnTo>
                    <a:pt x="1310" y="904"/>
                  </a:lnTo>
                  <a:cubicBezTo>
                    <a:pt x="1310" y="747"/>
                    <a:pt x="1258" y="590"/>
                    <a:pt x="1153" y="472"/>
                  </a:cubicBezTo>
                  <a:cubicBezTo>
                    <a:pt x="1048" y="367"/>
                    <a:pt x="917" y="302"/>
                    <a:pt x="773" y="288"/>
                  </a:cubicBezTo>
                  <a:lnTo>
                    <a:pt x="7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0"/>
            <p:cNvSpPr/>
            <p:nvPr/>
          </p:nvSpPr>
          <p:spPr>
            <a:xfrm>
              <a:off x="5294975" y="1779175"/>
              <a:ext cx="33725" cy="71050"/>
            </a:xfrm>
            <a:custGeom>
              <a:avLst/>
              <a:gdLst/>
              <a:ahLst/>
              <a:cxnLst/>
              <a:rect l="l" t="t" r="r" b="b"/>
              <a:pathLst>
                <a:path w="1349" h="2842" extrusionOk="0">
                  <a:moveTo>
                    <a:pt x="563" y="511"/>
                  </a:moveTo>
                  <a:lnTo>
                    <a:pt x="563" y="1231"/>
                  </a:lnTo>
                  <a:cubicBezTo>
                    <a:pt x="380" y="1218"/>
                    <a:pt x="262" y="1048"/>
                    <a:pt x="275" y="878"/>
                  </a:cubicBezTo>
                  <a:cubicBezTo>
                    <a:pt x="275" y="786"/>
                    <a:pt x="301" y="694"/>
                    <a:pt x="354" y="629"/>
                  </a:cubicBezTo>
                  <a:cubicBezTo>
                    <a:pt x="406" y="563"/>
                    <a:pt x="472" y="511"/>
                    <a:pt x="563" y="511"/>
                  </a:cubicBezTo>
                  <a:close/>
                  <a:moveTo>
                    <a:pt x="773" y="1532"/>
                  </a:moveTo>
                  <a:cubicBezTo>
                    <a:pt x="864" y="1545"/>
                    <a:pt x="943" y="1585"/>
                    <a:pt x="1008" y="1663"/>
                  </a:cubicBezTo>
                  <a:cubicBezTo>
                    <a:pt x="1061" y="1729"/>
                    <a:pt x="1100" y="1820"/>
                    <a:pt x="1087" y="1912"/>
                  </a:cubicBezTo>
                  <a:cubicBezTo>
                    <a:pt x="1087" y="2017"/>
                    <a:pt x="1061" y="2108"/>
                    <a:pt x="1008" y="2187"/>
                  </a:cubicBezTo>
                  <a:cubicBezTo>
                    <a:pt x="943" y="2252"/>
                    <a:pt x="864" y="2305"/>
                    <a:pt x="773" y="2305"/>
                  </a:cubicBezTo>
                  <a:lnTo>
                    <a:pt x="773" y="1532"/>
                  </a:lnTo>
                  <a:close/>
                  <a:moveTo>
                    <a:pt x="563" y="0"/>
                  </a:moveTo>
                  <a:lnTo>
                    <a:pt x="563" y="288"/>
                  </a:lnTo>
                  <a:cubicBezTo>
                    <a:pt x="419" y="302"/>
                    <a:pt x="275" y="367"/>
                    <a:pt x="184" y="485"/>
                  </a:cubicBezTo>
                  <a:cubicBezTo>
                    <a:pt x="79" y="603"/>
                    <a:pt x="26" y="747"/>
                    <a:pt x="26" y="904"/>
                  </a:cubicBezTo>
                  <a:cubicBezTo>
                    <a:pt x="26" y="1048"/>
                    <a:pt x="66" y="1192"/>
                    <a:pt x="157" y="1297"/>
                  </a:cubicBezTo>
                  <a:cubicBezTo>
                    <a:pt x="262" y="1401"/>
                    <a:pt x="393" y="1467"/>
                    <a:pt x="537" y="1493"/>
                  </a:cubicBezTo>
                  <a:lnTo>
                    <a:pt x="563" y="1493"/>
                  </a:lnTo>
                  <a:lnTo>
                    <a:pt x="563" y="2305"/>
                  </a:lnTo>
                  <a:cubicBezTo>
                    <a:pt x="472" y="2292"/>
                    <a:pt x="393" y="2252"/>
                    <a:pt x="341" y="2174"/>
                  </a:cubicBezTo>
                  <a:cubicBezTo>
                    <a:pt x="275" y="2095"/>
                    <a:pt x="249" y="1990"/>
                    <a:pt x="236" y="1886"/>
                  </a:cubicBezTo>
                  <a:lnTo>
                    <a:pt x="0" y="1886"/>
                  </a:lnTo>
                  <a:cubicBezTo>
                    <a:pt x="0" y="2056"/>
                    <a:pt x="53" y="2213"/>
                    <a:pt x="157" y="2344"/>
                  </a:cubicBezTo>
                  <a:cubicBezTo>
                    <a:pt x="262" y="2449"/>
                    <a:pt x="406" y="2527"/>
                    <a:pt x="563" y="2527"/>
                  </a:cubicBezTo>
                  <a:lnTo>
                    <a:pt x="563" y="2841"/>
                  </a:lnTo>
                  <a:lnTo>
                    <a:pt x="773" y="2841"/>
                  </a:lnTo>
                  <a:lnTo>
                    <a:pt x="773" y="2527"/>
                  </a:lnTo>
                  <a:cubicBezTo>
                    <a:pt x="930" y="2514"/>
                    <a:pt x="1074" y="2449"/>
                    <a:pt x="1192" y="2344"/>
                  </a:cubicBezTo>
                  <a:cubicBezTo>
                    <a:pt x="1296" y="2226"/>
                    <a:pt x="1349" y="2069"/>
                    <a:pt x="1336" y="1899"/>
                  </a:cubicBezTo>
                  <a:cubicBezTo>
                    <a:pt x="1349" y="1755"/>
                    <a:pt x="1296" y="1611"/>
                    <a:pt x="1205" y="1493"/>
                  </a:cubicBezTo>
                  <a:cubicBezTo>
                    <a:pt x="1100" y="1388"/>
                    <a:pt x="969" y="1323"/>
                    <a:pt x="825" y="1297"/>
                  </a:cubicBezTo>
                  <a:lnTo>
                    <a:pt x="773" y="1297"/>
                  </a:lnTo>
                  <a:lnTo>
                    <a:pt x="773" y="511"/>
                  </a:lnTo>
                  <a:cubicBezTo>
                    <a:pt x="943" y="550"/>
                    <a:pt x="1048" y="681"/>
                    <a:pt x="1061" y="904"/>
                  </a:cubicBezTo>
                  <a:lnTo>
                    <a:pt x="1309" y="904"/>
                  </a:lnTo>
                  <a:cubicBezTo>
                    <a:pt x="1296" y="747"/>
                    <a:pt x="1244" y="590"/>
                    <a:pt x="1139" y="472"/>
                  </a:cubicBezTo>
                  <a:cubicBezTo>
                    <a:pt x="1048" y="367"/>
                    <a:pt x="917" y="302"/>
                    <a:pt x="773" y="288"/>
                  </a:cubicBezTo>
                  <a:lnTo>
                    <a:pt x="7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 name="Google Shape;1252;p50"/>
          <p:cNvGrpSpPr/>
          <p:nvPr/>
        </p:nvGrpSpPr>
        <p:grpSpPr>
          <a:xfrm rot="770040">
            <a:off x="8010437" y="913797"/>
            <a:ext cx="827134" cy="738801"/>
            <a:chOff x="6863400" y="3587200"/>
            <a:chExt cx="509650" cy="455250"/>
          </a:xfrm>
        </p:grpSpPr>
        <p:sp>
          <p:nvSpPr>
            <p:cNvPr id="1253" name="Google Shape;1253;p50"/>
            <p:cNvSpPr/>
            <p:nvPr/>
          </p:nvSpPr>
          <p:spPr>
            <a:xfrm>
              <a:off x="6867350" y="3587200"/>
              <a:ext cx="390500" cy="390500"/>
            </a:xfrm>
            <a:custGeom>
              <a:avLst/>
              <a:gdLst/>
              <a:ahLst/>
              <a:cxnLst/>
              <a:rect l="l" t="t" r="r" b="b"/>
              <a:pathLst>
                <a:path w="15620" h="15620" extrusionOk="0">
                  <a:moveTo>
                    <a:pt x="6232" y="0"/>
                  </a:moveTo>
                  <a:lnTo>
                    <a:pt x="6036" y="4242"/>
                  </a:lnTo>
                  <a:lnTo>
                    <a:pt x="2540" y="1846"/>
                  </a:lnTo>
                  <a:lnTo>
                    <a:pt x="2540" y="1846"/>
                  </a:lnTo>
                  <a:lnTo>
                    <a:pt x="4491" y="5617"/>
                  </a:lnTo>
                  <a:lnTo>
                    <a:pt x="262" y="5277"/>
                  </a:lnTo>
                  <a:lnTo>
                    <a:pt x="3836" y="7568"/>
                  </a:lnTo>
                  <a:lnTo>
                    <a:pt x="0" y="9401"/>
                  </a:lnTo>
                  <a:lnTo>
                    <a:pt x="4242" y="9584"/>
                  </a:lnTo>
                  <a:lnTo>
                    <a:pt x="1846" y="13093"/>
                  </a:lnTo>
                  <a:lnTo>
                    <a:pt x="1846" y="13093"/>
                  </a:lnTo>
                  <a:lnTo>
                    <a:pt x="5617" y="11129"/>
                  </a:lnTo>
                  <a:lnTo>
                    <a:pt x="5289" y="15371"/>
                  </a:lnTo>
                  <a:lnTo>
                    <a:pt x="7567" y="11783"/>
                  </a:lnTo>
                  <a:lnTo>
                    <a:pt x="9400" y="15619"/>
                  </a:lnTo>
                  <a:lnTo>
                    <a:pt x="9597" y="11378"/>
                  </a:lnTo>
                  <a:lnTo>
                    <a:pt x="13092" y="13773"/>
                  </a:lnTo>
                  <a:lnTo>
                    <a:pt x="11142" y="10016"/>
                  </a:lnTo>
                  <a:lnTo>
                    <a:pt x="15370" y="10343"/>
                  </a:lnTo>
                  <a:lnTo>
                    <a:pt x="11796" y="8052"/>
                  </a:lnTo>
                  <a:lnTo>
                    <a:pt x="15619" y="6219"/>
                  </a:lnTo>
                  <a:lnTo>
                    <a:pt x="11377" y="6036"/>
                  </a:lnTo>
                  <a:lnTo>
                    <a:pt x="13786" y="2527"/>
                  </a:lnTo>
                  <a:lnTo>
                    <a:pt x="10016" y="4491"/>
                  </a:lnTo>
                  <a:lnTo>
                    <a:pt x="10343" y="249"/>
                  </a:lnTo>
                  <a:lnTo>
                    <a:pt x="8052" y="3836"/>
                  </a:lnTo>
                  <a:lnTo>
                    <a:pt x="62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0"/>
            <p:cNvSpPr/>
            <p:nvPr/>
          </p:nvSpPr>
          <p:spPr>
            <a:xfrm>
              <a:off x="6947525" y="3764600"/>
              <a:ext cx="27525" cy="203600"/>
            </a:xfrm>
            <a:custGeom>
              <a:avLst/>
              <a:gdLst/>
              <a:ahLst/>
              <a:cxnLst/>
              <a:rect l="l" t="t" r="r" b="b"/>
              <a:pathLst>
                <a:path w="1101" h="8144" extrusionOk="0">
                  <a:moveTo>
                    <a:pt x="210" y="0"/>
                  </a:moveTo>
                  <a:lnTo>
                    <a:pt x="1" y="27"/>
                  </a:lnTo>
                  <a:lnTo>
                    <a:pt x="891" y="8144"/>
                  </a:lnTo>
                  <a:lnTo>
                    <a:pt x="1100" y="8131"/>
                  </a:lnTo>
                  <a:lnTo>
                    <a:pt x="2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0"/>
            <p:cNvSpPr/>
            <p:nvPr/>
          </p:nvSpPr>
          <p:spPr>
            <a:xfrm>
              <a:off x="7008725" y="3675250"/>
              <a:ext cx="364325" cy="298525"/>
            </a:xfrm>
            <a:custGeom>
              <a:avLst/>
              <a:gdLst/>
              <a:ahLst/>
              <a:cxnLst/>
              <a:rect l="l" t="t" r="r" b="b"/>
              <a:pathLst>
                <a:path w="14573" h="11941" extrusionOk="0">
                  <a:moveTo>
                    <a:pt x="12059" y="0"/>
                  </a:moveTo>
                  <a:cubicBezTo>
                    <a:pt x="11064" y="0"/>
                    <a:pt x="10200" y="812"/>
                    <a:pt x="10016" y="1938"/>
                  </a:cubicBezTo>
                  <a:lnTo>
                    <a:pt x="8498" y="10971"/>
                  </a:lnTo>
                  <a:cubicBezTo>
                    <a:pt x="8472" y="11273"/>
                    <a:pt x="8236" y="11495"/>
                    <a:pt x="7948" y="11521"/>
                  </a:cubicBezTo>
                  <a:lnTo>
                    <a:pt x="1" y="11521"/>
                  </a:lnTo>
                  <a:lnTo>
                    <a:pt x="1" y="11940"/>
                  </a:lnTo>
                  <a:lnTo>
                    <a:pt x="7948" y="11940"/>
                  </a:lnTo>
                  <a:cubicBezTo>
                    <a:pt x="8445" y="11914"/>
                    <a:pt x="8851" y="11534"/>
                    <a:pt x="8917" y="11050"/>
                  </a:cubicBezTo>
                  <a:lnTo>
                    <a:pt x="10435" y="2016"/>
                  </a:lnTo>
                  <a:cubicBezTo>
                    <a:pt x="10579" y="1087"/>
                    <a:pt x="11273" y="419"/>
                    <a:pt x="12072" y="419"/>
                  </a:cubicBezTo>
                  <a:lnTo>
                    <a:pt x="14573" y="419"/>
                  </a:lnTo>
                  <a:lnTo>
                    <a:pt x="14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0"/>
            <p:cNvSpPr/>
            <p:nvPr/>
          </p:nvSpPr>
          <p:spPr>
            <a:xfrm>
              <a:off x="6863400" y="3760350"/>
              <a:ext cx="408175" cy="213425"/>
            </a:xfrm>
            <a:custGeom>
              <a:avLst/>
              <a:gdLst/>
              <a:ahLst/>
              <a:cxnLst/>
              <a:rect l="l" t="t" r="r" b="b"/>
              <a:pathLst>
                <a:path w="16327" h="8537" extrusionOk="0">
                  <a:moveTo>
                    <a:pt x="1088" y="0"/>
                  </a:moveTo>
                  <a:cubicBezTo>
                    <a:pt x="773" y="0"/>
                    <a:pt x="498" y="144"/>
                    <a:pt x="315" y="393"/>
                  </a:cubicBezTo>
                  <a:cubicBezTo>
                    <a:pt x="80" y="707"/>
                    <a:pt x="1" y="1113"/>
                    <a:pt x="106" y="1493"/>
                  </a:cubicBezTo>
                  <a:lnTo>
                    <a:pt x="1703" y="7698"/>
                  </a:lnTo>
                  <a:cubicBezTo>
                    <a:pt x="1808" y="8170"/>
                    <a:pt x="2214" y="8510"/>
                    <a:pt x="2685" y="8536"/>
                  </a:cubicBezTo>
                  <a:lnTo>
                    <a:pt x="5814" y="8536"/>
                  </a:lnTo>
                  <a:lnTo>
                    <a:pt x="5814" y="8117"/>
                  </a:lnTo>
                  <a:lnTo>
                    <a:pt x="2698" y="8117"/>
                  </a:lnTo>
                  <a:cubicBezTo>
                    <a:pt x="2397" y="8104"/>
                    <a:pt x="2161" y="7882"/>
                    <a:pt x="2109" y="7594"/>
                  </a:cubicBezTo>
                  <a:lnTo>
                    <a:pt x="498" y="1388"/>
                  </a:lnTo>
                  <a:cubicBezTo>
                    <a:pt x="433" y="1126"/>
                    <a:pt x="485" y="851"/>
                    <a:pt x="643" y="642"/>
                  </a:cubicBezTo>
                  <a:cubicBezTo>
                    <a:pt x="747" y="498"/>
                    <a:pt x="917" y="406"/>
                    <a:pt x="1088" y="406"/>
                  </a:cubicBezTo>
                  <a:lnTo>
                    <a:pt x="16327" y="406"/>
                  </a:lnTo>
                  <a:lnTo>
                    <a:pt x="163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0"/>
            <p:cNvSpPr/>
            <p:nvPr/>
          </p:nvSpPr>
          <p:spPr>
            <a:xfrm>
              <a:off x="7109550" y="3971775"/>
              <a:ext cx="82725" cy="70675"/>
            </a:xfrm>
            <a:custGeom>
              <a:avLst/>
              <a:gdLst/>
              <a:ahLst/>
              <a:cxnLst/>
              <a:rect l="l" t="t" r="r" b="b"/>
              <a:pathLst>
                <a:path w="3309" h="2827" extrusionOk="0">
                  <a:moveTo>
                    <a:pt x="1443" y="1"/>
                  </a:moveTo>
                  <a:cubicBezTo>
                    <a:pt x="1438" y="1"/>
                    <a:pt x="1433" y="1"/>
                    <a:pt x="1427" y="1"/>
                  </a:cubicBezTo>
                  <a:cubicBezTo>
                    <a:pt x="642" y="1"/>
                    <a:pt x="0" y="629"/>
                    <a:pt x="0" y="1415"/>
                  </a:cubicBezTo>
                  <a:cubicBezTo>
                    <a:pt x="0" y="2264"/>
                    <a:pt x="701" y="2827"/>
                    <a:pt x="1429" y="2827"/>
                  </a:cubicBezTo>
                  <a:cubicBezTo>
                    <a:pt x="1778" y="2827"/>
                    <a:pt x="2134" y="2698"/>
                    <a:pt x="2422" y="2410"/>
                  </a:cubicBezTo>
                  <a:cubicBezTo>
                    <a:pt x="3309" y="1523"/>
                    <a:pt x="2690" y="1"/>
                    <a:pt x="1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0"/>
            <p:cNvSpPr/>
            <p:nvPr/>
          </p:nvSpPr>
          <p:spPr>
            <a:xfrm>
              <a:off x="6944250" y="3971775"/>
              <a:ext cx="82850" cy="70675"/>
            </a:xfrm>
            <a:custGeom>
              <a:avLst/>
              <a:gdLst/>
              <a:ahLst/>
              <a:cxnLst/>
              <a:rect l="l" t="t" r="r" b="b"/>
              <a:pathLst>
                <a:path w="3314" h="2827" extrusionOk="0">
                  <a:moveTo>
                    <a:pt x="1415" y="1"/>
                  </a:moveTo>
                  <a:cubicBezTo>
                    <a:pt x="642" y="1"/>
                    <a:pt x="1" y="629"/>
                    <a:pt x="1" y="1415"/>
                  </a:cubicBezTo>
                  <a:cubicBezTo>
                    <a:pt x="1" y="2264"/>
                    <a:pt x="701" y="2827"/>
                    <a:pt x="1430" y="2827"/>
                  </a:cubicBezTo>
                  <a:cubicBezTo>
                    <a:pt x="1779" y="2827"/>
                    <a:pt x="2135" y="2698"/>
                    <a:pt x="2423" y="2410"/>
                  </a:cubicBezTo>
                  <a:cubicBezTo>
                    <a:pt x="3313" y="1519"/>
                    <a:pt x="2685" y="1"/>
                    <a:pt x="1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0"/>
            <p:cNvSpPr/>
            <p:nvPr/>
          </p:nvSpPr>
          <p:spPr>
            <a:xfrm>
              <a:off x="7036550" y="3765575"/>
              <a:ext cx="7225" cy="202950"/>
            </a:xfrm>
            <a:custGeom>
              <a:avLst/>
              <a:gdLst/>
              <a:ahLst/>
              <a:cxnLst/>
              <a:rect l="l" t="t" r="r" b="b"/>
              <a:pathLst>
                <a:path w="289" h="8118" extrusionOk="0">
                  <a:moveTo>
                    <a:pt x="1" y="1"/>
                  </a:moveTo>
                  <a:lnTo>
                    <a:pt x="79" y="8118"/>
                  </a:lnTo>
                  <a:lnTo>
                    <a:pt x="289" y="8118"/>
                  </a:lnTo>
                  <a:lnTo>
                    <a:pt x="2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0"/>
            <p:cNvSpPr/>
            <p:nvPr/>
          </p:nvSpPr>
          <p:spPr>
            <a:xfrm>
              <a:off x="7107575" y="3765250"/>
              <a:ext cx="19350" cy="203600"/>
            </a:xfrm>
            <a:custGeom>
              <a:avLst/>
              <a:gdLst/>
              <a:ahLst/>
              <a:cxnLst/>
              <a:rect l="l" t="t" r="r" b="b"/>
              <a:pathLst>
                <a:path w="774" h="8144" extrusionOk="0">
                  <a:moveTo>
                    <a:pt x="564" y="1"/>
                  </a:moveTo>
                  <a:lnTo>
                    <a:pt x="1" y="8131"/>
                  </a:lnTo>
                  <a:lnTo>
                    <a:pt x="210" y="8144"/>
                  </a:lnTo>
                  <a:lnTo>
                    <a:pt x="773" y="14"/>
                  </a:lnTo>
                  <a:lnTo>
                    <a:pt x="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0"/>
            <p:cNvSpPr/>
            <p:nvPr/>
          </p:nvSpPr>
          <p:spPr>
            <a:xfrm>
              <a:off x="7179925" y="3760350"/>
              <a:ext cx="31425" cy="203925"/>
            </a:xfrm>
            <a:custGeom>
              <a:avLst/>
              <a:gdLst/>
              <a:ahLst/>
              <a:cxnLst/>
              <a:rect l="l" t="t" r="r" b="b"/>
              <a:pathLst>
                <a:path w="1257" h="8157" extrusionOk="0">
                  <a:moveTo>
                    <a:pt x="1048" y="0"/>
                  </a:moveTo>
                  <a:lnTo>
                    <a:pt x="0" y="8130"/>
                  </a:lnTo>
                  <a:lnTo>
                    <a:pt x="197" y="8157"/>
                  </a:lnTo>
                  <a:lnTo>
                    <a:pt x="1257" y="26"/>
                  </a:lnTo>
                  <a:lnTo>
                    <a:pt x="10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0"/>
            <p:cNvSpPr/>
            <p:nvPr/>
          </p:nvSpPr>
          <p:spPr>
            <a:xfrm>
              <a:off x="6899750" y="3905000"/>
              <a:ext cx="333875" cy="4950"/>
            </a:xfrm>
            <a:custGeom>
              <a:avLst/>
              <a:gdLst/>
              <a:ahLst/>
              <a:cxnLst/>
              <a:rect l="l" t="t" r="r" b="b"/>
              <a:pathLst>
                <a:path w="13355" h="198" extrusionOk="0">
                  <a:moveTo>
                    <a:pt x="0" y="1"/>
                  </a:moveTo>
                  <a:lnTo>
                    <a:pt x="0" y="197"/>
                  </a:lnTo>
                  <a:lnTo>
                    <a:pt x="13354" y="197"/>
                  </a:lnTo>
                  <a:lnTo>
                    <a:pt x="133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0"/>
            <p:cNvSpPr/>
            <p:nvPr/>
          </p:nvSpPr>
          <p:spPr>
            <a:xfrm>
              <a:off x="6883050" y="3833975"/>
              <a:ext cx="363325" cy="5275"/>
            </a:xfrm>
            <a:custGeom>
              <a:avLst/>
              <a:gdLst/>
              <a:ahLst/>
              <a:cxnLst/>
              <a:rect l="l" t="t" r="r" b="b"/>
              <a:pathLst>
                <a:path w="14533" h="211" extrusionOk="0">
                  <a:moveTo>
                    <a:pt x="1" y="1"/>
                  </a:moveTo>
                  <a:lnTo>
                    <a:pt x="1" y="210"/>
                  </a:lnTo>
                  <a:lnTo>
                    <a:pt x="14533" y="210"/>
                  </a:lnTo>
                  <a:lnTo>
                    <a:pt x="145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grpSp>
        <p:nvGrpSpPr>
          <p:cNvPr id="1268" name="Google Shape;1268;p51"/>
          <p:cNvGrpSpPr/>
          <p:nvPr/>
        </p:nvGrpSpPr>
        <p:grpSpPr>
          <a:xfrm>
            <a:off x="6711949" y="451673"/>
            <a:ext cx="683353" cy="694764"/>
            <a:chOff x="2247775" y="1520925"/>
            <a:chExt cx="393750" cy="400325"/>
          </a:xfrm>
        </p:grpSpPr>
        <p:sp>
          <p:nvSpPr>
            <p:cNvPr id="1269" name="Google Shape;1269;p51"/>
            <p:cNvSpPr/>
            <p:nvPr/>
          </p:nvSpPr>
          <p:spPr>
            <a:xfrm>
              <a:off x="2248425" y="1521250"/>
              <a:ext cx="393100" cy="400000"/>
            </a:xfrm>
            <a:custGeom>
              <a:avLst/>
              <a:gdLst/>
              <a:ahLst/>
              <a:cxnLst/>
              <a:rect l="l" t="t" r="r" b="b"/>
              <a:pathLst>
                <a:path w="15724" h="16000" extrusionOk="0">
                  <a:moveTo>
                    <a:pt x="9361" y="1"/>
                  </a:moveTo>
                  <a:lnTo>
                    <a:pt x="0" y="10108"/>
                  </a:lnTo>
                  <a:lnTo>
                    <a:pt x="6363" y="15999"/>
                  </a:lnTo>
                  <a:lnTo>
                    <a:pt x="15724" y="5905"/>
                  </a:lnTo>
                  <a:lnTo>
                    <a:pt x="93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1"/>
            <p:cNvSpPr/>
            <p:nvPr/>
          </p:nvSpPr>
          <p:spPr>
            <a:xfrm>
              <a:off x="2247775" y="1520925"/>
              <a:ext cx="236650" cy="255000"/>
            </a:xfrm>
            <a:custGeom>
              <a:avLst/>
              <a:gdLst/>
              <a:ahLst/>
              <a:cxnLst/>
              <a:rect l="l" t="t" r="r" b="b"/>
              <a:pathLst>
                <a:path w="9466" h="10200" extrusionOk="0">
                  <a:moveTo>
                    <a:pt x="9309" y="1"/>
                  </a:moveTo>
                  <a:cubicBezTo>
                    <a:pt x="9243" y="289"/>
                    <a:pt x="7908" y="7031"/>
                    <a:pt x="7803" y="7948"/>
                  </a:cubicBezTo>
                  <a:lnTo>
                    <a:pt x="0" y="10042"/>
                  </a:lnTo>
                  <a:lnTo>
                    <a:pt x="39" y="10200"/>
                  </a:lnTo>
                  <a:lnTo>
                    <a:pt x="7973" y="8079"/>
                  </a:lnTo>
                  <a:lnTo>
                    <a:pt x="7973" y="8013"/>
                  </a:lnTo>
                  <a:cubicBezTo>
                    <a:pt x="8012" y="7385"/>
                    <a:pt x="9453" y="105"/>
                    <a:pt x="9466" y="27"/>
                  </a:cubicBezTo>
                  <a:lnTo>
                    <a:pt x="9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1" name="Google Shape;1271;p51"/>
          <p:cNvSpPr txBox="1">
            <a:spLocks noGrp="1"/>
          </p:cNvSpPr>
          <p:nvPr>
            <p:ph type="title"/>
          </p:nvPr>
        </p:nvSpPr>
        <p:spPr>
          <a:xfrm>
            <a:off x="1101250" y="1307100"/>
            <a:ext cx="6941400" cy="252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Awesome words</a:t>
            </a:r>
            <a:endParaRPr/>
          </a:p>
        </p:txBody>
      </p:sp>
      <p:sp>
        <p:nvSpPr>
          <p:cNvPr id="1272" name="Google Shape;1272;p51"/>
          <p:cNvSpPr txBox="1">
            <a:spLocks noGrp="1"/>
          </p:cNvSpPr>
          <p:nvPr>
            <p:ph type="subTitle" idx="1"/>
          </p:nvPr>
        </p:nvSpPr>
        <p:spPr>
          <a:xfrm>
            <a:off x="720000" y="471975"/>
            <a:ext cx="2336100" cy="21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SHOPPING CART THEME | 2XXX</a:t>
            </a:r>
            <a:endParaRPr>
              <a:solidFill>
                <a:schemeClr val="dk1"/>
              </a:solidFill>
            </a:endParaRPr>
          </a:p>
        </p:txBody>
      </p:sp>
      <p:sp>
        <p:nvSpPr>
          <p:cNvPr id="1273" name="Google Shape;1273;p51"/>
          <p:cNvSpPr txBox="1">
            <a:spLocks noGrp="1"/>
          </p:cNvSpPr>
          <p:nvPr>
            <p:ph type="subTitle" idx="2"/>
          </p:nvPr>
        </p:nvSpPr>
        <p:spPr>
          <a:xfrm>
            <a:off x="2147925" y="4697325"/>
            <a:ext cx="1368600" cy="12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www.slidesgo.com</a:t>
            </a:r>
            <a:endParaRPr>
              <a:solidFill>
                <a:schemeClr val="dk1"/>
              </a:solidFill>
            </a:endParaRPr>
          </a:p>
        </p:txBody>
      </p:sp>
      <p:grpSp>
        <p:nvGrpSpPr>
          <p:cNvPr id="1274" name="Google Shape;1274;p51"/>
          <p:cNvGrpSpPr/>
          <p:nvPr/>
        </p:nvGrpSpPr>
        <p:grpSpPr>
          <a:xfrm>
            <a:off x="7395311" y="1307094"/>
            <a:ext cx="870083" cy="870083"/>
            <a:chOff x="2429425" y="1984725"/>
            <a:chExt cx="239600" cy="239600"/>
          </a:xfrm>
        </p:grpSpPr>
        <p:sp>
          <p:nvSpPr>
            <p:cNvPr id="1275" name="Google Shape;1275;p51"/>
            <p:cNvSpPr/>
            <p:nvPr/>
          </p:nvSpPr>
          <p:spPr>
            <a:xfrm>
              <a:off x="2429425" y="1984725"/>
              <a:ext cx="239600" cy="239600"/>
            </a:xfrm>
            <a:custGeom>
              <a:avLst/>
              <a:gdLst/>
              <a:ahLst/>
              <a:cxnLst/>
              <a:rect l="l" t="t" r="r" b="b"/>
              <a:pathLst>
                <a:path w="9584" h="9584" extrusionOk="0">
                  <a:moveTo>
                    <a:pt x="3771" y="0"/>
                  </a:moveTo>
                  <a:lnTo>
                    <a:pt x="3679" y="2606"/>
                  </a:lnTo>
                  <a:lnTo>
                    <a:pt x="1519" y="1152"/>
                  </a:lnTo>
                  <a:lnTo>
                    <a:pt x="2736" y="3457"/>
                  </a:lnTo>
                  <a:lnTo>
                    <a:pt x="131" y="3273"/>
                  </a:lnTo>
                  <a:lnTo>
                    <a:pt x="2344" y="4661"/>
                  </a:lnTo>
                  <a:lnTo>
                    <a:pt x="0" y="5813"/>
                  </a:lnTo>
                  <a:lnTo>
                    <a:pt x="2606" y="5905"/>
                  </a:lnTo>
                  <a:lnTo>
                    <a:pt x="1152" y="8065"/>
                  </a:lnTo>
                  <a:lnTo>
                    <a:pt x="1152" y="8065"/>
                  </a:lnTo>
                  <a:lnTo>
                    <a:pt x="3457" y="6847"/>
                  </a:lnTo>
                  <a:lnTo>
                    <a:pt x="3273" y="9453"/>
                  </a:lnTo>
                  <a:lnTo>
                    <a:pt x="4661" y="7240"/>
                  </a:lnTo>
                  <a:lnTo>
                    <a:pt x="5813" y="9584"/>
                  </a:lnTo>
                  <a:lnTo>
                    <a:pt x="5905" y="6978"/>
                  </a:lnTo>
                  <a:lnTo>
                    <a:pt x="8065" y="8432"/>
                  </a:lnTo>
                  <a:lnTo>
                    <a:pt x="6847" y="6127"/>
                  </a:lnTo>
                  <a:lnTo>
                    <a:pt x="9453" y="6311"/>
                  </a:lnTo>
                  <a:lnTo>
                    <a:pt x="7240" y="4923"/>
                  </a:lnTo>
                  <a:lnTo>
                    <a:pt x="9584" y="3771"/>
                  </a:lnTo>
                  <a:lnTo>
                    <a:pt x="6978" y="3679"/>
                  </a:lnTo>
                  <a:lnTo>
                    <a:pt x="8432" y="1519"/>
                  </a:lnTo>
                  <a:lnTo>
                    <a:pt x="6127" y="2737"/>
                  </a:lnTo>
                  <a:lnTo>
                    <a:pt x="6127" y="2737"/>
                  </a:lnTo>
                  <a:lnTo>
                    <a:pt x="6311" y="131"/>
                  </a:lnTo>
                  <a:lnTo>
                    <a:pt x="4923" y="2344"/>
                  </a:lnTo>
                  <a:lnTo>
                    <a:pt x="37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1"/>
            <p:cNvSpPr/>
            <p:nvPr/>
          </p:nvSpPr>
          <p:spPr>
            <a:xfrm>
              <a:off x="2543993" y="2064079"/>
              <a:ext cx="17050" cy="80875"/>
            </a:xfrm>
            <a:custGeom>
              <a:avLst/>
              <a:gdLst/>
              <a:ahLst/>
              <a:cxnLst/>
              <a:rect l="l" t="t" r="r" b="b"/>
              <a:pathLst>
                <a:path w="682" h="3235" extrusionOk="0">
                  <a:moveTo>
                    <a:pt x="66" y="1"/>
                  </a:moveTo>
                  <a:lnTo>
                    <a:pt x="131" y="2266"/>
                  </a:lnTo>
                  <a:lnTo>
                    <a:pt x="459" y="2266"/>
                  </a:lnTo>
                  <a:lnTo>
                    <a:pt x="524" y="1"/>
                  </a:lnTo>
                  <a:close/>
                  <a:moveTo>
                    <a:pt x="288" y="2645"/>
                  </a:moveTo>
                  <a:cubicBezTo>
                    <a:pt x="131" y="2645"/>
                    <a:pt x="0" y="2789"/>
                    <a:pt x="13" y="2946"/>
                  </a:cubicBezTo>
                  <a:cubicBezTo>
                    <a:pt x="0" y="3103"/>
                    <a:pt x="131" y="3234"/>
                    <a:pt x="288" y="3234"/>
                  </a:cubicBezTo>
                  <a:cubicBezTo>
                    <a:pt x="681" y="3234"/>
                    <a:pt x="681" y="2645"/>
                    <a:pt x="288" y="26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7" name="Google Shape;1277;p51"/>
          <p:cNvGrpSpPr/>
          <p:nvPr/>
        </p:nvGrpSpPr>
        <p:grpSpPr>
          <a:xfrm rot="770158">
            <a:off x="6613593" y="782945"/>
            <a:ext cx="812557" cy="585407"/>
            <a:chOff x="6863400" y="3675250"/>
            <a:chExt cx="509650" cy="367200"/>
          </a:xfrm>
        </p:grpSpPr>
        <p:sp>
          <p:nvSpPr>
            <p:cNvPr id="1278" name="Google Shape;1278;p51"/>
            <p:cNvSpPr/>
            <p:nvPr/>
          </p:nvSpPr>
          <p:spPr>
            <a:xfrm>
              <a:off x="6947525" y="3764600"/>
              <a:ext cx="27525" cy="203600"/>
            </a:xfrm>
            <a:custGeom>
              <a:avLst/>
              <a:gdLst/>
              <a:ahLst/>
              <a:cxnLst/>
              <a:rect l="l" t="t" r="r" b="b"/>
              <a:pathLst>
                <a:path w="1101" h="8144" extrusionOk="0">
                  <a:moveTo>
                    <a:pt x="210" y="0"/>
                  </a:moveTo>
                  <a:lnTo>
                    <a:pt x="1" y="27"/>
                  </a:lnTo>
                  <a:lnTo>
                    <a:pt x="891" y="8144"/>
                  </a:lnTo>
                  <a:lnTo>
                    <a:pt x="1100" y="8131"/>
                  </a:lnTo>
                  <a:lnTo>
                    <a:pt x="2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1"/>
            <p:cNvSpPr/>
            <p:nvPr/>
          </p:nvSpPr>
          <p:spPr>
            <a:xfrm>
              <a:off x="7008725" y="3675250"/>
              <a:ext cx="364325" cy="298525"/>
            </a:xfrm>
            <a:custGeom>
              <a:avLst/>
              <a:gdLst/>
              <a:ahLst/>
              <a:cxnLst/>
              <a:rect l="l" t="t" r="r" b="b"/>
              <a:pathLst>
                <a:path w="14573" h="11941" extrusionOk="0">
                  <a:moveTo>
                    <a:pt x="12059" y="0"/>
                  </a:moveTo>
                  <a:cubicBezTo>
                    <a:pt x="11064" y="0"/>
                    <a:pt x="10200" y="812"/>
                    <a:pt x="10016" y="1938"/>
                  </a:cubicBezTo>
                  <a:lnTo>
                    <a:pt x="8498" y="10971"/>
                  </a:lnTo>
                  <a:cubicBezTo>
                    <a:pt x="8472" y="11273"/>
                    <a:pt x="8236" y="11495"/>
                    <a:pt x="7948" y="11521"/>
                  </a:cubicBezTo>
                  <a:lnTo>
                    <a:pt x="1" y="11521"/>
                  </a:lnTo>
                  <a:lnTo>
                    <a:pt x="1" y="11940"/>
                  </a:lnTo>
                  <a:lnTo>
                    <a:pt x="7948" y="11940"/>
                  </a:lnTo>
                  <a:cubicBezTo>
                    <a:pt x="8445" y="11914"/>
                    <a:pt x="8851" y="11534"/>
                    <a:pt x="8917" y="11050"/>
                  </a:cubicBezTo>
                  <a:lnTo>
                    <a:pt x="10435" y="2016"/>
                  </a:lnTo>
                  <a:cubicBezTo>
                    <a:pt x="10579" y="1087"/>
                    <a:pt x="11273" y="419"/>
                    <a:pt x="12072" y="419"/>
                  </a:cubicBezTo>
                  <a:lnTo>
                    <a:pt x="14573" y="419"/>
                  </a:lnTo>
                  <a:lnTo>
                    <a:pt x="14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1"/>
            <p:cNvSpPr/>
            <p:nvPr/>
          </p:nvSpPr>
          <p:spPr>
            <a:xfrm>
              <a:off x="6863400" y="3760350"/>
              <a:ext cx="408175" cy="213425"/>
            </a:xfrm>
            <a:custGeom>
              <a:avLst/>
              <a:gdLst/>
              <a:ahLst/>
              <a:cxnLst/>
              <a:rect l="l" t="t" r="r" b="b"/>
              <a:pathLst>
                <a:path w="16327" h="8537" extrusionOk="0">
                  <a:moveTo>
                    <a:pt x="1088" y="0"/>
                  </a:moveTo>
                  <a:cubicBezTo>
                    <a:pt x="773" y="0"/>
                    <a:pt x="498" y="144"/>
                    <a:pt x="315" y="393"/>
                  </a:cubicBezTo>
                  <a:cubicBezTo>
                    <a:pt x="80" y="707"/>
                    <a:pt x="1" y="1113"/>
                    <a:pt x="106" y="1493"/>
                  </a:cubicBezTo>
                  <a:lnTo>
                    <a:pt x="1703" y="7698"/>
                  </a:lnTo>
                  <a:cubicBezTo>
                    <a:pt x="1808" y="8170"/>
                    <a:pt x="2214" y="8510"/>
                    <a:pt x="2685" y="8536"/>
                  </a:cubicBezTo>
                  <a:lnTo>
                    <a:pt x="5814" y="8536"/>
                  </a:lnTo>
                  <a:lnTo>
                    <a:pt x="5814" y="8117"/>
                  </a:lnTo>
                  <a:lnTo>
                    <a:pt x="2698" y="8117"/>
                  </a:lnTo>
                  <a:cubicBezTo>
                    <a:pt x="2397" y="8104"/>
                    <a:pt x="2161" y="7882"/>
                    <a:pt x="2109" y="7594"/>
                  </a:cubicBezTo>
                  <a:lnTo>
                    <a:pt x="498" y="1388"/>
                  </a:lnTo>
                  <a:cubicBezTo>
                    <a:pt x="433" y="1126"/>
                    <a:pt x="485" y="851"/>
                    <a:pt x="643" y="642"/>
                  </a:cubicBezTo>
                  <a:cubicBezTo>
                    <a:pt x="747" y="498"/>
                    <a:pt x="917" y="406"/>
                    <a:pt x="1088" y="406"/>
                  </a:cubicBezTo>
                  <a:lnTo>
                    <a:pt x="16327" y="406"/>
                  </a:lnTo>
                  <a:lnTo>
                    <a:pt x="163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1"/>
            <p:cNvSpPr/>
            <p:nvPr/>
          </p:nvSpPr>
          <p:spPr>
            <a:xfrm>
              <a:off x="7109550" y="3971775"/>
              <a:ext cx="82725" cy="70675"/>
            </a:xfrm>
            <a:custGeom>
              <a:avLst/>
              <a:gdLst/>
              <a:ahLst/>
              <a:cxnLst/>
              <a:rect l="l" t="t" r="r" b="b"/>
              <a:pathLst>
                <a:path w="3309" h="2827" extrusionOk="0">
                  <a:moveTo>
                    <a:pt x="1443" y="1"/>
                  </a:moveTo>
                  <a:cubicBezTo>
                    <a:pt x="1438" y="1"/>
                    <a:pt x="1433" y="1"/>
                    <a:pt x="1427" y="1"/>
                  </a:cubicBezTo>
                  <a:cubicBezTo>
                    <a:pt x="642" y="1"/>
                    <a:pt x="0" y="629"/>
                    <a:pt x="0" y="1415"/>
                  </a:cubicBezTo>
                  <a:cubicBezTo>
                    <a:pt x="0" y="2264"/>
                    <a:pt x="701" y="2827"/>
                    <a:pt x="1429" y="2827"/>
                  </a:cubicBezTo>
                  <a:cubicBezTo>
                    <a:pt x="1778" y="2827"/>
                    <a:pt x="2134" y="2698"/>
                    <a:pt x="2422" y="2410"/>
                  </a:cubicBezTo>
                  <a:cubicBezTo>
                    <a:pt x="3309" y="1523"/>
                    <a:pt x="2690" y="1"/>
                    <a:pt x="1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1"/>
            <p:cNvSpPr/>
            <p:nvPr/>
          </p:nvSpPr>
          <p:spPr>
            <a:xfrm>
              <a:off x="6944250" y="3971775"/>
              <a:ext cx="82850" cy="70675"/>
            </a:xfrm>
            <a:custGeom>
              <a:avLst/>
              <a:gdLst/>
              <a:ahLst/>
              <a:cxnLst/>
              <a:rect l="l" t="t" r="r" b="b"/>
              <a:pathLst>
                <a:path w="3314" h="2827" extrusionOk="0">
                  <a:moveTo>
                    <a:pt x="1415" y="1"/>
                  </a:moveTo>
                  <a:cubicBezTo>
                    <a:pt x="642" y="1"/>
                    <a:pt x="1" y="629"/>
                    <a:pt x="1" y="1415"/>
                  </a:cubicBezTo>
                  <a:cubicBezTo>
                    <a:pt x="1" y="2264"/>
                    <a:pt x="701" y="2827"/>
                    <a:pt x="1430" y="2827"/>
                  </a:cubicBezTo>
                  <a:cubicBezTo>
                    <a:pt x="1779" y="2827"/>
                    <a:pt x="2135" y="2698"/>
                    <a:pt x="2423" y="2410"/>
                  </a:cubicBezTo>
                  <a:cubicBezTo>
                    <a:pt x="3313" y="1519"/>
                    <a:pt x="2685" y="1"/>
                    <a:pt x="1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1"/>
            <p:cNvSpPr/>
            <p:nvPr/>
          </p:nvSpPr>
          <p:spPr>
            <a:xfrm>
              <a:off x="7036550" y="3765575"/>
              <a:ext cx="7225" cy="202950"/>
            </a:xfrm>
            <a:custGeom>
              <a:avLst/>
              <a:gdLst/>
              <a:ahLst/>
              <a:cxnLst/>
              <a:rect l="l" t="t" r="r" b="b"/>
              <a:pathLst>
                <a:path w="289" h="8118" extrusionOk="0">
                  <a:moveTo>
                    <a:pt x="1" y="1"/>
                  </a:moveTo>
                  <a:lnTo>
                    <a:pt x="79" y="8118"/>
                  </a:lnTo>
                  <a:lnTo>
                    <a:pt x="289" y="8118"/>
                  </a:lnTo>
                  <a:lnTo>
                    <a:pt x="2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1"/>
            <p:cNvSpPr/>
            <p:nvPr/>
          </p:nvSpPr>
          <p:spPr>
            <a:xfrm>
              <a:off x="7107575" y="3765250"/>
              <a:ext cx="19350" cy="203600"/>
            </a:xfrm>
            <a:custGeom>
              <a:avLst/>
              <a:gdLst/>
              <a:ahLst/>
              <a:cxnLst/>
              <a:rect l="l" t="t" r="r" b="b"/>
              <a:pathLst>
                <a:path w="774" h="8144" extrusionOk="0">
                  <a:moveTo>
                    <a:pt x="564" y="1"/>
                  </a:moveTo>
                  <a:lnTo>
                    <a:pt x="1" y="8131"/>
                  </a:lnTo>
                  <a:lnTo>
                    <a:pt x="210" y="8144"/>
                  </a:lnTo>
                  <a:lnTo>
                    <a:pt x="773" y="14"/>
                  </a:lnTo>
                  <a:lnTo>
                    <a:pt x="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1"/>
            <p:cNvSpPr/>
            <p:nvPr/>
          </p:nvSpPr>
          <p:spPr>
            <a:xfrm>
              <a:off x="7179925" y="3760350"/>
              <a:ext cx="31425" cy="203925"/>
            </a:xfrm>
            <a:custGeom>
              <a:avLst/>
              <a:gdLst/>
              <a:ahLst/>
              <a:cxnLst/>
              <a:rect l="l" t="t" r="r" b="b"/>
              <a:pathLst>
                <a:path w="1257" h="8157" extrusionOk="0">
                  <a:moveTo>
                    <a:pt x="1048" y="0"/>
                  </a:moveTo>
                  <a:lnTo>
                    <a:pt x="0" y="8130"/>
                  </a:lnTo>
                  <a:lnTo>
                    <a:pt x="197" y="8157"/>
                  </a:lnTo>
                  <a:lnTo>
                    <a:pt x="1257" y="26"/>
                  </a:lnTo>
                  <a:lnTo>
                    <a:pt x="10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1"/>
            <p:cNvSpPr/>
            <p:nvPr/>
          </p:nvSpPr>
          <p:spPr>
            <a:xfrm>
              <a:off x="6899750" y="3905000"/>
              <a:ext cx="333875" cy="4950"/>
            </a:xfrm>
            <a:custGeom>
              <a:avLst/>
              <a:gdLst/>
              <a:ahLst/>
              <a:cxnLst/>
              <a:rect l="l" t="t" r="r" b="b"/>
              <a:pathLst>
                <a:path w="13355" h="198" extrusionOk="0">
                  <a:moveTo>
                    <a:pt x="0" y="1"/>
                  </a:moveTo>
                  <a:lnTo>
                    <a:pt x="0" y="197"/>
                  </a:lnTo>
                  <a:lnTo>
                    <a:pt x="13354" y="197"/>
                  </a:lnTo>
                  <a:lnTo>
                    <a:pt x="133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1"/>
            <p:cNvSpPr/>
            <p:nvPr/>
          </p:nvSpPr>
          <p:spPr>
            <a:xfrm>
              <a:off x="6883050" y="3833975"/>
              <a:ext cx="363325" cy="5275"/>
            </a:xfrm>
            <a:custGeom>
              <a:avLst/>
              <a:gdLst/>
              <a:ahLst/>
              <a:cxnLst/>
              <a:rect l="l" t="t" r="r" b="b"/>
              <a:pathLst>
                <a:path w="14533" h="211" extrusionOk="0">
                  <a:moveTo>
                    <a:pt x="1" y="1"/>
                  </a:moveTo>
                  <a:lnTo>
                    <a:pt x="1" y="210"/>
                  </a:lnTo>
                  <a:lnTo>
                    <a:pt x="14533" y="210"/>
                  </a:lnTo>
                  <a:lnTo>
                    <a:pt x="145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 name="Google Shape;1288;p51"/>
          <p:cNvGrpSpPr/>
          <p:nvPr/>
        </p:nvGrpSpPr>
        <p:grpSpPr>
          <a:xfrm flipH="1">
            <a:off x="839171" y="2998624"/>
            <a:ext cx="767301" cy="840841"/>
            <a:chOff x="1022650" y="2958050"/>
            <a:chExt cx="393125" cy="430825"/>
          </a:xfrm>
        </p:grpSpPr>
        <p:sp>
          <p:nvSpPr>
            <p:cNvPr id="1289" name="Google Shape;1289;p51"/>
            <p:cNvSpPr/>
            <p:nvPr/>
          </p:nvSpPr>
          <p:spPr>
            <a:xfrm>
              <a:off x="1022650" y="2958050"/>
              <a:ext cx="393125" cy="430825"/>
            </a:xfrm>
            <a:custGeom>
              <a:avLst/>
              <a:gdLst/>
              <a:ahLst/>
              <a:cxnLst/>
              <a:rect l="l" t="t" r="r" b="b"/>
              <a:pathLst>
                <a:path w="15725" h="17233" extrusionOk="0">
                  <a:moveTo>
                    <a:pt x="7692" y="0"/>
                  </a:moveTo>
                  <a:cubicBezTo>
                    <a:pt x="7019" y="0"/>
                    <a:pt x="6339" y="91"/>
                    <a:pt x="5670" y="278"/>
                  </a:cubicBezTo>
                  <a:cubicBezTo>
                    <a:pt x="2724" y="1090"/>
                    <a:pt x="577" y="3617"/>
                    <a:pt x="224" y="6654"/>
                  </a:cubicBezTo>
                  <a:lnTo>
                    <a:pt x="224" y="6667"/>
                  </a:lnTo>
                  <a:cubicBezTo>
                    <a:pt x="80" y="7806"/>
                    <a:pt x="106" y="8985"/>
                    <a:pt x="66" y="10097"/>
                  </a:cubicBezTo>
                  <a:cubicBezTo>
                    <a:pt x="1" y="12480"/>
                    <a:pt x="53" y="14863"/>
                    <a:pt x="237" y="17233"/>
                  </a:cubicBezTo>
                  <a:cubicBezTo>
                    <a:pt x="1035" y="16146"/>
                    <a:pt x="2004" y="15190"/>
                    <a:pt x="3091" y="14392"/>
                  </a:cubicBezTo>
                  <a:cubicBezTo>
                    <a:pt x="3300" y="14208"/>
                    <a:pt x="3549" y="14090"/>
                    <a:pt x="3824" y="14064"/>
                  </a:cubicBezTo>
                  <a:cubicBezTo>
                    <a:pt x="3831" y="14064"/>
                    <a:pt x="3838" y="14064"/>
                    <a:pt x="3845" y="14064"/>
                  </a:cubicBezTo>
                  <a:cubicBezTo>
                    <a:pt x="4667" y="14064"/>
                    <a:pt x="5730" y="14825"/>
                    <a:pt x="6626" y="14941"/>
                  </a:cubicBezTo>
                  <a:cubicBezTo>
                    <a:pt x="6982" y="14992"/>
                    <a:pt x="7338" y="15017"/>
                    <a:pt x="7691" y="15017"/>
                  </a:cubicBezTo>
                  <a:cubicBezTo>
                    <a:pt x="10334" y="15017"/>
                    <a:pt x="12817" y="13622"/>
                    <a:pt x="14180" y="11289"/>
                  </a:cubicBezTo>
                  <a:cubicBezTo>
                    <a:pt x="15725" y="8657"/>
                    <a:pt x="15502" y="5345"/>
                    <a:pt x="13630" y="2923"/>
                  </a:cubicBezTo>
                  <a:cubicBezTo>
                    <a:pt x="12193" y="1051"/>
                    <a:pt x="9982" y="0"/>
                    <a:pt x="76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1"/>
            <p:cNvSpPr/>
            <p:nvPr/>
          </p:nvSpPr>
          <p:spPr>
            <a:xfrm>
              <a:off x="1132975" y="3106050"/>
              <a:ext cx="205900" cy="30800"/>
            </a:xfrm>
            <a:custGeom>
              <a:avLst/>
              <a:gdLst/>
              <a:ahLst/>
              <a:cxnLst/>
              <a:rect l="l" t="t" r="r" b="b"/>
              <a:pathLst>
                <a:path w="8236" h="1232" extrusionOk="0">
                  <a:moveTo>
                    <a:pt x="13" y="1"/>
                  </a:moveTo>
                  <a:lnTo>
                    <a:pt x="0" y="158"/>
                  </a:lnTo>
                  <a:lnTo>
                    <a:pt x="8209" y="1232"/>
                  </a:lnTo>
                  <a:lnTo>
                    <a:pt x="8235" y="1075"/>
                  </a:lnTo>
                  <a:lnTo>
                    <a:pt x="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1"/>
            <p:cNvSpPr/>
            <p:nvPr/>
          </p:nvSpPr>
          <p:spPr>
            <a:xfrm>
              <a:off x="1125775" y="3144350"/>
              <a:ext cx="206225" cy="30150"/>
            </a:xfrm>
            <a:custGeom>
              <a:avLst/>
              <a:gdLst/>
              <a:ahLst/>
              <a:cxnLst/>
              <a:rect l="l" t="t" r="r" b="b"/>
              <a:pathLst>
                <a:path w="8249" h="1206" extrusionOk="0">
                  <a:moveTo>
                    <a:pt x="13" y="1"/>
                  </a:moveTo>
                  <a:lnTo>
                    <a:pt x="0" y="158"/>
                  </a:lnTo>
                  <a:lnTo>
                    <a:pt x="8222" y="1205"/>
                  </a:lnTo>
                  <a:lnTo>
                    <a:pt x="8248" y="1035"/>
                  </a:lnTo>
                  <a:lnTo>
                    <a:pt x="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2" name="Google Shape;1292;p51"/>
          <p:cNvGrpSpPr/>
          <p:nvPr/>
        </p:nvGrpSpPr>
        <p:grpSpPr>
          <a:xfrm rot="569487">
            <a:off x="1558429" y="3187499"/>
            <a:ext cx="479286" cy="463073"/>
            <a:chOff x="6085197" y="1608975"/>
            <a:chExt cx="296453" cy="286425"/>
          </a:xfrm>
        </p:grpSpPr>
        <p:sp>
          <p:nvSpPr>
            <p:cNvPr id="1293" name="Google Shape;1293;p51"/>
            <p:cNvSpPr/>
            <p:nvPr/>
          </p:nvSpPr>
          <p:spPr>
            <a:xfrm>
              <a:off x="6227450" y="1611925"/>
              <a:ext cx="154200" cy="280850"/>
            </a:xfrm>
            <a:custGeom>
              <a:avLst/>
              <a:gdLst/>
              <a:ahLst/>
              <a:cxnLst/>
              <a:rect l="l" t="t" r="r" b="b"/>
              <a:pathLst>
                <a:path w="6168" h="11234" extrusionOk="0">
                  <a:moveTo>
                    <a:pt x="2515" y="0"/>
                  </a:moveTo>
                  <a:lnTo>
                    <a:pt x="2515" y="956"/>
                  </a:lnTo>
                  <a:cubicBezTo>
                    <a:pt x="1114" y="1126"/>
                    <a:pt x="223" y="2003"/>
                    <a:pt x="223" y="3273"/>
                  </a:cubicBezTo>
                  <a:cubicBezTo>
                    <a:pt x="223" y="4622"/>
                    <a:pt x="1088" y="5303"/>
                    <a:pt x="2999" y="5853"/>
                  </a:cubicBezTo>
                  <a:cubicBezTo>
                    <a:pt x="4544" y="6271"/>
                    <a:pt x="4989" y="6861"/>
                    <a:pt x="4989" y="7699"/>
                  </a:cubicBezTo>
                  <a:cubicBezTo>
                    <a:pt x="4989" y="8641"/>
                    <a:pt x="4334" y="9178"/>
                    <a:pt x="3156" y="9178"/>
                  </a:cubicBezTo>
                  <a:cubicBezTo>
                    <a:pt x="2096" y="9178"/>
                    <a:pt x="1415" y="8667"/>
                    <a:pt x="1192" y="7633"/>
                  </a:cubicBezTo>
                  <a:lnTo>
                    <a:pt x="1" y="7633"/>
                  </a:lnTo>
                  <a:cubicBezTo>
                    <a:pt x="158" y="8929"/>
                    <a:pt x="1009" y="9885"/>
                    <a:pt x="2567" y="10055"/>
                  </a:cubicBezTo>
                  <a:lnTo>
                    <a:pt x="2567" y="11233"/>
                  </a:lnTo>
                  <a:lnTo>
                    <a:pt x="3601" y="11233"/>
                  </a:lnTo>
                  <a:lnTo>
                    <a:pt x="3601" y="10068"/>
                  </a:lnTo>
                  <a:cubicBezTo>
                    <a:pt x="5185" y="9911"/>
                    <a:pt x="6167" y="8995"/>
                    <a:pt x="6167" y="7581"/>
                  </a:cubicBezTo>
                  <a:cubicBezTo>
                    <a:pt x="6167" y="6298"/>
                    <a:pt x="5539" y="5394"/>
                    <a:pt x="3339" y="4740"/>
                  </a:cubicBezTo>
                  <a:cubicBezTo>
                    <a:pt x="1899" y="4321"/>
                    <a:pt x="1415" y="4007"/>
                    <a:pt x="1415" y="3169"/>
                  </a:cubicBezTo>
                  <a:cubicBezTo>
                    <a:pt x="1415" y="2501"/>
                    <a:pt x="1808" y="1859"/>
                    <a:pt x="2973" y="1859"/>
                  </a:cubicBezTo>
                  <a:cubicBezTo>
                    <a:pt x="4243" y="1859"/>
                    <a:pt x="4609" y="2527"/>
                    <a:pt x="4727" y="3103"/>
                  </a:cubicBezTo>
                  <a:lnTo>
                    <a:pt x="5945" y="3103"/>
                  </a:lnTo>
                  <a:cubicBezTo>
                    <a:pt x="5827" y="2226"/>
                    <a:pt x="5303" y="1152"/>
                    <a:pt x="3549" y="969"/>
                  </a:cubicBezTo>
                  <a:lnTo>
                    <a:pt x="35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1"/>
            <p:cNvSpPr/>
            <p:nvPr/>
          </p:nvSpPr>
          <p:spPr>
            <a:xfrm>
              <a:off x="6152500" y="1611925"/>
              <a:ext cx="153875" cy="280850"/>
            </a:xfrm>
            <a:custGeom>
              <a:avLst/>
              <a:gdLst/>
              <a:ahLst/>
              <a:cxnLst/>
              <a:rect l="l" t="t" r="r" b="b"/>
              <a:pathLst>
                <a:path w="6155" h="11234" extrusionOk="0">
                  <a:moveTo>
                    <a:pt x="2501" y="0"/>
                  </a:moveTo>
                  <a:lnTo>
                    <a:pt x="2501" y="956"/>
                  </a:lnTo>
                  <a:cubicBezTo>
                    <a:pt x="1101" y="1126"/>
                    <a:pt x="210" y="2003"/>
                    <a:pt x="210" y="3273"/>
                  </a:cubicBezTo>
                  <a:cubicBezTo>
                    <a:pt x="210" y="4622"/>
                    <a:pt x="1074" y="5303"/>
                    <a:pt x="2986" y="5853"/>
                  </a:cubicBezTo>
                  <a:cubicBezTo>
                    <a:pt x="4531" y="6271"/>
                    <a:pt x="4976" y="6861"/>
                    <a:pt x="4976" y="7699"/>
                  </a:cubicBezTo>
                  <a:cubicBezTo>
                    <a:pt x="4976" y="8641"/>
                    <a:pt x="4321" y="9178"/>
                    <a:pt x="3143" y="9178"/>
                  </a:cubicBezTo>
                  <a:cubicBezTo>
                    <a:pt x="2082" y="9178"/>
                    <a:pt x="1389" y="8667"/>
                    <a:pt x="1179" y="7633"/>
                  </a:cubicBezTo>
                  <a:lnTo>
                    <a:pt x="1" y="7633"/>
                  </a:lnTo>
                  <a:cubicBezTo>
                    <a:pt x="158" y="8929"/>
                    <a:pt x="996" y="9885"/>
                    <a:pt x="2567" y="10055"/>
                  </a:cubicBezTo>
                  <a:lnTo>
                    <a:pt x="2567" y="11233"/>
                  </a:lnTo>
                  <a:lnTo>
                    <a:pt x="3601" y="11233"/>
                  </a:lnTo>
                  <a:lnTo>
                    <a:pt x="3601" y="10068"/>
                  </a:lnTo>
                  <a:cubicBezTo>
                    <a:pt x="5172" y="9911"/>
                    <a:pt x="6154" y="8995"/>
                    <a:pt x="6154" y="7581"/>
                  </a:cubicBezTo>
                  <a:cubicBezTo>
                    <a:pt x="6154" y="6298"/>
                    <a:pt x="5526" y="5394"/>
                    <a:pt x="3326" y="4740"/>
                  </a:cubicBezTo>
                  <a:cubicBezTo>
                    <a:pt x="1873" y="4321"/>
                    <a:pt x="1389" y="4007"/>
                    <a:pt x="1389" y="3169"/>
                  </a:cubicBezTo>
                  <a:cubicBezTo>
                    <a:pt x="1389" y="2501"/>
                    <a:pt x="1794" y="1859"/>
                    <a:pt x="2947" y="1859"/>
                  </a:cubicBezTo>
                  <a:cubicBezTo>
                    <a:pt x="4230" y="1859"/>
                    <a:pt x="4583" y="2527"/>
                    <a:pt x="4714" y="3103"/>
                  </a:cubicBezTo>
                  <a:lnTo>
                    <a:pt x="5918" y="3103"/>
                  </a:lnTo>
                  <a:cubicBezTo>
                    <a:pt x="5814" y="2226"/>
                    <a:pt x="5290" y="1152"/>
                    <a:pt x="3523" y="969"/>
                  </a:cubicBezTo>
                  <a:lnTo>
                    <a:pt x="35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1"/>
            <p:cNvSpPr/>
            <p:nvPr/>
          </p:nvSpPr>
          <p:spPr>
            <a:xfrm>
              <a:off x="6085197" y="1608975"/>
              <a:ext cx="160075" cy="286425"/>
            </a:xfrm>
            <a:custGeom>
              <a:avLst/>
              <a:gdLst/>
              <a:ahLst/>
              <a:cxnLst/>
              <a:rect l="l" t="t" r="r" b="b"/>
              <a:pathLst>
                <a:path w="6403" h="11457" extrusionOk="0">
                  <a:moveTo>
                    <a:pt x="3562" y="210"/>
                  </a:moveTo>
                  <a:lnTo>
                    <a:pt x="3562" y="1166"/>
                  </a:lnTo>
                  <a:lnTo>
                    <a:pt x="3653" y="1179"/>
                  </a:lnTo>
                  <a:cubicBezTo>
                    <a:pt x="5290" y="1349"/>
                    <a:pt x="5814" y="2292"/>
                    <a:pt x="5945" y="3103"/>
                  </a:cubicBezTo>
                  <a:lnTo>
                    <a:pt x="4937" y="3103"/>
                  </a:lnTo>
                  <a:cubicBezTo>
                    <a:pt x="4727" y="2279"/>
                    <a:pt x="4125" y="1873"/>
                    <a:pt x="3091" y="1873"/>
                  </a:cubicBezTo>
                  <a:cubicBezTo>
                    <a:pt x="2056" y="1873"/>
                    <a:pt x="1441" y="2396"/>
                    <a:pt x="1441" y="3287"/>
                  </a:cubicBezTo>
                  <a:cubicBezTo>
                    <a:pt x="1441" y="4216"/>
                    <a:pt x="2030" y="4543"/>
                    <a:pt x="3431" y="4949"/>
                  </a:cubicBezTo>
                  <a:cubicBezTo>
                    <a:pt x="5395" y="5525"/>
                    <a:pt x="6193" y="6324"/>
                    <a:pt x="6193" y="7699"/>
                  </a:cubicBezTo>
                  <a:cubicBezTo>
                    <a:pt x="6193" y="9047"/>
                    <a:pt x="5264" y="9937"/>
                    <a:pt x="3719" y="10081"/>
                  </a:cubicBezTo>
                  <a:lnTo>
                    <a:pt x="3627" y="10095"/>
                  </a:lnTo>
                  <a:lnTo>
                    <a:pt x="3627" y="11247"/>
                  </a:lnTo>
                  <a:lnTo>
                    <a:pt x="2789" y="11247"/>
                  </a:lnTo>
                  <a:lnTo>
                    <a:pt x="2789" y="10081"/>
                  </a:lnTo>
                  <a:lnTo>
                    <a:pt x="2698" y="10068"/>
                  </a:lnTo>
                  <a:cubicBezTo>
                    <a:pt x="1310" y="9911"/>
                    <a:pt x="446" y="9126"/>
                    <a:pt x="236" y="7856"/>
                  </a:cubicBezTo>
                  <a:lnTo>
                    <a:pt x="1218" y="7856"/>
                  </a:lnTo>
                  <a:cubicBezTo>
                    <a:pt x="1467" y="8864"/>
                    <a:pt x="2174" y="9401"/>
                    <a:pt x="3274" y="9401"/>
                  </a:cubicBezTo>
                  <a:cubicBezTo>
                    <a:pt x="4504" y="9401"/>
                    <a:pt x="5211" y="8825"/>
                    <a:pt x="5211" y="7817"/>
                  </a:cubicBezTo>
                  <a:cubicBezTo>
                    <a:pt x="5211" y="6848"/>
                    <a:pt x="4609" y="6272"/>
                    <a:pt x="3156" y="5866"/>
                  </a:cubicBezTo>
                  <a:cubicBezTo>
                    <a:pt x="1179" y="5303"/>
                    <a:pt x="446" y="4635"/>
                    <a:pt x="446" y="3391"/>
                  </a:cubicBezTo>
                  <a:cubicBezTo>
                    <a:pt x="446" y="2187"/>
                    <a:pt x="1297" y="1336"/>
                    <a:pt x="2658" y="1179"/>
                  </a:cubicBezTo>
                  <a:lnTo>
                    <a:pt x="2750" y="1166"/>
                  </a:lnTo>
                  <a:lnTo>
                    <a:pt x="2750" y="210"/>
                  </a:lnTo>
                  <a:close/>
                  <a:moveTo>
                    <a:pt x="2528" y="1"/>
                  </a:moveTo>
                  <a:lnTo>
                    <a:pt x="2528" y="982"/>
                  </a:lnTo>
                  <a:cubicBezTo>
                    <a:pt x="1114" y="1192"/>
                    <a:pt x="236" y="2095"/>
                    <a:pt x="236" y="3391"/>
                  </a:cubicBezTo>
                  <a:cubicBezTo>
                    <a:pt x="236" y="4936"/>
                    <a:pt x="1375" y="5565"/>
                    <a:pt x="3091" y="6062"/>
                  </a:cubicBezTo>
                  <a:cubicBezTo>
                    <a:pt x="4766" y="6533"/>
                    <a:pt x="5002" y="7188"/>
                    <a:pt x="5002" y="7817"/>
                  </a:cubicBezTo>
                  <a:cubicBezTo>
                    <a:pt x="5002" y="8707"/>
                    <a:pt x="4387" y="9191"/>
                    <a:pt x="3274" y="9191"/>
                  </a:cubicBezTo>
                  <a:cubicBezTo>
                    <a:pt x="2240" y="9191"/>
                    <a:pt x="1611" y="8707"/>
                    <a:pt x="1402" y="7738"/>
                  </a:cubicBezTo>
                  <a:lnTo>
                    <a:pt x="1375" y="7646"/>
                  </a:lnTo>
                  <a:lnTo>
                    <a:pt x="1" y="7646"/>
                  </a:lnTo>
                  <a:lnTo>
                    <a:pt x="14" y="7764"/>
                  </a:lnTo>
                  <a:cubicBezTo>
                    <a:pt x="197" y="9165"/>
                    <a:pt x="1127" y="10068"/>
                    <a:pt x="2593" y="10265"/>
                  </a:cubicBezTo>
                  <a:lnTo>
                    <a:pt x="2593" y="11456"/>
                  </a:lnTo>
                  <a:lnTo>
                    <a:pt x="3824" y="11456"/>
                  </a:lnTo>
                  <a:lnTo>
                    <a:pt x="3837" y="10304"/>
                  </a:lnTo>
                  <a:cubicBezTo>
                    <a:pt x="5447" y="10121"/>
                    <a:pt x="6403" y="9152"/>
                    <a:pt x="6403" y="7725"/>
                  </a:cubicBezTo>
                  <a:cubicBezTo>
                    <a:pt x="6403" y="6232"/>
                    <a:pt x="5565" y="5381"/>
                    <a:pt x="3496" y="4779"/>
                  </a:cubicBezTo>
                  <a:cubicBezTo>
                    <a:pt x="2004" y="4334"/>
                    <a:pt x="1637" y="4046"/>
                    <a:pt x="1637" y="3300"/>
                  </a:cubicBezTo>
                  <a:cubicBezTo>
                    <a:pt x="1637" y="2933"/>
                    <a:pt x="1781" y="2082"/>
                    <a:pt x="3091" y="2082"/>
                  </a:cubicBezTo>
                  <a:cubicBezTo>
                    <a:pt x="4046" y="2082"/>
                    <a:pt x="4596" y="2462"/>
                    <a:pt x="4766" y="3234"/>
                  </a:cubicBezTo>
                  <a:lnTo>
                    <a:pt x="4779" y="3313"/>
                  </a:lnTo>
                  <a:lnTo>
                    <a:pt x="6180" y="3313"/>
                  </a:lnTo>
                  <a:lnTo>
                    <a:pt x="6167" y="3195"/>
                  </a:lnTo>
                  <a:cubicBezTo>
                    <a:pt x="6076" y="2462"/>
                    <a:pt x="5630" y="1218"/>
                    <a:pt x="3771" y="982"/>
                  </a:cubicBezTo>
                  <a:lnTo>
                    <a:pt x="37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6" name="Google Shape;1296;p51"/>
          <p:cNvGrpSpPr/>
          <p:nvPr/>
        </p:nvGrpSpPr>
        <p:grpSpPr>
          <a:xfrm rot="407951">
            <a:off x="6936986" y="2662886"/>
            <a:ext cx="1635565" cy="1512307"/>
            <a:chOff x="1774150" y="1280375"/>
            <a:chExt cx="443200" cy="409800"/>
          </a:xfrm>
        </p:grpSpPr>
        <p:sp>
          <p:nvSpPr>
            <p:cNvPr id="1297" name="Google Shape;1297;p51"/>
            <p:cNvSpPr/>
            <p:nvPr/>
          </p:nvSpPr>
          <p:spPr>
            <a:xfrm>
              <a:off x="1774150" y="1280375"/>
              <a:ext cx="443200" cy="409800"/>
            </a:xfrm>
            <a:custGeom>
              <a:avLst/>
              <a:gdLst/>
              <a:ahLst/>
              <a:cxnLst/>
              <a:rect l="l" t="t" r="r" b="b"/>
              <a:pathLst>
                <a:path w="17728" h="16392" extrusionOk="0">
                  <a:moveTo>
                    <a:pt x="6625" y="0"/>
                  </a:moveTo>
                  <a:lnTo>
                    <a:pt x="6625" y="0"/>
                  </a:lnTo>
                  <a:cubicBezTo>
                    <a:pt x="4661" y="26"/>
                    <a:pt x="2986" y="406"/>
                    <a:pt x="1716" y="2566"/>
                  </a:cubicBezTo>
                  <a:cubicBezTo>
                    <a:pt x="956" y="3823"/>
                    <a:pt x="485" y="5237"/>
                    <a:pt x="1" y="6625"/>
                  </a:cubicBezTo>
                  <a:cubicBezTo>
                    <a:pt x="1166" y="6913"/>
                    <a:pt x="2370" y="7057"/>
                    <a:pt x="3562" y="7096"/>
                  </a:cubicBezTo>
                  <a:cubicBezTo>
                    <a:pt x="3405" y="7096"/>
                    <a:pt x="3444" y="15802"/>
                    <a:pt x="3444" y="16391"/>
                  </a:cubicBezTo>
                  <a:lnTo>
                    <a:pt x="14297" y="16391"/>
                  </a:lnTo>
                  <a:cubicBezTo>
                    <a:pt x="14297" y="15789"/>
                    <a:pt x="14337" y="7096"/>
                    <a:pt x="14179" y="7096"/>
                  </a:cubicBezTo>
                  <a:cubicBezTo>
                    <a:pt x="15371" y="7057"/>
                    <a:pt x="16562" y="6913"/>
                    <a:pt x="17727" y="6625"/>
                  </a:cubicBezTo>
                  <a:cubicBezTo>
                    <a:pt x="17256" y="5237"/>
                    <a:pt x="16772" y="3823"/>
                    <a:pt x="16012" y="2566"/>
                  </a:cubicBezTo>
                  <a:cubicBezTo>
                    <a:pt x="14742" y="406"/>
                    <a:pt x="13067" y="26"/>
                    <a:pt x="11103" y="0"/>
                  </a:cubicBezTo>
                  <a:lnTo>
                    <a:pt x="11103" y="0"/>
                  </a:lnTo>
                  <a:cubicBezTo>
                    <a:pt x="11142" y="157"/>
                    <a:pt x="11155" y="314"/>
                    <a:pt x="11155" y="471"/>
                  </a:cubicBezTo>
                  <a:cubicBezTo>
                    <a:pt x="11155" y="1741"/>
                    <a:pt x="10134" y="2762"/>
                    <a:pt x="8864" y="2762"/>
                  </a:cubicBezTo>
                  <a:cubicBezTo>
                    <a:pt x="7594" y="2762"/>
                    <a:pt x="6573" y="1741"/>
                    <a:pt x="6573" y="471"/>
                  </a:cubicBezTo>
                  <a:cubicBezTo>
                    <a:pt x="6573" y="314"/>
                    <a:pt x="6586" y="157"/>
                    <a:pt x="66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1"/>
            <p:cNvSpPr/>
            <p:nvPr/>
          </p:nvSpPr>
          <p:spPr>
            <a:xfrm>
              <a:off x="1859900" y="1386975"/>
              <a:ext cx="22300" cy="73425"/>
            </a:xfrm>
            <a:custGeom>
              <a:avLst/>
              <a:gdLst/>
              <a:ahLst/>
              <a:cxnLst/>
              <a:rect l="l" t="t" r="r" b="b"/>
              <a:pathLst>
                <a:path w="892" h="2937" extrusionOk="0">
                  <a:moveTo>
                    <a:pt x="804" y="1"/>
                  </a:moveTo>
                  <a:cubicBezTo>
                    <a:pt x="769" y="1"/>
                    <a:pt x="734" y="24"/>
                    <a:pt x="734" y="56"/>
                  </a:cubicBezTo>
                  <a:lnTo>
                    <a:pt x="1" y="2845"/>
                  </a:lnTo>
                  <a:cubicBezTo>
                    <a:pt x="1" y="2884"/>
                    <a:pt x="14" y="2924"/>
                    <a:pt x="66" y="2937"/>
                  </a:cubicBezTo>
                  <a:lnTo>
                    <a:pt x="79" y="2937"/>
                  </a:lnTo>
                  <a:cubicBezTo>
                    <a:pt x="119" y="2937"/>
                    <a:pt x="158" y="2910"/>
                    <a:pt x="158" y="2884"/>
                  </a:cubicBezTo>
                  <a:lnTo>
                    <a:pt x="891" y="96"/>
                  </a:lnTo>
                  <a:cubicBezTo>
                    <a:pt x="891" y="56"/>
                    <a:pt x="865" y="4"/>
                    <a:pt x="826" y="4"/>
                  </a:cubicBezTo>
                  <a:cubicBezTo>
                    <a:pt x="819" y="2"/>
                    <a:pt x="811" y="1"/>
                    <a:pt x="8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1"/>
            <p:cNvSpPr/>
            <p:nvPr/>
          </p:nvSpPr>
          <p:spPr>
            <a:xfrm>
              <a:off x="2101125" y="1392925"/>
              <a:ext cx="31125" cy="66175"/>
            </a:xfrm>
            <a:custGeom>
              <a:avLst/>
              <a:gdLst/>
              <a:ahLst/>
              <a:cxnLst/>
              <a:rect l="l" t="t" r="r" b="b"/>
              <a:pathLst>
                <a:path w="1245" h="2647" extrusionOk="0">
                  <a:moveTo>
                    <a:pt x="101" y="1"/>
                  </a:moveTo>
                  <a:cubicBezTo>
                    <a:pt x="85" y="1"/>
                    <a:pt x="68" y="5"/>
                    <a:pt x="53" y="15"/>
                  </a:cubicBezTo>
                  <a:cubicBezTo>
                    <a:pt x="14" y="41"/>
                    <a:pt x="1" y="93"/>
                    <a:pt x="27" y="120"/>
                  </a:cubicBezTo>
                  <a:cubicBezTo>
                    <a:pt x="551" y="866"/>
                    <a:pt x="904" y="1704"/>
                    <a:pt x="1074" y="2581"/>
                  </a:cubicBezTo>
                  <a:cubicBezTo>
                    <a:pt x="1087" y="2620"/>
                    <a:pt x="1127" y="2646"/>
                    <a:pt x="1153" y="2646"/>
                  </a:cubicBezTo>
                  <a:lnTo>
                    <a:pt x="1179" y="2646"/>
                  </a:lnTo>
                  <a:cubicBezTo>
                    <a:pt x="1218" y="2633"/>
                    <a:pt x="1244" y="2594"/>
                    <a:pt x="1231" y="2555"/>
                  </a:cubicBezTo>
                  <a:cubicBezTo>
                    <a:pt x="1048" y="1651"/>
                    <a:pt x="695" y="787"/>
                    <a:pt x="158" y="28"/>
                  </a:cubicBezTo>
                  <a:cubicBezTo>
                    <a:pt x="150" y="12"/>
                    <a:pt x="127" y="1"/>
                    <a:pt x="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03"/>
        <p:cNvGrpSpPr/>
        <p:nvPr/>
      </p:nvGrpSpPr>
      <p:grpSpPr>
        <a:xfrm>
          <a:off x="0" y="0"/>
          <a:ext cx="0" cy="0"/>
          <a:chOff x="0" y="0"/>
          <a:chExt cx="0" cy="0"/>
        </a:xfrm>
      </p:grpSpPr>
      <p:sp>
        <p:nvSpPr>
          <p:cNvPr id="1304" name="Google Shape;1304;p52"/>
          <p:cNvSpPr txBox="1">
            <a:spLocks noGrp="1"/>
          </p:cNvSpPr>
          <p:nvPr>
            <p:ph type="title"/>
          </p:nvPr>
        </p:nvSpPr>
        <p:spPr>
          <a:xfrm>
            <a:off x="4684800" y="2184588"/>
            <a:ext cx="3739200" cy="1470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Business</a:t>
            </a:r>
            <a:endParaRPr/>
          </a:p>
          <a:p>
            <a:pPr marL="0" lvl="0" indent="0" algn="r" rtl="0">
              <a:spcBef>
                <a:spcPts val="0"/>
              </a:spcBef>
              <a:spcAft>
                <a:spcPts val="0"/>
              </a:spcAft>
              <a:buNone/>
            </a:pPr>
            <a:r>
              <a:rPr lang="en"/>
              <a:t>method</a:t>
            </a:r>
            <a:endParaRPr/>
          </a:p>
        </p:txBody>
      </p:sp>
      <p:sp>
        <p:nvSpPr>
          <p:cNvPr id="1305" name="Google Shape;1305;p52"/>
          <p:cNvSpPr txBox="1">
            <a:spLocks noGrp="1"/>
          </p:cNvSpPr>
          <p:nvPr>
            <p:ph type="title" idx="2"/>
          </p:nvPr>
        </p:nvSpPr>
        <p:spPr>
          <a:xfrm>
            <a:off x="7340200" y="975750"/>
            <a:ext cx="1007700" cy="98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306" name="Google Shape;1306;p52"/>
          <p:cNvSpPr txBox="1">
            <a:spLocks noGrp="1"/>
          </p:cNvSpPr>
          <p:nvPr>
            <p:ph type="subTitle" idx="1"/>
          </p:nvPr>
        </p:nvSpPr>
        <p:spPr>
          <a:xfrm>
            <a:off x="5999100" y="3606538"/>
            <a:ext cx="2424900" cy="7134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You can enter a subtitle here if you need it</a:t>
            </a:r>
            <a:endParaRPr/>
          </a:p>
        </p:txBody>
      </p:sp>
      <p:sp>
        <p:nvSpPr>
          <p:cNvPr id="1307" name="Google Shape;1307;p52"/>
          <p:cNvSpPr txBox="1">
            <a:spLocks noGrp="1"/>
          </p:cNvSpPr>
          <p:nvPr>
            <p:ph type="subTitle" idx="3"/>
          </p:nvPr>
        </p:nvSpPr>
        <p:spPr>
          <a:xfrm>
            <a:off x="6087900" y="471975"/>
            <a:ext cx="2336100" cy="218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rPr>
              <a:t>SHOPPING CART THEME | 2XXX</a:t>
            </a:r>
            <a:endParaRPr>
              <a:solidFill>
                <a:schemeClr val="dk1"/>
              </a:solidFill>
            </a:endParaRPr>
          </a:p>
        </p:txBody>
      </p:sp>
      <p:sp>
        <p:nvSpPr>
          <p:cNvPr id="1308" name="Google Shape;1308;p52"/>
          <p:cNvSpPr txBox="1">
            <a:spLocks noGrp="1"/>
          </p:cNvSpPr>
          <p:nvPr>
            <p:ph type="subTitle" idx="4"/>
          </p:nvPr>
        </p:nvSpPr>
        <p:spPr>
          <a:xfrm>
            <a:off x="5604300" y="4697325"/>
            <a:ext cx="1368600" cy="12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rPr>
              <a:t>www.slidesgo.com</a:t>
            </a:r>
            <a:endParaRPr>
              <a:solidFill>
                <a:schemeClr val="dk1"/>
              </a:solidFill>
            </a:endParaRPr>
          </a:p>
        </p:txBody>
      </p:sp>
      <p:grpSp>
        <p:nvGrpSpPr>
          <p:cNvPr id="1309" name="Google Shape;1309;p52"/>
          <p:cNvGrpSpPr/>
          <p:nvPr/>
        </p:nvGrpSpPr>
        <p:grpSpPr>
          <a:xfrm>
            <a:off x="4910586" y="1802394"/>
            <a:ext cx="870083" cy="870083"/>
            <a:chOff x="2429425" y="1984725"/>
            <a:chExt cx="239600" cy="239600"/>
          </a:xfrm>
        </p:grpSpPr>
        <p:sp>
          <p:nvSpPr>
            <p:cNvPr id="1310" name="Google Shape;1310;p52"/>
            <p:cNvSpPr/>
            <p:nvPr/>
          </p:nvSpPr>
          <p:spPr>
            <a:xfrm>
              <a:off x="2429425" y="1984725"/>
              <a:ext cx="239600" cy="239600"/>
            </a:xfrm>
            <a:custGeom>
              <a:avLst/>
              <a:gdLst/>
              <a:ahLst/>
              <a:cxnLst/>
              <a:rect l="l" t="t" r="r" b="b"/>
              <a:pathLst>
                <a:path w="9584" h="9584" extrusionOk="0">
                  <a:moveTo>
                    <a:pt x="3771" y="0"/>
                  </a:moveTo>
                  <a:lnTo>
                    <a:pt x="3679" y="2606"/>
                  </a:lnTo>
                  <a:lnTo>
                    <a:pt x="1519" y="1152"/>
                  </a:lnTo>
                  <a:lnTo>
                    <a:pt x="2736" y="3457"/>
                  </a:lnTo>
                  <a:lnTo>
                    <a:pt x="131" y="3273"/>
                  </a:lnTo>
                  <a:lnTo>
                    <a:pt x="2344" y="4661"/>
                  </a:lnTo>
                  <a:lnTo>
                    <a:pt x="0" y="5813"/>
                  </a:lnTo>
                  <a:lnTo>
                    <a:pt x="2606" y="5905"/>
                  </a:lnTo>
                  <a:lnTo>
                    <a:pt x="1152" y="8065"/>
                  </a:lnTo>
                  <a:lnTo>
                    <a:pt x="1152" y="8065"/>
                  </a:lnTo>
                  <a:lnTo>
                    <a:pt x="3457" y="6847"/>
                  </a:lnTo>
                  <a:lnTo>
                    <a:pt x="3273" y="9453"/>
                  </a:lnTo>
                  <a:lnTo>
                    <a:pt x="4661" y="7240"/>
                  </a:lnTo>
                  <a:lnTo>
                    <a:pt x="5813" y="9584"/>
                  </a:lnTo>
                  <a:lnTo>
                    <a:pt x="5905" y="6978"/>
                  </a:lnTo>
                  <a:lnTo>
                    <a:pt x="8065" y="8432"/>
                  </a:lnTo>
                  <a:lnTo>
                    <a:pt x="6847" y="6127"/>
                  </a:lnTo>
                  <a:lnTo>
                    <a:pt x="9453" y="6311"/>
                  </a:lnTo>
                  <a:lnTo>
                    <a:pt x="7240" y="4923"/>
                  </a:lnTo>
                  <a:lnTo>
                    <a:pt x="9584" y="3771"/>
                  </a:lnTo>
                  <a:lnTo>
                    <a:pt x="6978" y="3679"/>
                  </a:lnTo>
                  <a:lnTo>
                    <a:pt x="8432" y="1519"/>
                  </a:lnTo>
                  <a:lnTo>
                    <a:pt x="6127" y="2737"/>
                  </a:lnTo>
                  <a:lnTo>
                    <a:pt x="6127" y="2737"/>
                  </a:lnTo>
                  <a:lnTo>
                    <a:pt x="6311" y="131"/>
                  </a:lnTo>
                  <a:lnTo>
                    <a:pt x="4923" y="2344"/>
                  </a:lnTo>
                  <a:lnTo>
                    <a:pt x="37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2"/>
            <p:cNvSpPr/>
            <p:nvPr/>
          </p:nvSpPr>
          <p:spPr>
            <a:xfrm>
              <a:off x="2543993" y="2064079"/>
              <a:ext cx="17050" cy="80875"/>
            </a:xfrm>
            <a:custGeom>
              <a:avLst/>
              <a:gdLst/>
              <a:ahLst/>
              <a:cxnLst/>
              <a:rect l="l" t="t" r="r" b="b"/>
              <a:pathLst>
                <a:path w="682" h="3235" extrusionOk="0">
                  <a:moveTo>
                    <a:pt x="66" y="1"/>
                  </a:moveTo>
                  <a:lnTo>
                    <a:pt x="131" y="2266"/>
                  </a:lnTo>
                  <a:lnTo>
                    <a:pt x="459" y="2266"/>
                  </a:lnTo>
                  <a:lnTo>
                    <a:pt x="524" y="1"/>
                  </a:lnTo>
                  <a:close/>
                  <a:moveTo>
                    <a:pt x="288" y="2645"/>
                  </a:moveTo>
                  <a:cubicBezTo>
                    <a:pt x="131" y="2645"/>
                    <a:pt x="0" y="2789"/>
                    <a:pt x="13" y="2946"/>
                  </a:cubicBezTo>
                  <a:cubicBezTo>
                    <a:pt x="0" y="3103"/>
                    <a:pt x="131" y="3234"/>
                    <a:pt x="288" y="3234"/>
                  </a:cubicBezTo>
                  <a:cubicBezTo>
                    <a:pt x="681" y="3234"/>
                    <a:pt x="681" y="2645"/>
                    <a:pt x="288" y="26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2" name="Google Shape;1312;p52"/>
          <p:cNvGrpSpPr/>
          <p:nvPr/>
        </p:nvGrpSpPr>
        <p:grpSpPr>
          <a:xfrm>
            <a:off x="2201869" y="700955"/>
            <a:ext cx="855219" cy="501043"/>
            <a:chOff x="865994" y="1162943"/>
            <a:chExt cx="855219" cy="501043"/>
          </a:xfrm>
        </p:grpSpPr>
        <p:sp>
          <p:nvSpPr>
            <p:cNvPr id="1313" name="Google Shape;1313;p52"/>
            <p:cNvSpPr/>
            <p:nvPr/>
          </p:nvSpPr>
          <p:spPr>
            <a:xfrm>
              <a:off x="865994" y="1162943"/>
              <a:ext cx="855219" cy="501043"/>
            </a:xfrm>
            <a:custGeom>
              <a:avLst/>
              <a:gdLst/>
              <a:ahLst/>
              <a:cxnLst/>
              <a:rect l="l" t="t" r="r" b="b"/>
              <a:pathLst>
                <a:path w="12735" h="7461" extrusionOk="0">
                  <a:moveTo>
                    <a:pt x="488" y="0"/>
                  </a:moveTo>
                  <a:cubicBezTo>
                    <a:pt x="213" y="0"/>
                    <a:pt x="0" y="225"/>
                    <a:pt x="0" y="500"/>
                  </a:cubicBezTo>
                  <a:lnTo>
                    <a:pt x="0" y="6973"/>
                  </a:lnTo>
                  <a:cubicBezTo>
                    <a:pt x="0" y="7248"/>
                    <a:pt x="213" y="7461"/>
                    <a:pt x="488" y="7461"/>
                  </a:cubicBezTo>
                  <a:lnTo>
                    <a:pt x="12235" y="7461"/>
                  </a:lnTo>
                  <a:cubicBezTo>
                    <a:pt x="12510" y="7461"/>
                    <a:pt x="12735" y="7248"/>
                    <a:pt x="12735" y="6973"/>
                  </a:cubicBezTo>
                  <a:lnTo>
                    <a:pt x="12735" y="500"/>
                  </a:lnTo>
                  <a:cubicBezTo>
                    <a:pt x="12735" y="225"/>
                    <a:pt x="12510" y="0"/>
                    <a:pt x="12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2"/>
            <p:cNvSpPr/>
            <p:nvPr/>
          </p:nvSpPr>
          <p:spPr>
            <a:xfrm>
              <a:off x="865994" y="1538876"/>
              <a:ext cx="855219" cy="58828"/>
            </a:xfrm>
            <a:custGeom>
              <a:avLst/>
              <a:gdLst/>
              <a:ahLst/>
              <a:cxnLst/>
              <a:rect l="l" t="t" r="r" b="b"/>
              <a:pathLst>
                <a:path w="12735" h="876" extrusionOk="0">
                  <a:moveTo>
                    <a:pt x="0" y="1"/>
                  </a:moveTo>
                  <a:lnTo>
                    <a:pt x="0" y="875"/>
                  </a:lnTo>
                  <a:lnTo>
                    <a:pt x="12735" y="875"/>
                  </a:lnTo>
                  <a:lnTo>
                    <a:pt x="127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2"/>
            <p:cNvSpPr/>
            <p:nvPr/>
          </p:nvSpPr>
          <p:spPr>
            <a:xfrm>
              <a:off x="921397" y="1216667"/>
              <a:ext cx="195623" cy="108321"/>
            </a:xfrm>
            <a:custGeom>
              <a:avLst/>
              <a:gdLst/>
              <a:ahLst/>
              <a:cxnLst/>
              <a:rect l="l" t="t" r="r" b="b"/>
              <a:pathLst>
                <a:path w="2913" h="1613" extrusionOk="0">
                  <a:moveTo>
                    <a:pt x="250" y="0"/>
                  </a:moveTo>
                  <a:cubicBezTo>
                    <a:pt x="113" y="0"/>
                    <a:pt x="0" y="112"/>
                    <a:pt x="0" y="250"/>
                  </a:cubicBezTo>
                  <a:lnTo>
                    <a:pt x="0" y="1362"/>
                  </a:lnTo>
                  <a:cubicBezTo>
                    <a:pt x="0" y="1500"/>
                    <a:pt x="113" y="1612"/>
                    <a:pt x="250" y="1612"/>
                  </a:cubicBezTo>
                  <a:lnTo>
                    <a:pt x="2650" y="1612"/>
                  </a:lnTo>
                  <a:cubicBezTo>
                    <a:pt x="2800" y="1612"/>
                    <a:pt x="2912" y="1500"/>
                    <a:pt x="2912" y="1362"/>
                  </a:cubicBezTo>
                  <a:lnTo>
                    <a:pt x="2912" y="250"/>
                  </a:lnTo>
                  <a:cubicBezTo>
                    <a:pt x="2912" y="112"/>
                    <a:pt x="2800" y="0"/>
                    <a:pt x="26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2"/>
            <p:cNvSpPr/>
            <p:nvPr/>
          </p:nvSpPr>
          <p:spPr>
            <a:xfrm>
              <a:off x="921397" y="1465073"/>
              <a:ext cx="290445" cy="45330"/>
            </a:xfrm>
            <a:custGeom>
              <a:avLst/>
              <a:gdLst/>
              <a:ahLst/>
              <a:cxnLst/>
              <a:rect l="l" t="t" r="r" b="b"/>
              <a:pathLst>
                <a:path w="4325" h="675" extrusionOk="0">
                  <a:moveTo>
                    <a:pt x="138" y="0"/>
                  </a:moveTo>
                  <a:cubicBezTo>
                    <a:pt x="63" y="0"/>
                    <a:pt x="0" y="62"/>
                    <a:pt x="0" y="137"/>
                  </a:cubicBezTo>
                  <a:lnTo>
                    <a:pt x="0" y="537"/>
                  </a:lnTo>
                  <a:cubicBezTo>
                    <a:pt x="0" y="612"/>
                    <a:pt x="63" y="675"/>
                    <a:pt x="138" y="675"/>
                  </a:cubicBezTo>
                  <a:lnTo>
                    <a:pt x="4187" y="675"/>
                  </a:lnTo>
                  <a:cubicBezTo>
                    <a:pt x="4262" y="675"/>
                    <a:pt x="4324" y="612"/>
                    <a:pt x="4324" y="537"/>
                  </a:cubicBezTo>
                  <a:lnTo>
                    <a:pt x="4324" y="137"/>
                  </a:lnTo>
                  <a:cubicBezTo>
                    <a:pt x="4324" y="62"/>
                    <a:pt x="4262" y="0"/>
                    <a:pt x="41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2"/>
            <p:cNvSpPr/>
            <p:nvPr/>
          </p:nvSpPr>
          <p:spPr>
            <a:xfrm>
              <a:off x="1590260" y="1465073"/>
              <a:ext cx="68028" cy="45330"/>
            </a:xfrm>
            <a:custGeom>
              <a:avLst/>
              <a:gdLst/>
              <a:ahLst/>
              <a:cxnLst/>
              <a:rect l="l" t="t" r="r" b="b"/>
              <a:pathLst>
                <a:path w="1013" h="675" extrusionOk="0">
                  <a:moveTo>
                    <a:pt x="138" y="0"/>
                  </a:moveTo>
                  <a:cubicBezTo>
                    <a:pt x="63" y="0"/>
                    <a:pt x="0" y="62"/>
                    <a:pt x="0" y="137"/>
                  </a:cubicBezTo>
                  <a:lnTo>
                    <a:pt x="0" y="537"/>
                  </a:lnTo>
                  <a:cubicBezTo>
                    <a:pt x="0" y="612"/>
                    <a:pt x="63" y="675"/>
                    <a:pt x="138" y="675"/>
                  </a:cubicBezTo>
                  <a:lnTo>
                    <a:pt x="875" y="675"/>
                  </a:lnTo>
                  <a:cubicBezTo>
                    <a:pt x="950" y="675"/>
                    <a:pt x="1012" y="612"/>
                    <a:pt x="1012" y="537"/>
                  </a:cubicBezTo>
                  <a:lnTo>
                    <a:pt x="1012" y="137"/>
                  </a:lnTo>
                  <a:cubicBezTo>
                    <a:pt x="1012" y="62"/>
                    <a:pt x="950" y="0"/>
                    <a:pt x="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2"/>
            <p:cNvSpPr/>
            <p:nvPr/>
          </p:nvSpPr>
          <p:spPr>
            <a:xfrm>
              <a:off x="1507995" y="1465073"/>
              <a:ext cx="68028" cy="45330"/>
            </a:xfrm>
            <a:custGeom>
              <a:avLst/>
              <a:gdLst/>
              <a:ahLst/>
              <a:cxnLst/>
              <a:rect l="l" t="t" r="r" b="b"/>
              <a:pathLst>
                <a:path w="1013" h="675" extrusionOk="0">
                  <a:moveTo>
                    <a:pt x="138" y="0"/>
                  </a:moveTo>
                  <a:cubicBezTo>
                    <a:pt x="63" y="0"/>
                    <a:pt x="0" y="62"/>
                    <a:pt x="0" y="137"/>
                  </a:cubicBezTo>
                  <a:lnTo>
                    <a:pt x="0" y="537"/>
                  </a:lnTo>
                  <a:cubicBezTo>
                    <a:pt x="0" y="612"/>
                    <a:pt x="63" y="675"/>
                    <a:pt x="138" y="675"/>
                  </a:cubicBezTo>
                  <a:lnTo>
                    <a:pt x="875" y="675"/>
                  </a:lnTo>
                  <a:cubicBezTo>
                    <a:pt x="950" y="675"/>
                    <a:pt x="1013" y="612"/>
                    <a:pt x="1013" y="537"/>
                  </a:cubicBezTo>
                  <a:lnTo>
                    <a:pt x="1013" y="137"/>
                  </a:lnTo>
                  <a:cubicBezTo>
                    <a:pt x="1013" y="62"/>
                    <a:pt x="950" y="0"/>
                    <a:pt x="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2"/>
            <p:cNvSpPr/>
            <p:nvPr/>
          </p:nvSpPr>
          <p:spPr>
            <a:xfrm>
              <a:off x="1426604" y="1465073"/>
              <a:ext cx="68028" cy="45330"/>
            </a:xfrm>
            <a:custGeom>
              <a:avLst/>
              <a:gdLst/>
              <a:ahLst/>
              <a:cxnLst/>
              <a:rect l="l" t="t" r="r" b="b"/>
              <a:pathLst>
                <a:path w="1013" h="675" extrusionOk="0">
                  <a:moveTo>
                    <a:pt x="138" y="0"/>
                  </a:moveTo>
                  <a:cubicBezTo>
                    <a:pt x="63" y="0"/>
                    <a:pt x="0" y="62"/>
                    <a:pt x="0" y="137"/>
                  </a:cubicBezTo>
                  <a:lnTo>
                    <a:pt x="0" y="537"/>
                  </a:lnTo>
                  <a:cubicBezTo>
                    <a:pt x="0" y="612"/>
                    <a:pt x="63" y="675"/>
                    <a:pt x="138" y="675"/>
                  </a:cubicBezTo>
                  <a:lnTo>
                    <a:pt x="875" y="675"/>
                  </a:lnTo>
                  <a:cubicBezTo>
                    <a:pt x="950" y="675"/>
                    <a:pt x="1013" y="612"/>
                    <a:pt x="1013" y="537"/>
                  </a:cubicBezTo>
                  <a:lnTo>
                    <a:pt x="1013" y="137"/>
                  </a:lnTo>
                  <a:cubicBezTo>
                    <a:pt x="1013" y="62"/>
                    <a:pt x="950" y="0"/>
                    <a:pt x="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0" name="Google Shape;1320;p52"/>
          <p:cNvGrpSpPr/>
          <p:nvPr/>
        </p:nvGrpSpPr>
        <p:grpSpPr>
          <a:xfrm>
            <a:off x="926423" y="856502"/>
            <a:ext cx="641713" cy="450006"/>
            <a:chOff x="2041743" y="1182216"/>
            <a:chExt cx="438119" cy="307234"/>
          </a:xfrm>
        </p:grpSpPr>
        <p:sp>
          <p:nvSpPr>
            <p:cNvPr id="1321" name="Google Shape;1321;p52"/>
            <p:cNvSpPr/>
            <p:nvPr/>
          </p:nvSpPr>
          <p:spPr>
            <a:xfrm>
              <a:off x="2041743" y="1182216"/>
              <a:ext cx="438119" cy="307234"/>
            </a:xfrm>
            <a:custGeom>
              <a:avLst/>
              <a:gdLst/>
              <a:ahLst/>
              <a:cxnLst/>
              <a:rect l="l" t="t" r="r" b="b"/>
              <a:pathLst>
                <a:path w="6524" h="4575" extrusionOk="0">
                  <a:moveTo>
                    <a:pt x="625" y="201"/>
                  </a:moveTo>
                  <a:lnTo>
                    <a:pt x="5899" y="213"/>
                  </a:lnTo>
                  <a:cubicBezTo>
                    <a:pt x="6136" y="213"/>
                    <a:pt x="6324" y="426"/>
                    <a:pt x="6311" y="663"/>
                  </a:cubicBezTo>
                  <a:lnTo>
                    <a:pt x="6311" y="4112"/>
                  </a:lnTo>
                  <a:lnTo>
                    <a:pt x="5561" y="3400"/>
                  </a:lnTo>
                  <a:lnTo>
                    <a:pt x="625" y="3400"/>
                  </a:lnTo>
                  <a:cubicBezTo>
                    <a:pt x="388" y="3387"/>
                    <a:pt x="200" y="3187"/>
                    <a:pt x="213" y="2950"/>
                  </a:cubicBezTo>
                  <a:lnTo>
                    <a:pt x="213" y="650"/>
                  </a:lnTo>
                  <a:cubicBezTo>
                    <a:pt x="200" y="413"/>
                    <a:pt x="388" y="213"/>
                    <a:pt x="625" y="201"/>
                  </a:cubicBezTo>
                  <a:close/>
                  <a:moveTo>
                    <a:pt x="625" y="1"/>
                  </a:moveTo>
                  <a:cubicBezTo>
                    <a:pt x="275" y="13"/>
                    <a:pt x="0" y="313"/>
                    <a:pt x="0" y="663"/>
                  </a:cubicBezTo>
                  <a:lnTo>
                    <a:pt x="0" y="2950"/>
                  </a:lnTo>
                  <a:cubicBezTo>
                    <a:pt x="0" y="3300"/>
                    <a:pt x="275" y="3600"/>
                    <a:pt x="625" y="3612"/>
                  </a:cubicBezTo>
                  <a:lnTo>
                    <a:pt x="5486" y="3612"/>
                  </a:lnTo>
                  <a:lnTo>
                    <a:pt x="6511" y="4574"/>
                  </a:lnTo>
                  <a:lnTo>
                    <a:pt x="6511" y="663"/>
                  </a:lnTo>
                  <a:cubicBezTo>
                    <a:pt x="6524" y="313"/>
                    <a:pt x="6249" y="13"/>
                    <a:pt x="58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2"/>
            <p:cNvSpPr/>
            <p:nvPr/>
          </p:nvSpPr>
          <p:spPr>
            <a:xfrm>
              <a:off x="2102183" y="1260250"/>
              <a:ext cx="297967" cy="13498"/>
            </a:xfrm>
            <a:custGeom>
              <a:avLst/>
              <a:gdLst/>
              <a:ahLst/>
              <a:cxnLst/>
              <a:rect l="l" t="t" r="r" b="b"/>
              <a:pathLst>
                <a:path w="4437" h="201" extrusionOk="0">
                  <a:moveTo>
                    <a:pt x="138" y="1"/>
                  </a:moveTo>
                  <a:cubicBezTo>
                    <a:pt x="0" y="1"/>
                    <a:pt x="0" y="201"/>
                    <a:pt x="138" y="201"/>
                  </a:cubicBezTo>
                  <a:lnTo>
                    <a:pt x="4299" y="201"/>
                  </a:lnTo>
                  <a:cubicBezTo>
                    <a:pt x="4436" y="201"/>
                    <a:pt x="4436" y="1"/>
                    <a:pt x="4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2"/>
            <p:cNvSpPr/>
            <p:nvPr/>
          </p:nvSpPr>
          <p:spPr>
            <a:xfrm>
              <a:off x="2102183" y="1317332"/>
              <a:ext cx="297967" cy="13498"/>
            </a:xfrm>
            <a:custGeom>
              <a:avLst/>
              <a:gdLst/>
              <a:ahLst/>
              <a:cxnLst/>
              <a:rect l="l" t="t" r="r" b="b"/>
              <a:pathLst>
                <a:path w="4437" h="201" extrusionOk="0">
                  <a:moveTo>
                    <a:pt x="138" y="1"/>
                  </a:moveTo>
                  <a:cubicBezTo>
                    <a:pt x="0" y="1"/>
                    <a:pt x="0" y="201"/>
                    <a:pt x="138" y="201"/>
                  </a:cubicBezTo>
                  <a:lnTo>
                    <a:pt x="4299" y="201"/>
                  </a:lnTo>
                  <a:cubicBezTo>
                    <a:pt x="4436" y="201"/>
                    <a:pt x="4436" y="1"/>
                    <a:pt x="4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4" name="Google Shape;1324;p52"/>
          <p:cNvGrpSpPr/>
          <p:nvPr/>
        </p:nvGrpSpPr>
        <p:grpSpPr>
          <a:xfrm>
            <a:off x="1570920" y="1802393"/>
            <a:ext cx="2070456" cy="1915912"/>
            <a:chOff x="1570920" y="1802393"/>
            <a:chExt cx="2070456" cy="1915912"/>
          </a:xfrm>
        </p:grpSpPr>
        <p:sp>
          <p:nvSpPr>
            <p:cNvPr id="1325" name="Google Shape;1325;p52"/>
            <p:cNvSpPr/>
            <p:nvPr/>
          </p:nvSpPr>
          <p:spPr>
            <a:xfrm>
              <a:off x="1749675" y="2545125"/>
              <a:ext cx="1712923" cy="1173180"/>
            </a:xfrm>
            <a:custGeom>
              <a:avLst/>
              <a:gdLst/>
              <a:ahLst/>
              <a:cxnLst/>
              <a:rect l="l" t="t" r="r" b="b"/>
              <a:pathLst>
                <a:path w="25507" h="16271" extrusionOk="0">
                  <a:moveTo>
                    <a:pt x="13" y="0"/>
                  </a:moveTo>
                  <a:lnTo>
                    <a:pt x="13" y="15621"/>
                  </a:lnTo>
                  <a:cubicBezTo>
                    <a:pt x="1" y="15983"/>
                    <a:pt x="300" y="16271"/>
                    <a:pt x="663" y="16271"/>
                  </a:cubicBezTo>
                  <a:lnTo>
                    <a:pt x="24844" y="16271"/>
                  </a:lnTo>
                  <a:cubicBezTo>
                    <a:pt x="25206" y="16271"/>
                    <a:pt x="25506" y="15983"/>
                    <a:pt x="25506" y="15621"/>
                  </a:cubicBezTo>
                  <a:lnTo>
                    <a:pt x="25506" y="0"/>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2"/>
            <p:cNvSpPr/>
            <p:nvPr/>
          </p:nvSpPr>
          <p:spPr>
            <a:xfrm>
              <a:off x="1570920" y="1802393"/>
              <a:ext cx="2070456" cy="742869"/>
            </a:xfrm>
            <a:custGeom>
              <a:avLst/>
              <a:gdLst/>
              <a:ahLst/>
              <a:cxnLst/>
              <a:rect l="l" t="t" r="r" b="b"/>
              <a:pathLst>
                <a:path w="30831" h="11062" extrusionOk="0">
                  <a:moveTo>
                    <a:pt x="351" y="1"/>
                  </a:moveTo>
                  <a:cubicBezTo>
                    <a:pt x="163" y="1"/>
                    <a:pt x="1" y="176"/>
                    <a:pt x="38" y="363"/>
                  </a:cubicBezTo>
                  <a:lnTo>
                    <a:pt x="2613" y="10835"/>
                  </a:lnTo>
                  <a:cubicBezTo>
                    <a:pt x="2660" y="10965"/>
                    <a:pt x="2774" y="11061"/>
                    <a:pt x="2912" y="11061"/>
                  </a:cubicBezTo>
                  <a:cubicBezTo>
                    <a:pt x="2921" y="11061"/>
                    <a:pt x="2929" y="11061"/>
                    <a:pt x="2937" y="11060"/>
                  </a:cubicBezTo>
                  <a:lnTo>
                    <a:pt x="27893" y="11060"/>
                  </a:lnTo>
                  <a:cubicBezTo>
                    <a:pt x="27902" y="11061"/>
                    <a:pt x="27910" y="11061"/>
                    <a:pt x="27919" y="11061"/>
                  </a:cubicBezTo>
                  <a:cubicBezTo>
                    <a:pt x="28059" y="11061"/>
                    <a:pt x="28183" y="10965"/>
                    <a:pt x="28218" y="10835"/>
                  </a:cubicBezTo>
                  <a:lnTo>
                    <a:pt x="30805" y="363"/>
                  </a:lnTo>
                  <a:cubicBezTo>
                    <a:pt x="30830" y="176"/>
                    <a:pt x="30680" y="1"/>
                    <a:pt x="304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2"/>
            <p:cNvSpPr/>
            <p:nvPr/>
          </p:nvSpPr>
          <p:spPr>
            <a:xfrm>
              <a:off x="1923416" y="2645792"/>
              <a:ext cx="97375" cy="89048"/>
            </a:xfrm>
            <a:custGeom>
              <a:avLst/>
              <a:gdLst/>
              <a:ahLst/>
              <a:cxnLst/>
              <a:rect l="l" t="t" r="r" b="b"/>
              <a:pathLst>
                <a:path w="1450" h="1326" extrusionOk="0">
                  <a:moveTo>
                    <a:pt x="138" y="1"/>
                  </a:moveTo>
                  <a:cubicBezTo>
                    <a:pt x="63" y="1"/>
                    <a:pt x="0" y="63"/>
                    <a:pt x="0" y="151"/>
                  </a:cubicBezTo>
                  <a:lnTo>
                    <a:pt x="0" y="1188"/>
                  </a:lnTo>
                  <a:cubicBezTo>
                    <a:pt x="0" y="1263"/>
                    <a:pt x="63" y="1325"/>
                    <a:pt x="138" y="1325"/>
                  </a:cubicBezTo>
                  <a:lnTo>
                    <a:pt x="1300" y="1325"/>
                  </a:lnTo>
                  <a:cubicBezTo>
                    <a:pt x="1387" y="1325"/>
                    <a:pt x="1450" y="1263"/>
                    <a:pt x="1450" y="1188"/>
                  </a:cubicBezTo>
                  <a:lnTo>
                    <a:pt x="1450" y="151"/>
                  </a:lnTo>
                  <a:cubicBezTo>
                    <a:pt x="1450" y="63"/>
                    <a:pt x="1387" y="1"/>
                    <a:pt x="1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2"/>
            <p:cNvSpPr/>
            <p:nvPr/>
          </p:nvSpPr>
          <p:spPr>
            <a:xfrm>
              <a:off x="2033349" y="2645792"/>
              <a:ext cx="89048" cy="89048"/>
            </a:xfrm>
            <a:custGeom>
              <a:avLst/>
              <a:gdLst/>
              <a:ahLst/>
              <a:cxnLst/>
              <a:rect l="l" t="t" r="r" b="b"/>
              <a:pathLst>
                <a:path w="1326" h="1326" extrusionOk="0">
                  <a:moveTo>
                    <a:pt x="150" y="1"/>
                  </a:moveTo>
                  <a:cubicBezTo>
                    <a:pt x="63" y="1"/>
                    <a:pt x="0" y="63"/>
                    <a:pt x="0" y="151"/>
                  </a:cubicBezTo>
                  <a:lnTo>
                    <a:pt x="0" y="1188"/>
                  </a:lnTo>
                  <a:cubicBezTo>
                    <a:pt x="0" y="1263"/>
                    <a:pt x="63" y="1325"/>
                    <a:pt x="150" y="1325"/>
                  </a:cubicBezTo>
                  <a:lnTo>
                    <a:pt x="1175" y="1325"/>
                  </a:lnTo>
                  <a:cubicBezTo>
                    <a:pt x="1263" y="1325"/>
                    <a:pt x="1325" y="1263"/>
                    <a:pt x="1325" y="1188"/>
                  </a:cubicBezTo>
                  <a:lnTo>
                    <a:pt x="1325" y="151"/>
                  </a:lnTo>
                  <a:cubicBezTo>
                    <a:pt x="1325" y="63"/>
                    <a:pt x="1263" y="1"/>
                    <a:pt x="1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2"/>
            <p:cNvSpPr/>
            <p:nvPr/>
          </p:nvSpPr>
          <p:spPr>
            <a:xfrm>
              <a:off x="2134887" y="2645792"/>
              <a:ext cx="89048" cy="89048"/>
            </a:xfrm>
            <a:custGeom>
              <a:avLst/>
              <a:gdLst/>
              <a:ahLst/>
              <a:cxnLst/>
              <a:rect l="l" t="t" r="r" b="b"/>
              <a:pathLst>
                <a:path w="1326" h="1326" extrusionOk="0">
                  <a:moveTo>
                    <a:pt x="138" y="1"/>
                  </a:moveTo>
                  <a:cubicBezTo>
                    <a:pt x="63" y="1"/>
                    <a:pt x="1" y="63"/>
                    <a:pt x="1" y="151"/>
                  </a:cubicBezTo>
                  <a:lnTo>
                    <a:pt x="1" y="1188"/>
                  </a:lnTo>
                  <a:cubicBezTo>
                    <a:pt x="1" y="1263"/>
                    <a:pt x="63" y="1325"/>
                    <a:pt x="138" y="1325"/>
                  </a:cubicBezTo>
                  <a:lnTo>
                    <a:pt x="1175" y="1325"/>
                  </a:lnTo>
                  <a:cubicBezTo>
                    <a:pt x="1263" y="1325"/>
                    <a:pt x="1325" y="1263"/>
                    <a:pt x="1325" y="1188"/>
                  </a:cubicBezTo>
                  <a:lnTo>
                    <a:pt x="1325" y="151"/>
                  </a:lnTo>
                  <a:cubicBezTo>
                    <a:pt x="1325" y="63"/>
                    <a:pt x="1263" y="1"/>
                    <a:pt x="1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2"/>
            <p:cNvSpPr/>
            <p:nvPr/>
          </p:nvSpPr>
          <p:spPr>
            <a:xfrm>
              <a:off x="2236426" y="2645792"/>
              <a:ext cx="89048" cy="89048"/>
            </a:xfrm>
            <a:custGeom>
              <a:avLst/>
              <a:gdLst/>
              <a:ahLst/>
              <a:cxnLst/>
              <a:rect l="l" t="t" r="r" b="b"/>
              <a:pathLst>
                <a:path w="1326" h="1326" extrusionOk="0">
                  <a:moveTo>
                    <a:pt x="151" y="1"/>
                  </a:moveTo>
                  <a:cubicBezTo>
                    <a:pt x="63" y="1"/>
                    <a:pt x="1" y="63"/>
                    <a:pt x="1" y="151"/>
                  </a:cubicBezTo>
                  <a:lnTo>
                    <a:pt x="1" y="1188"/>
                  </a:lnTo>
                  <a:cubicBezTo>
                    <a:pt x="1" y="1263"/>
                    <a:pt x="63" y="1325"/>
                    <a:pt x="151" y="1325"/>
                  </a:cubicBezTo>
                  <a:lnTo>
                    <a:pt x="1188" y="1325"/>
                  </a:lnTo>
                  <a:cubicBezTo>
                    <a:pt x="1263" y="1325"/>
                    <a:pt x="1325" y="1263"/>
                    <a:pt x="1325" y="1188"/>
                  </a:cubicBezTo>
                  <a:lnTo>
                    <a:pt x="1325" y="151"/>
                  </a:lnTo>
                  <a:cubicBezTo>
                    <a:pt x="1325" y="63"/>
                    <a:pt x="1263"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2"/>
            <p:cNvSpPr/>
            <p:nvPr/>
          </p:nvSpPr>
          <p:spPr>
            <a:xfrm>
              <a:off x="2337964" y="2645792"/>
              <a:ext cx="89048" cy="89048"/>
            </a:xfrm>
            <a:custGeom>
              <a:avLst/>
              <a:gdLst/>
              <a:ahLst/>
              <a:cxnLst/>
              <a:rect l="l" t="t" r="r" b="b"/>
              <a:pathLst>
                <a:path w="1326" h="1326" extrusionOk="0">
                  <a:moveTo>
                    <a:pt x="151" y="1"/>
                  </a:moveTo>
                  <a:cubicBezTo>
                    <a:pt x="63" y="1"/>
                    <a:pt x="1" y="63"/>
                    <a:pt x="1" y="151"/>
                  </a:cubicBezTo>
                  <a:lnTo>
                    <a:pt x="1" y="1188"/>
                  </a:lnTo>
                  <a:cubicBezTo>
                    <a:pt x="1" y="1263"/>
                    <a:pt x="63" y="1325"/>
                    <a:pt x="151" y="1325"/>
                  </a:cubicBezTo>
                  <a:lnTo>
                    <a:pt x="1188" y="1325"/>
                  </a:lnTo>
                  <a:cubicBezTo>
                    <a:pt x="1263" y="1325"/>
                    <a:pt x="1325" y="1263"/>
                    <a:pt x="1325" y="1188"/>
                  </a:cubicBezTo>
                  <a:lnTo>
                    <a:pt x="1325" y="151"/>
                  </a:lnTo>
                  <a:cubicBezTo>
                    <a:pt x="1325" y="63"/>
                    <a:pt x="1263"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2"/>
            <p:cNvSpPr/>
            <p:nvPr/>
          </p:nvSpPr>
          <p:spPr>
            <a:xfrm>
              <a:off x="2439502" y="2645792"/>
              <a:ext cx="89048" cy="89048"/>
            </a:xfrm>
            <a:custGeom>
              <a:avLst/>
              <a:gdLst/>
              <a:ahLst/>
              <a:cxnLst/>
              <a:rect l="l" t="t" r="r" b="b"/>
              <a:pathLst>
                <a:path w="1326" h="1326" extrusionOk="0">
                  <a:moveTo>
                    <a:pt x="151" y="1"/>
                  </a:moveTo>
                  <a:cubicBezTo>
                    <a:pt x="63" y="1"/>
                    <a:pt x="1" y="63"/>
                    <a:pt x="1" y="151"/>
                  </a:cubicBezTo>
                  <a:lnTo>
                    <a:pt x="1" y="1188"/>
                  </a:lnTo>
                  <a:cubicBezTo>
                    <a:pt x="1" y="1263"/>
                    <a:pt x="63" y="1325"/>
                    <a:pt x="151" y="1325"/>
                  </a:cubicBezTo>
                  <a:lnTo>
                    <a:pt x="1188" y="1325"/>
                  </a:lnTo>
                  <a:cubicBezTo>
                    <a:pt x="1263" y="1325"/>
                    <a:pt x="1325" y="1263"/>
                    <a:pt x="1325" y="1188"/>
                  </a:cubicBezTo>
                  <a:lnTo>
                    <a:pt x="1325" y="151"/>
                  </a:lnTo>
                  <a:cubicBezTo>
                    <a:pt x="1325" y="63"/>
                    <a:pt x="1263"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2"/>
            <p:cNvSpPr/>
            <p:nvPr/>
          </p:nvSpPr>
          <p:spPr>
            <a:xfrm>
              <a:off x="2541041" y="2645792"/>
              <a:ext cx="89048" cy="89048"/>
            </a:xfrm>
            <a:custGeom>
              <a:avLst/>
              <a:gdLst/>
              <a:ahLst/>
              <a:cxnLst/>
              <a:rect l="l" t="t" r="r" b="b"/>
              <a:pathLst>
                <a:path w="1326" h="1326" extrusionOk="0">
                  <a:moveTo>
                    <a:pt x="151" y="1"/>
                  </a:moveTo>
                  <a:cubicBezTo>
                    <a:pt x="76" y="1"/>
                    <a:pt x="1" y="63"/>
                    <a:pt x="1" y="151"/>
                  </a:cubicBezTo>
                  <a:lnTo>
                    <a:pt x="1" y="1188"/>
                  </a:lnTo>
                  <a:cubicBezTo>
                    <a:pt x="1" y="1263"/>
                    <a:pt x="76" y="1325"/>
                    <a:pt x="151" y="1325"/>
                  </a:cubicBezTo>
                  <a:lnTo>
                    <a:pt x="1188" y="1325"/>
                  </a:lnTo>
                  <a:cubicBezTo>
                    <a:pt x="1263" y="1325"/>
                    <a:pt x="1326" y="1263"/>
                    <a:pt x="1326" y="1188"/>
                  </a:cubicBezTo>
                  <a:lnTo>
                    <a:pt x="1326" y="151"/>
                  </a:lnTo>
                  <a:cubicBezTo>
                    <a:pt x="1326" y="63"/>
                    <a:pt x="1263"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2"/>
            <p:cNvSpPr/>
            <p:nvPr/>
          </p:nvSpPr>
          <p:spPr>
            <a:xfrm>
              <a:off x="2642646" y="2645792"/>
              <a:ext cx="88980" cy="89048"/>
            </a:xfrm>
            <a:custGeom>
              <a:avLst/>
              <a:gdLst/>
              <a:ahLst/>
              <a:cxnLst/>
              <a:rect l="l" t="t" r="r" b="b"/>
              <a:pathLst>
                <a:path w="1325" h="1326" extrusionOk="0">
                  <a:moveTo>
                    <a:pt x="150" y="1"/>
                  </a:moveTo>
                  <a:cubicBezTo>
                    <a:pt x="75" y="1"/>
                    <a:pt x="0" y="63"/>
                    <a:pt x="0" y="151"/>
                  </a:cubicBezTo>
                  <a:lnTo>
                    <a:pt x="0" y="1188"/>
                  </a:lnTo>
                  <a:cubicBezTo>
                    <a:pt x="0" y="1263"/>
                    <a:pt x="75" y="1325"/>
                    <a:pt x="150" y="1325"/>
                  </a:cubicBezTo>
                  <a:lnTo>
                    <a:pt x="1187" y="1325"/>
                  </a:lnTo>
                  <a:cubicBezTo>
                    <a:pt x="1262" y="1325"/>
                    <a:pt x="1325" y="1263"/>
                    <a:pt x="1325" y="1188"/>
                  </a:cubicBezTo>
                  <a:lnTo>
                    <a:pt x="1325" y="151"/>
                  </a:lnTo>
                  <a:cubicBezTo>
                    <a:pt x="1325" y="63"/>
                    <a:pt x="1262" y="1"/>
                    <a:pt x="1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2"/>
            <p:cNvSpPr/>
            <p:nvPr/>
          </p:nvSpPr>
          <p:spPr>
            <a:xfrm>
              <a:off x="2744991" y="2645792"/>
              <a:ext cx="89048" cy="89048"/>
            </a:xfrm>
            <a:custGeom>
              <a:avLst/>
              <a:gdLst/>
              <a:ahLst/>
              <a:cxnLst/>
              <a:rect l="l" t="t" r="r" b="b"/>
              <a:pathLst>
                <a:path w="1326" h="1326" extrusionOk="0">
                  <a:moveTo>
                    <a:pt x="138" y="1"/>
                  </a:moveTo>
                  <a:cubicBezTo>
                    <a:pt x="63" y="1"/>
                    <a:pt x="1" y="63"/>
                    <a:pt x="1" y="151"/>
                  </a:cubicBezTo>
                  <a:lnTo>
                    <a:pt x="1" y="1188"/>
                  </a:lnTo>
                  <a:cubicBezTo>
                    <a:pt x="1" y="1263"/>
                    <a:pt x="63" y="1325"/>
                    <a:pt x="138" y="1325"/>
                  </a:cubicBezTo>
                  <a:lnTo>
                    <a:pt x="1175" y="1325"/>
                  </a:lnTo>
                  <a:cubicBezTo>
                    <a:pt x="1250" y="1325"/>
                    <a:pt x="1325" y="1263"/>
                    <a:pt x="1325" y="1188"/>
                  </a:cubicBezTo>
                  <a:lnTo>
                    <a:pt x="1325" y="151"/>
                  </a:lnTo>
                  <a:cubicBezTo>
                    <a:pt x="1325" y="63"/>
                    <a:pt x="1250" y="1"/>
                    <a:pt x="1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2"/>
            <p:cNvSpPr/>
            <p:nvPr/>
          </p:nvSpPr>
          <p:spPr>
            <a:xfrm>
              <a:off x="2845723" y="2645792"/>
              <a:ext cx="88980" cy="89048"/>
            </a:xfrm>
            <a:custGeom>
              <a:avLst/>
              <a:gdLst/>
              <a:ahLst/>
              <a:cxnLst/>
              <a:rect l="l" t="t" r="r" b="b"/>
              <a:pathLst>
                <a:path w="1325" h="1326" extrusionOk="0">
                  <a:moveTo>
                    <a:pt x="150" y="1"/>
                  </a:moveTo>
                  <a:cubicBezTo>
                    <a:pt x="75" y="1"/>
                    <a:pt x="0" y="63"/>
                    <a:pt x="0" y="151"/>
                  </a:cubicBezTo>
                  <a:lnTo>
                    <a:pt x="0" y="1188"/>
                  </a:lnTo>
                  <a:cubicBezTo>
                    <a:pt x="0" y="1263"/>
                    <a:pt x="75" y="1325"/>
                    <a:pt x="150" y="1325"/>
                  </a:cubicBezTo>
                  <a:lnTo>
                    <a:pt x="1187" y="1325"/>
                  </a:lnTo>
                  <a:cubicBezTo>
                    <a:pt x="1262" y="1325"/>
                    <a:pt x="1325" y="1263"/>
                    <a:pt x="1325" y="1188"/>
                  </a:cubicBezTo>
                  <a:lnTo>
                    <a:pt x="1325" y="151"/>
                  </a:lnTo>
                  <a:cubicBezTo>
                    <a:pt x="1325" y="63"/>
                    <a:pt x="1262" y="1"/>
                    <a:pt x="1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2"/>
            <p:cNvSpPr/>
            <p:nvPr/>
          </p:nvSpPr>
          <p:spPr>
            <a:xfrm>
              <a:off x="2948067" y="2645792"/>
              <a:ext cx="89048" cy="89048"/>
            </a:xfrm>
            <a:custGeom>
              <a:avLst/>
              <a:gdLst/>
              <a:ahLst/>
              <a:cxnLst/>
              <a:rect l="l" t="t" r="r" b="b"/>
              <a:pathLst>
                <a:path w="1326" h="1326" extrusionOk="0">
                  <a:moveTo>
                    <a:pt x="138" y="1"/>
                  </a:moveTo>
                  <a:cubicBezTo>
                    <a:pt x="63" y="1"/>
                    <a:pt x="1" y="63"/>
                    <a:pt x="1" y="151"/>
                  </a:cubicBezTo>
                  <a:lnTo>
                    <a:pt x="1" y="1188"/>
                  </a:lnTo>
                  <a:cubicBezTo>
                    <a:pt x="1" y="1263"/>
                    <a:pt x="63" y="1325"/>
                    <a:pt x="138" y="1325"/>
                  </a:cubicBezTo>
                  <a:lnTo>
                    <a:pt x="1176" y="1325"/>
                  </a:lnTo>
                  <a:cubicBezTo>
                    <a:pt x="1251" y="1325"/>
                    <a:pt x="1326" y="1263"/>
                    <a:pt x="1326" y="1188"/>
                  </a:cubicBezTo>
                  <a:lnTo>
                    <a:pt x="1326" y="151"/>
                  </a:lnTo>
                  <a:cubicBezTo>
                    <a:pt x="1326" y="63"/>
                    <a:pt x="1251" y="1"/>
                    <a:pt x="1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2"/>
            <p:cNvSpPr/>
            <p:nvPr/>
          </p:nvSpPr>
          <p:spPr>
            <a:xfrm>
              <a:off x="3049606" y="2645792"/>
              <a:ext cx="89048" cy="89048"/>
            </a:xfrm>
            <a:custGeom>
              <a:avLst/>
              <a:gdLst/>
              <a:ahLst/>
              <a:cxnLst/>
              <a:rect l="l" t="t" r="r" b="b"/>
              <a:pathLst>
                <a:path w="1326" h="1326" extrusionOk="0">
                  <a:moveTo>
                    <a:pt x="138" y="1"/>
                  </a:moveTo>
                  <a:cubicBezTo>
                    <a:pt x="63" y="1"/>
                    <a:pt x="1" y="63"/>
                    <a:pt x="1" y="151"/>
                  </a:cubicBezTo>
                  <a:lnTo>
                    <a:pt x="1" y="1188"/>
                  </a:lnTo>
                  <a:cubicBezTo>
                    <a:pt x="1" y="1263"/>
                    <a:pt x="63" y="1325"/>
                    <a:pt x="138" y="1325"/>
                  </a:cubicBezTo>
                  <a:lnTo>
                    <a:pt x="1176" y="1325"/>
                  </a:lnTo>
                  <a:cubicBezTo>
                    <a:pt x="1263" y="1325"/>
                    <a:pt x="1326" y="1263"/>
                    <a:pt x="1326" y="1188"/>
                  </a:cubicBezTo>
                  <a:lnTo>
                    <a:pt x="1326" y="151"/>
                  </a:lnTo>
                  <a:cubicBezTo>
                    <a:pt x="1326" y="63"/>
                    <a:pt x="1263" y="1"/>
                    <a:pt x="1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2"/>
            <p:cNvSpPr/>
            <p:nvPr/>
          </p:nvSpPr>
          <p:spPr>
            <a:xfrm>
              <a:off x="3146980" y="2645792"/>
              <a:ext cx="142772" cy="89048"/>
            </a:xfrm>
            <a:custGeom>
              <a:avLst/>
              <a:gdLst/>
              <a:ahLst/>
              <a:cxnLst/>
              <a:rect l="l" t="t" r="r" b="b"/>
              <a:pathLst>
                <a:path w="2126" h="1326" extrusionOk="0">
                  <a:moveTo>
                    <a:pt x="138" y="1"/>
                  </a:moveTo>
                  <a:cubicBezTo>
                    <a:pt x="63" y="1"/>
                    <a:pt x="1" y="63"/>
                    <a:pt x="1" y="151"/>
                  </a:cubicBezTo>
                  <a:lnTo>
                    <a:pt x="1" y="1188"/>
                  </a:lnTo>
                  <a:cubicBezTo>
                    <a:pt x="1" y="1263"/>
                    <a:pt x="63" y="1325"/>
                    <a:pt x="138" y="1325"/>
                  </a:cubicBezTo>
                  <a:lnTo>
                    <a:pt x="1975" y="1325"/>
                  </a:lnTo>
                  <a:cubicBezTo>
                    <a:pt x="2050" y="1325"/>
                    <a:pt x="2125" y="1263"/>
                    <a:pt x="2125" y="1188"/>
                  </a:cubicBezTo>
                  <a:lnTo>
                    <a:pt x="2125" y="151"/>
                  </a:lnTo>
                  <a:cubicBezTo>
                    <a:pt x="2125" y="63"/>
                    <a:pt x="2050" y="1"/>
                    <a:pt x="19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2"/>
            <p:cNvSpPr/>
            <p:nvPr/>
          </p:nvSpPr>
          <p:spPr>
            <a:xfrm>
              <a:off x="1923416" y="2748204"/>
              <a:ext cx="147741" cy="88980"/>
            </a:xfrm>
            <a:custGeom>
              <a:avLst/>
              <a:gdLst/>
              <a:ahLst/>
              <a:cxnLst/>
              <a:rect l="l" t="t" r="r" b="b"/>
              <a:pathLst>
                <a:path w="2200" h="1325" extrusionOk="0">
                  <a:moveTo>
                    <a:pt x="138" y="0"/>
                  </a:moveTo>
                  <a:cubicBezTo>
                    <a:pt x="63" y="0"/>
                    <a:pt x="0" y="63"/>
                    <a:pt x="0" y="138"/>
                  </a:cubicBezTo>
                  <a:lnTo>
                    <a:pt x="0" y="1175"/>
                  </a:lnTo>
                  <a:cubicBezTo>
                    <a:pt x="0" y="1250"/>
                    <a:pt x="63" y="1325"/>
                    <a:pt x="138" y="1325"/>
                  </a:cubicBezTo>
                  <a:lnTo>
                    <a:pt x="2062" y="1325"/>
                  </a:lnTo>
                  <a:cubicBezTo>
                    <a:pt x="2137" y="1325"/>
                    <a:pt x="2200" y="1250"/>
                    <a:pt x="2200" y="1175"/>
                  </a:cubicBezTo>
                  <a:lnTo>
                    <a:pt x="2200" y="138"/>
                  </a:lnTo>
                  <a:cubicBezTo>
                    <a:pt x="2200" y="63"/>
                    <a:pt x="2137" y="0"/>
                    <a:pt x="20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2"/>
            <p:cNvSpPr/>
            <p:nvPr/>
          </p:nvSpPr>
          <p:spPr>
            <a:xfrm>
              <a:off x="2083715" y="2748204"/>
              <a:ext cx="88980" cy="88980"/>
            </a:xfrm>
            <a:custGeom>
              <a:avLst/>
              <a:gdLst/>
              <a:ahLst/>
              <a:cxnLst/>
              <a:rect l="l" t="t" r="r" b="b"/>
              <a:pathLst>
                <a:path w="1325" h="1325" extrusionOk="0">
                  <a:moveTo>
                    <a:pt x="150" y="0"/>
                  </a:moveTo>
                  <a:cubicBezTo>
                    <a:pt x="75" y="0"/>
                    <a:pt x="0" y="63"/>
                    <a:pt x="0" y="138"/>
                  </a:cubicBezTo>
                  <a:lnTo>
                    <a:pt x="0" y="1175"/>
                  </a:lnTo>
                  <a:cubicBezTo>
                    <a:pt x="0" y="1250"/>
                    <a:pt x="75" y="1325"/>
                    <a:pt x="150" y="1325"/>
                  </a:cubicBezTo>
                  <a:lnTo>
                    <a:pt x="1187" y="1325"/>
                  </a:lnTo>
                  <a:cubicBezTo>
                    <a:pt x="1262" y="1325"/>
                    <a:pt x="1325" y="1250"/>
                    <a:pt x="1325" y="1175"/>
                  </a:cubicBezTo>
                  <a:lnTo>
                    <a:pt x="1325" y="138"/>
                  </a:lnTo>
                  <a:cubicBezTo>
                    <a:pt x="1325" y="63"/>
                    <a:pt x="1262" y="0"/>
                    <a:pt x="1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2"/>
            <p:cNvSpPr/>
            <p:nvPr/>
          </p:nvSpPr>
          <p:spPr>
            <a:xfrm>
              <a:off x="2186060" y="2748204"/>
              <a:ext cx="89048" cy="88980"/>
            </a:xfrm>
            <a:custGeom>
              <a:avLst/>
              <a:gdLst/>
              <a:ahLst/>
              <a:cxnLst/>
              <a:rect l="l" t="t" r="r" b="b"/>
              <a:pathLst>
                <a:path w="1326" h="1325" extrusionOk="0">
                  <a:moveTo>
                    <a:pt x="138" y="0"/>
                  </a:moveTo>
                  <a:cubicBezTo>
                    <a:pt x="63" y="0"/>
                    <a:pt x="1" y="63"/>
                    <a:pt x="1" y="138"/>
                  </a:cubicBezTo>
                  <a:lnTo>
                    <a:pt x="1" y="1175"/>
                  </a:lnTo>
                  <a:cubicBezTo>
                    <a:pt x="1" y="1250"/>
                    <a:pt x="63" y="1325"/>
                    <a:pt x="138" y="1325"/>
                  </a:cubicBezTo>
                  <a:lnTo>
                    <a:pt x="1176" y="1325"/>
                  </a:lnTo>
                  <a:cubicBezTo>
                    <a:pt x="1251" y="1325"/>
                    <a:pt x="1325" y="1250"/>
                    <a:pt x="1325" y="1175"/>
                  </a:cubicBezTo>
                  <a:lnTo>
                    <a:pt x="1325" y="138"/>
                  </a:lnTo>
                  <a:cubicBezTo>
                    <a:pt x="1325" y="63"/>
                    <a:pt x="1251" y="0"/>
                    <a:pt x="1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2"/>
            <p:cNvSpPr/>
            <p:nvPr/>
          </p:nvSpPr>
          <p:spPr>
            <a:xfrm>
              <a:off x="2287598" y="2748204"/>
              <a:ext cx="89048" cy="88980"/>
            </a:xfrm>
            <a:custGeom>
              <a:avLst/>
              <a:gdLst/>
              <a:ahLst/>
              <a:cxnLst/>
              <a:rect l="l" t="t" r="r" b="b"/>
              <a:pathLst>
                <a:path w="1326" h="1325" extrusionOk="0">
                  <a:moveTo>
                    <a:pt x="138" y="0"/>
                  </a:moveTo>
                  <a:cubicBezTo>
                    <a:pt x="63" y="0"/>
                    <a:pt x="1" y="63"/>
                    <a:pt x="1" y="138"/>
                  </a:cubicBezTo>
                  <a:lnTo>
                    <a:pt x="1" y="1175"/>
                  </a:lnTo>
                  <a:cubicBezTo>
                    <a:pt x="1" y="1250"/>
                    <a:pt x="63" y="1325"/>
                    <a:pt x="138" y="1325"/>
                  </a:cubicBezTo>
                  <a:lnTo>
                    <a:pt x="1176" y="1325"/>
                  </a:lnTo>
                  <a:cubicBezTo>
                    <a:pt x="1251" y="1325"/>
                    <a:pt x="1326" y="1250"/>
                    <a:pt x="1326" y="1175"/>
                  </a:cubicBezTo>
                  <a:lnTo>
                    <a:pt x="1326" y="138"/>
                  </a:lnTo>
                  <a:cubicBezTo>
                    <a:pt x="1326" y="63"/>
                    <a:pt x="1251" y="0"/>
                    <a:pt x="1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2"/>
            <p:cNvSpPr/>
            <p:nvPr/>
          </p:nvSpPr>
          <p:spPr>
            <a:xfrm>
              <a:off x="2389203" y="2748204"/>
              <a:ext cx="88980" cy="88980"/>
            </a:xfrm>
            <a:custGeom>
              <a:avLst/>
              <a:gdLst/>
              <a:ahLst/>
              <a:cxnLst/>
              <a:rect l="l" t="t" r="r" b="b"/>
              <a:pathLst>
                <a:path w="1325" h="1325" extrusionOk="0">
                  <a:moveTo>
                    <a:pt x="137" y="0"/>
                  </a:moveTo>
                  <a:cubicBezTo>
                    <a:pt x="63" y="0"/>
                    <a:pt x="0" y="63"/>
                    <a:pt x="0" y="138"/>
                  </a:cubicBezTo>
                  <a:lnTo>
                    <a:pt x="0" y="1175"/>
                  </a:lnTo>
                  <a:cubicBezTo>
                    <a:pt x="0" y="1250"/>
                    <a:pt x="63" y="1325"/>
                    <a:pt x="137" y="1325"/>
                  </a:cubicBezTo>
                  <a:lnTo>
                    <a:pt x="1175" y="1325"/>
                  </a:lnTo>
                  <a:cubicBezTo>
                    <a:pt x="1262" y="1325"/>
                    <a:pt x="1325" y="1250"/>
                    <a:pt x="1325" y="1175"/>
                  </a:cubicBezTo>
                  <a:lnTo>
                    <a:pt x="1325" y="138"/>
                  </a:lnTo>
                  <a:cubicBezTo>
                    <a:pt x="1325" y="63"/>
                    <a:pt x="1262" y="0"/>
                    <a:pt x="11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2"/>
            <p:cNvSpPr/>
            <p:nvPr/>
          </p:nvSpPr>
          <p:spPr>
            <a:xfrm>
              <a:off x="2490742" y="2748204"/>
              <a:ext cx="88980" cy="88980"/>
            </a:xfrm>
            <a:custGeom>
              <a:avLst/>
              <a:gdLst/>
              <a:ahLst/>
              <a:cxnLst/>
              <a:rect l="l" t="t" r="r" b="b"/>
              <a:pathLst>
                <a:path w="1325" h="1325" extrusionOk="0">
                  <a:moveTo>
                    <a:pt x="138" y="0"/>
                  </a:moveTo>
                  <a:cubicBezTo>
                    <a:pt x="63" y="0"/>
                    <a:pt x="0" y="63"/>
                    <a:pt x="0" y="138"/>
                  </a:cubicBezTo>
                  <a:lnTo>
                    <a:pt x="0" y="1175"/>
                  </a:lnTo>
                  <a:cubicBezTo>
                    <a:pt x="0" y="1250"/>
                    <a:pt x="63" y="1325"/>
                    <a:pt x="138" y="1325"/>
                  </a:cubicBezTo>
                  <a:lnTo>
                    <a:pt x="1175" y="1325"/>
                  </a:lnTo>
                  <a:cubicBezTo>
                    <a:pt x="1262" y="1325"/>
                    <a:pt x="1325" y="1250"/>
                    <a:pt x="1325" y="1175"/>
                  </a:cubicBezTo>
                  <a:lnTo>
                    <a:pt x="1325" y="138"/>
                  </a:lnTo>
                  <a:cubicBezTo>
                    <a:pt x="1325" y="63"/>
                    <a:pt x="1262" y="0"/>
                    <a:pt x="11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2"/>
            <p:cNvSpPr/>
            <p:nvPr/>
          </p:nvSpPr>
          <p:spPr>
            <a:xfrm>
              <a:off x="2592280" y="2748204"/>
              <a:ext cx="88980" cy="88980"/>
            </a:xfrm>
            <a:custGeom>
              <a:avLst/>
              <a:gdLst/>
              <a:ahLst/>
              <a:cxnLst/>
              <a:rect l="l" t="t" r="r" b="b"/>
              <a:pathLst>
                <a:path w="1325" h="1325" extrusionOk="0">
                  <a:moveTo>
                    <a:pt x="138" y="0"/>
                  </a:moveTo>
                  <a:cubicBezTo>
                    <a:pt x="63" y="0"/>
                    <a:pt x="0" y="63"/>
                    <a:pt x="0" y="138"/>
                  </a:cubicBezTo>
                  <a:lnTo>
                    <a:pt x="0" y="1175"/>
                  </a:lnTo>
                  <a:cubicBezTo>
                    <a:pt x="0" y="1250"/>
                    <a:pt x="63" y="1325"/>
                    <a:pt x="138" y="1325"/>
                  </a:cubicBezTo>
                  <a:lnTo>
                    <a:pt x="1175" y="1325"/>
                  </a:lnTo>
                  <a:cubicBezTo>
                    <a:pt x="1262" y="1325"/>
                    <a:pt x="1325" y="1250"/>
                    <a:pt x="1325" y="1175"/>
                  </a:cubicBezTo>
                  <a:lnTo>
                    <a:pt x="1325" y="138"/>
                  </a:lnTo>
                  <a:cubicBezTo>
                    <a:pt x="1325" y="63"/>
                    <a:pt x="1262" y="0"/>
                    <a:pt x="11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2"/>
            <p:cNvSpPr/>
            <p:nvPr/>
          </p:nvSpPr>
          <p:spPr>
            <a:xfrm>
              <a:off x="2693818" y="2748204"/>
              <a:ext cx="88980" cy="88980"/>
            </a:xfrm>
            <a:custGeom>
              <a:avLst/>
              <a:gdLst/>
              <a:ahLst/>
              <a:cxnLst/>
              <a:rect l="l" t="t" r="r" b="b"/>
              <a:pathLst>
                <a:path w="1325" h="1325" extrusionOk="0">
                  <a:moveTo>
                    <a:pt x="138" y="0"/>
                  </a:moveTo>
                  <a:cubicBezTo>
                    <a:pt x="63" y="0"/>
                    <a:pt x="0" y="63"/>
                    <a:pt x="0" y="138"/>
                  </a:cubicBezTo>
                  <a:lnTo>
                    <a:pt x="0" y="1175"/>
                  </a:lnTo>
                  <a:cubicBezTo>
                    <a:pt x="0" y="1250"/>
                    <a:pt x="63" y="1325"/>
                    <a:pt x="138" y="1325"/>
                  </a:cubicBezTo>
                  <a:lnTo>
                    <a:pt x="1175" y="1325"/>
                  </a:lnTo>
                  <a:cubicBezTo>
                    <a:pt x="1263" y="1325"/>
                    <a:pt x="1325" y="1250"/>
                    <a:pt x="1325" y="1175"/>
                  </a:cubicBezTo>
                  <a:lnTo>
                    <a:pt x="1325" y="138"/>
                  </a:lnTo>
                  <a:cubicBezTo>
                    <a:pt x="1325" y="63"/>
                    <a:pt x="1263" y="0"/>
                    <a:pt x="11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2"/>
            <p:cNvSpPr/>
            <p:nvPr/>
          </p:nvSpPr>
          <p:spPr>
            <a:xfrm>
              <a:off x="2795357" y="2748204"/>
              <a:ext cx="89048" cy="88980"/>
            </a:xfrm>
            <a:custGeom>
              <a:avLst/>
              <a:gdLst/>
              <a:ahLst/>
              <a:cxnLst/>
              <a:rect l="l" t="t" r="r" b="b"/>
              <a:pathLst>
                <a:path w="1326" h="1325" extrusionOk="0">
                  <a:moveTo>
                    <a:pt x="138" y="0"/>
                  </a:moveTo>
                  <a:cubicBezTo>
                    <a:pt x="63" y="0"/>
                    <a:pt x="0" y="63"/>
                    <a:pt x="0" y="138"/>
                  </a:cubicBezTo>
                  <a:lnTo>
                    <a:pt x="0" y="1175"/>
                  </a:lnTo>
                  <a:cubicBezTo>
                    <a:pt x="0" y="1250"/>
                    <a:pt x="63" y="1325"/>
                    <a:pt x="138" y="1325"/>
                  </a:cubicBezTo>
                  <a:lnTo>
                    <a:pt x="1175" y="1325"/>
                  </a:lnTo>
                  <a:cubicBezTo>
                    <a:pt x="1263" y="1325"/>
                    <a:pt x="1325" y="1250"/>
                    <a:pt x="1325" y="1175"/>
                  </a:cubicBezTo>
                  <a:lnTo>
                    <a:pt x="1325" y="138"/>
                  </a:lnTo>
                  <a:cubicBezTo>
                    <a:pt x="1325" y="63"/>
                    <a:pt x="1263" y="0"/>
                    <a:pt x="11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2"/>
            <p:cNvSpPr/>
            <p:nvPr/>
          </p:nvSpPr>
          <p:spPr>
            <a:xfrm>
              <a:off x="2896895" y="2748204"/>
              <a:ext cx="89048" cy="88980"/>
            </a:xfrm>
            <a:custGeom>
              <a:avLst/>
              <a:gdLst/>
              <a:ahLst/>
              <a:cxnLst/>
              <a:rect l="l" t="t" r="r" b="b"/>
              <a:pathLst>
                <a:path w="1326" h="1325" extrusionOk="0">
                  <a:moveTo>
                    <a:pt x="151" y="0"/>
                  </a:moveTo>
                  <a:cubicBezTo>
                    <a:pt x="63" y="0"/>
                    <a:pt x="1" y="63"/>
                    <a:pt x="1" y="138"/>
                  </a:cubicBezTo>
                  <a:lnTo>
                    <a:pt x="1" y="1175"/>
                  </a:lnTo>
                  <a:cubicBezTo>
                    <a:pt x="1" y="1250"/>
                    <a:pt x="63" y="1325"/>
                    <a:pt x="151" y="1325"/>
                  </a:cubicBezTo>
                  <a:lnTo>
                    <a:pt x="1188" y="1325"/>
                  </a:lnTo>
                  <a:cubicBezTo>
                    <a:pt x="1263" y="1325"/>
                    <a:pt x="1325" y="1250"/>
                    <a:pt x="1325" y="1175"/>
                  </a:cubicBezTo>
                  <a:lnTo>
                    <a:pt x="1325" y="138"/>
                  </a:lnTo>
                  <a:cubicBezTo>
                    <a:pt x="1325" y="63"/>
                    <a:pt x="1263" y="0"/>
                    <a:pt x="1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2"/>
            <p:cNvSpPr/>
            <p:nvPr/>
          </p:nvSpPr>
          <p:spPr>
            <a:xfrm>
              <a:off x="2998434" y="2748204"/>
              <a:ext cx="89048" cy="88980"/>
            </a:xfrm>
            <a:custGeom>
              <a:avLst/>
              <a:gdLst/>
              <a:ahLst/>
              <a:cxnLst/>
              <a:rect l="l" t="t" r="r" b="b"/>
              <a:pathLst>
                <a:path w="1326" h="1325" extrusionOk="0">
                  <a:moveTo>
                    <a:pt x="151" y="0"/>
                  </a:moveTo>
                  <a:cubicBezTo>
                    <a:pt x="63" y="0"/>
                    <a:pt x="1" y="63"/>
                    <a:pt x="1" y="138"/>
                  </a:cubicBezTo>
                  <a:lnTo>
                    <a:pt x="1" y="1175"/>
                  </a:lnTo>
                  <a:cubicBezTo>
                    <a:pt x="1" y="1250"/>
                    <a:pt x="63" y="1325"/>
                    <a:pt x="151" y="1325"/>
                  </a:cubicBezTo>
                  <a:lnTo>
                    <a:pt x="1188" y="1325"/>
                  </a:lnTo>
                  <a:cubicBezTo>
                    <a:pt x="1263" y="1325"/>
                    <a:pt x="1325" y="1250"/>
                    <a:pt x="1325" y="1175"/>
                  </a:cubicBezTo>
                  <a:lnTo>
                    <a:pt x="1325" y="138"/>
                  </a:lnTo>
                  <a:cubicBezTo>
                    <a:pt x="1325" y="63"/>
                    <a:pt x="1263" y="0"/>
                    <a:pt x="1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2"/>
            <p:cNvSpPr/>
            <p:nvPr/>
          </p:nvSpPr>
          <p:spPr>
            <a:xfrm>
              <a:off x="3099972" y="2748204"/>
              <a:ext cx="89048" cy="88980"/>
            </a:xfrm>
            <a:custGeom>
              <a:avLst/>
              <a:gdLst/>
              <a:ahLst/>
              <a:cxnLst/>
              <a:rect l="l" t="t" r="r" b="b"/>
              <a:pathLst>
                <a:path w="1326" h="1325" extrusionOk="0">
                  <a:moveTo>
                    <a:pt x="151" y="0"/>
                  </a:moveTo>
                  <a:cubicBezTo>
                    <a:pt x="63" y="0"/>
                    <a:pt x="1" y="63"/>
                    <a:pt x="1" y="138"/>
                  </a:cubicBezTo>
                  <a:lnTo>
                    <a:pt x="1" y="1175"/>
                  </a:lnTo>
                  <a:cubicBezTo>
                    <a:pt x="1" y="1250"/>
                    <a:pt x="63" y="1325"/>
                    <a:pt x="151" y="1325"/>
                  </a:cubicBezTo>
                  <a:lnTo>
                    <a:pt x="1188" y="1325"/>
                  </a:lnTo>
                  <a:cubicBezTo>
                    <a:pt x="1263" y="1325"/>
                    <a:pt x="1325" y="1250"/>
                    <a:pt x="1325" y="1175"/>
                  </a:cubicBezTo>
                  <a:lnTo>
                    <a:pt x="1325" y="138"/>
                  </a:lnTo>
                  <a:cubicBezTo>
                    <a:pt x="1325" y="63"/>
                    <a:pt x="1263" y="0"/>
                    <a:pt x="1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2"/>
            <p:cNvSpPr/>
            <p:nvPr/>
          </p:nvSpPr>
          <p:spPr>
            <a:xfrm>
              <a:off x="1923416" y="2951280"/>
              <a:ext cx="147741" cy="89048"/>
            </a:xfrm>
            <a:custGeom>
              <a:avLst/>
              <a:gdLst/>
              <a:ahLst/>
              <a:cxnLst/>
              <a:rect l="l" t="t" r="r" b="b"/>
              <a:pathLst>
                <a:path w="2200" h="1326" extrusionOk="0">
                  <a:moveTo>
                    <a:pt x="138" y="1"/>
                  </a:moveTo>
                  <a:cubicBezTo>
                    <a:pt x="63" y="1"/>
                    <a:pt x="0" y="63"/>
                    <a:pt x="0" y="151"/>
                  </a:cubicBezTo>
                  <a:lnTo>
                    <a:pt x="0" y="1188"/>
                  </a:lnTo>
                  <a:cubicBezTo>
                    <a:pt x="0" y="1263"/>
                    <a:pt x="63" y="1325"/>
                    <a:pt x="138" y="1325"/>
                  </a:cubicBezTo>
                  <a:lnTo>
                    <a:pt x="2062" y="1325"/>
                  </a:lnTo>
                  <a:cubicBezTo>
                    <a:pt x="2137" y="1325"/>
                    <a:pt x="2200" y="1263"/>
                    <a:pt x="2200" y="1188"/>
                  </a:cubicBezTo>
                  <a:lnTo>
                    <a:pt x="2200" y="151"/>
                  </a:lnTo>
                  <a:cubicBezTo>
                    <a:pt x="2200" y="63"/>
                    <a:pt x="2137" y="1"/>
                    <a:pt x="2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2"/>
            <p:cNvSpPr/>
            <p:nvPr/>
          </p:nvSpPr>
          <p:spPr>
            <a:xfrm>
              <a:off x="2083715" y="2951280"/>
              <a:ext cx="88980" cy="89048"/>
            </a:xfrm>
            <a:custGeom>
              <a:avLst/>
              <a:gdLst/>
              <a:ahLst/>
              <a:cxnLst/>
              <a:rect l="l" t="t" r="r" b="b"/>
              <a:pathLst>
                <a:path w="1325" h="1326" extrusionOk="0">
                  <a:moveTo>
                    <a:pt x="150" y="1"/>
                  </a:moveTo>
                  <a:cubicBezTo>
                    <a:pt x="75" y="1"/>
                    <a:pt x="0" y="63"/>
                    <a:pt x="0" y="151"/>
                  </a:cubicBezTo>
                  <a:lnTo>
                    <a:pt x="0" y="1188"/>
                  </a:lnTo>
                  <a:cubicBezTo>
                    <a:pt x="0" y="1263"/>
                    <a:pt x="75" y="1325"/>
                    <a:pt x="150" y="1325"/>
                  </a:cubicBezTo>
                  <a:lnTo>
                    <a:pt x="1187" y="1325"/>
                  </a:lnTo>
                  <a:cubicBezTo>
                    <a:pt x="1262" y="1325"/>
                    <a:pt x="1325" y="1263"/>
                    <a:pt x="1325" y="1188"/>
                  </a:cubicBezTo>
                  <a:lnTo>
                    <a:pt x="1325" y="151"/>
                  </a:lnTo>
                  <a:cubicBezTo>
                    <a:pt x="1325" y="63"/>
                    <a:pt x="1262" y="1"/>
                    <a:pt x="1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2"/>
            <p:cNvSpPr/>
            <p:nvPr/>
          </p:nvSpPr>
          <p:spPr>
            <a:xfrm>
              <a:off x="2186060" y="2951280"/>
              <a:ext cx="89048" cy="89048"/>
            </a:xfrm>
            <a:custGeom>
              <a:avLst/>
              <a:gdLst/>
              <a:ahLst/>
              <a:cxnLst/>
              <a:rect l="l" t="t" r="r" b="b"/>
              <a:pathLst>
                <a:path w="1326" h="1326" extrusionOk="0">
                  <a:moveTo>
                    <a:pt x="138" y="1"/>
                  </a:moveTo>
                  <a:cubicBezTo>
                    <a:pt x="63" y="1"/>
                    <a:pt x="1" y="63"/>
                    <a:pt x="1" y="151"/>
                  </a:cubicBezTo>
                  <a:lnTo>
                    <a:pt x="1" y="1188"/>
                  </a:lnTo>
                  <a:cubicBezTo>
                    <a:pt x="1" y="1263"/>
                    <a:pt x="63" y="1325"/>
                    <a:pt x="138" y="1325"/>
                  </a:cubicBezTo>
                  <a:lnTo>
                    <a:pt x="1176" y="1325"/>
                  </a:lnTo>
                  <a:cubicBezTo>
                    <a:pt x="1251" y="1325"/>
                    <a:pt x="1325" y="1263"/>
                    <a:pt x="1325" y="1188"/>
                  </a:cubicBezTo>
                  <a:lnTo>
                    <a:pt x="1325" y="151"/>
                  </a:lnTo>
                  <a:cubicBezTo>
                    <a:pt x="1325" y="63"/>
                    <a:pt x="1251" y="1"/>
                    <a:pt x="1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2"/>
            <p:cNvSpPr/>
            <p:nvPr/>
          </p:nvSpPr>
          <p:spPr>
            <a:xfrm>
              <a:off x="2287598" y="2951280"/>
              <a:ext cx="89048" cy="89048"/>
            </a:xfrm>
            <a:custGeom>
              <a:avLst/>
              <a:gdLst/>
              <a:ahLst/>
              <a:cxnLst/>
              <a:rect l="l" t="t" r="r" b="b"/>
              <a:pathLst>
                <a:path w="1326" h="1326" extrusionOk="0">
                  <a:moveTo>
                    <a:pt x="138" y="1"/>
                  </a:moveTo>
                  <a:cubicBezTo>
                    <a:pt x="63" y="1"/>
                    <a:pt x="1" y="63"/>
                    <a:pt x="1" y="151"/>
                  </a:cubicBezTo>
                  <a:lnTo>
                    <a:pt x="1" y="1188"/>
                  </a:lnTo>
                  <a:cubicBezTo>
                    <a:pt x="1" y="1263"/>
                    <a:pt x="63" y="1325"/>
                    <a:pt x="138" y="1325"/>
                  </a:cubicBezTo>
                  <a:lnTo>
                    <a:pt x="1176" y="1325"/>
                  </a:lnTo>
                  <a:cubicBezTo>
                    <a:pt x="1251" y="1325"/>
                    <a:pt x="1326" y="1263"/>
                    <a:pt x="1326" y="1188"/>
                  </a:cubicBezTo>
                  <a:lnTo>
                    <a:pt x="1326" y="151"/>
                  </a:lnTo>
                  <a:cubicBezTo>
                    <a:pt x="1326" y="63"/>
                    <a:pt x="1251" y="1"/>
                    <a:pt x="1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2"/>
            <p:cNvSpPr/>
            <p:nvPr/>
          </p:nvSpPr>
          <p:spPr>
            <a:xfrm>
              <a:off x="2389203" y="2951280"/>
              <a:ext cx="88980" cy="89048"/>
            </a:xfrm>
            <a:custGeom>
              <a:avLst/>
              <a:gdLst/>
              <a:ahLst/>
              <a:cxnLst/>
              <a:rect l="l" t="t" r="r" b="b"/>
              <a:pathLst>
                <a:path w="1325" h="1326" extrusionOk="0">
                  <a:moveTo>
                    <a:pt x="137" y="1"/>
                  </a:moveTo>
                  <a:cubicBezTo>
                    <a:pt x="63" y="1"/>
                    <a:pt x="0" y="63"/>
                    <a:pt x="0" y="151"/>
                  </a:cubicBezTo>
                  <a:lnTo>
                    <a:pt x="0" y="1188"/>
                  </a:lnTo>
                  <a:cubicBezTo>
                    <a:pt x="0" y="1263"/>
                    <a:pt x="63" y="1325"/>
                    <a:pt x="137" y="1325"/>
                  </a:cubicBezTo>
                  <a:lnTo>
                    <a:pt x="1175" y="1325"/>
                  </a:lnTo>
                  <a:cubicBezTo>
                    <a:pt x="1262" y="1325"/>
                    <a:pt x="1325" y="1263"/>
                    <a:pt x="1325" y="1188"/>
                  </a:cubicBezTo>
                  <a:lnTo>
                    <a:pt x="1325" y="151"/>
                  </a:lnTo>
                  <a:cubicBezTo>
                    <a:pt x="1325" y="63"/>
                    <a:pt x="1262" y="1"/>
                    <a:pt x="1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2"/>
            <p:cNvSpPr/>
            <p:nvPr/>
          </p:nvSpPr>
          <p:spPr>
            <a:xfrm>
              <a:off x="2490742" y="2951280"/>
              <a:ext cx="88980" cy="89048"/>
            </a:xfrm>
            <a:custGeom>
              <a:avLst/>
              <a:gdLst/>
              <a:ahLst/>
              <a:cxnLst/>
              <a:rect l="l" t="t" r="r" b="b"/>
              <a:pathLst>
                <a:path w="1325" h="1326" extrusionOk="0">
                  <a:moveTo>
                    <a:pt x="138" y="1"/>
                  </a:moveTo>
                  <a:cubicBezTo>
                    <a:pt x="63" y="1"/>
                    <a:pt x="0" y="63"/>
                    <a:pt x="0" y="151"/>
                  </a:cubicBezTo>
                  <a:lnTo>
                    <a:pt x="0" y="1188"/>
                  </a:lnTo>
                  <a:cubicBezTo>
                    <a:pt x="0" y="1263"/>
                    <a:pt x="63" y="1325"/>
                    <a:pt x="138" y="1325"/>
                  </a:cubicBezTo>
                  <a:lnTo>
                    <a:pt x="1175" y="1325"/>
                  </a:lnTo>
                  <a:cubicBezTo>
                    <a:pt x="1262" y="1325"/>
                    <a:pt x="1325" y="1263"/>
                    <a:pt x="1325" y="1188"/>
                  </a:cubicBezTo>
                  <a:lnTo>
                    <a:pt x="1325" y="151"/>
                  </a:lnTo>
                  <a:cubicBezTo>
                    <a:pt x="1325" y="63"/>
                    <a:pt x="1262" y="1"/>
                    <a:pt x="1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2"/>
            <p:cNvSpPr/>
            <p:nvPr/>
          </p:nvSpPr>
          <p:spPr>
            <a:xfrm>
              <a:off x="2592280" y="2951280"/>
              <a:ext cx="88980" cy="89048"/>
            </a:xfrm>
            <a:custGeom>
              <a:avLst/>
              <a:gdLst/>
              <a:ahLst/>
              <a:cxnLst/>
              <a:rect l="l" t="t" r="r" b="b"/>
              <a:pathLst>
                <a:path w="1325" h="1326" extrusionOk="0">
                  <a:moveTo>
                    <a:pt x="138" y="1"/>
                  </a:moveTo>
                  <a:cubicBezTo>
                    <a:pt x="63" y="1"/>
                    <a:pt x="0" y="63"/>
                    <a:pt x="0" y="151"/>
                  </a:cubicBezTo>
                  <a:lnTo>
                    <a:pt x="0" y="1188"/>
                  </a:lnTo>
                  <a:cubicBezTo>
                    <a:pt x="0" y="1263"/>
                    <a:pt x="63" y="1325"/>
                    <a:pt x="138" y="1325"/>
                  </a:cubicBezTo>
                  <a:lnTo>
                    <a:pt x="1175" y="1325"/>
                  </a:lnTo>
                  <a:cubicBezTo>
                    <a:pt x="1262" y="1325"/>
                    <a:pt x="1325" y="1263"/>
                    <a:pt x="1325" y="1188"/>
                  </a:cubicBezTo>
                  <a:lnTo>
                    <a:pt x="1325" y="151"/>
                  </a:lnTo>
                  <a:cubicBezTo>
                    <a:pt x="1325" y="63"/>
                    <a:pt x="1262" y="1"/>
                    <a:pt x="1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2"/>
            <p:cNvSpPr/>
            <p:nvPr/>
          </p:nvSpPr>
          <p:spPr>
            <a:xfrm>
              <a:off x="2693818" y="2951280"/>
              <a:ext cx="88980" cy="89048"/>
            </a:xfrm>
            <a:custGeom>
              <a:avLst/>
              <a:gdLst/>
              <a:ahLst/>
              <a:cxnLst/>
              <a:rect l="l" t="t" r="r" b="b"/>
              <a:pathLst>
                <a:path w="1325" h="1326" extrusionOk="0">
                  <a:moveTo>
                    <a:pt x="138" y="1"/>
                  </a:moveTo>
                  <a:cubicBezTo>
                    <a:pt x="63" y="1"/>
                    <a:pt x="0" y="63"/>
                    <a:pt x="0" y="151"/>
                  </a:cubicBezTo>
                  <a:lnTo>
                    <a:pt x="0" y="1188"/>
                  </a:lnTo>
                  <a:cubicBezTo>
                    <a:pt x="0" y="1263"/>
                    <a:pt x="63" y="1325"/>
                    <a:pt x="138" y="1325"/>
                  </a:cubicBezTo>
                  <a:lnTo>
                    <a:pt x="1175" y="1325"/>
                  </a:lnTo>
                  <a:cubicBezTo>
                    <a:pt x="1263" y="1325"/>
                    <a:pt x="1325" y="1263"/>
                    <a:pt x="1325" y="1188"/>
                  </a:cubicBezTo>
                  <a:lnTo>
                    <a:pt x="1325" y="151"/>
                  </a:lnTo>
                  <a:cubicBezTo>
                    <a:pt x="1325" y="63"/>
                    <a:pt x="1263" y="1"/>
                    <a:pt x="1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2"/>
            <p:cNvSpPr/>
            <p:nvPr/>
          </p:nvSpPr>
          <p:spPr>
            <a:xfrm>
              <a:off x="2795357" y="2951280"/>
              <a:ext cx="89048" cy="89048"/>
            </a:xfrm>
            <a:custGeom>
              <a:avLst/>
              <a:gdLst/>
              <a:ahLst/>
              <a:cxnLst/>
              <a:rect l="l" t="t" r="r" b="b"/>
              <a:pathLst>
                <a:path w="1326" h="1326" extrusionOk="0">
                  <a:moveTo>
                    <a:pt x="138" y="1"/>
                  </a:moveTo>
                  <a:cubicBezTo>
                    <a:pt x="63" y="1"/>
                    <a:pt x="0" y="63"/>
                    <a:pt x="0" y="151"/>
                  </a:cubicBezTo>
                  <a:lnTo>
                    <a:pt x="0" y="1188"/>
                  </a:lnTo>
                  <a:cubicBezTo>
                    <a:pt x="0" y="1263"/>
                    <a:pt x="63" y="1325"/>
                    <a:pt x="138" y="1325"/>
                  </a:cubicBezTo>
                  <a:lnTo>
                    <a:pt x="1175" y="1325"/>
                  </a:lnTo>
                  <a:cubicBezTo>
                    <a:pt x="1263" y="1325"/>
                    <a:pt x="1325" y="1263"/>
                    <a:pt x="1325" y="1188"/>
                  </a:cubicBezTo>
                  <a:lnTo>
                    <a:pt x="1325" y="151"/>
                  </a:lnTo>
                  <a:cubicBezTo>
                    <a:pt x="1325" y="63"/>
                    <a:pt x="1263" y="1"/>
                    <a:pt x="1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2"/>
            <p:cNvSpPr/>
            <p:nvPr/>
          </p:nvSpPr>
          <p:spPr>
            <a:xfrm>
              <a:off x="2896895" y="2951280"/>
              <a:ext cx="89048" cy="89048"/>
            </a:xfrm>
            <a:custGeom>
              <a:avLst/>
              <a:gdLst/>
              <a:ahLst/>
              <a:cxnLst/>
              <a:rect l="l" t="t" r="r" b="b"/>
              <a:pathLst>
                <a:path w="1326" h="1326" extrusionOk="0">
                  <a:moveTo>
                    <a:pt x="151" y="1"/>
                  </a:moveTo>
                  <a:cubicBezTo>
                    <a:pt x="63" y="1"/>
                    <a:pt x="1" y="63"/>
                    <a:pt x="1" y="151"/>
                  </a:cubicBezTo>
                  <a:lnTo>
                    <a:pt x="1" y="1188"/>
                  </a:lnTo>
                  <a:cubicBezTo>
                    <a:pt x="1" y="1263"/>
                    <a:pt x="63" y="1325"/>
                    <a:pt x="151" y="1325"/>
                  </a:cubicBezTo>
                  <a:lnTo>
                    <a:pt x="1188" y="1325"/>
                  </a:lnTo>
                  <a:cubicBezTo>
                    <a:pt x="1263" y="1325"/>
                    <a:pt x="1325" y="1263"/>
                    <a:pt x="1325" y="1188"/>
                  </a:cubicBezTo>
                  <a:lnTo>
                    <a:pt x="1325" y="151"/>
                  </a:lnTo>
                  <a:cubicBezTo>
                    <a:pt x="1325" y="63"/>
                    <a:pt x="1263"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2"/>
            <p:cNvSpPr/>
            <p:nvPr/>
          </p:nvSpPr>
          <p:spPr>
            <a:xfrm>
              <a:off x="2998434" y="2951280"/>
              <a:ext cx="89048" cy="89048"/>
            </a:xfrm>
            <a:custGeom>
              <a:avLst/>
              <a:gdLst/>
              <a:ahLst/>
              <a:cxnLst/>
              <a:rect l="l" t="t" r="r" b="b"/>
              <a:pathLst>
                <a:path w="1326" h="1326" extrusionOk="0">
                  <a:moveTo>
                    <a:pt x="151" y="1"/>
                  </a:moveTo>
                  <a:cubicBezTo>
                    <a:pt x="63" y="1"/>
                    <a:pt x="1" y="63"/>
                    <a:pt x="1" y="151"/>
                  </a:cubicBezTo>
                  <a:lnTo>
                    <a:pt x="1" y="1188"/>
                  </a:lnTo>
                  <a:cubicBezTo>
                    <a:pt x="1" y="1263"/>
                    <a:pt x="63" y="1325"/>
                    <a:pt x="151" y="1325"/>
                  </a:cubicBezTo>
                  <a:lnTo>
                    <a:pt x="1188" y="1325"/>
                  </a:lnTo>
                  <a:cubicBezTo>
                    <a:pt x="1263" y="1325"/>
                    <a:pt x="1325" y="1263"/>
                    <a:pt x="1325" y="1188"/>
                  </a:cubicBezTo>
                  <a:lnTo>
                    <a:pt x="1325" y="151"/>
                  </a:lnTo>
                  <a:cubicBezTo>
                    <a:pt x="1325" y="63"/>
                    <a:pt x="1263"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2"/>
            <p:cNvSpPr/>
            <p:nvPr/>
          </p:nvSpPr>
          <p:spPr>
            <a:xfrm>
              <a:off x="3099972" y="2951280"/>
              <a:ext cx="89048" cy="89048"/>
            </a:xfrm>
            <a:custGeom>
              <a:avLst/>
              <a:gdLst/>
              <a:ahLst/>
              <a:cxnLst/>
              <a:rect l="l" t="t" r="r" b="b"/>
              <a:pathLst>
                <a:path w="1326" h="1326" extrusionOk="0">
                  <a:moveTo>
                    <a:pt x="151" y="1"/>
                  </a:moveTo>
                  <a:cubicBezTo>
                    <a:pt x="63" y="1"/>
                    <a:pt x="1" y="63"/>
                    <a:pt x="1" y="151"/>
                  </a:cubicBezTo>
                  <a:lnTo>
                    <a:pt x="1" y="1188"/>
                  </a:lnTo>
                  <a:cubicBezTo>
                    <a:pt x="1" y="1263"/>
                    <a:pt x="63" y="1325"/>
                    <a:pt x="151" y="1325"/>
                  </a:cubicBezTo>
                  <a:lnTo>
                    <a:pt x="1188" y="1325"/>
                  </a:lnTo>
                  <a:cubicBezTo>
                    <a:pt x="1263" y="1325"/>
                    <a:pt x="1325" y="1263"/>
                    <a:pt x="1325" y="1188"/>
                  </a:cubicBezTo>
                  <a:lnTo>
                    <a:pt x="1325" y="151"/>
                  </a:lnTo>
                  <a:cubicBezTo>
                    <a:pt x="1325" y="63"/>
                    <a:pt x="1263"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2"/>
            <p:cNvSpPr/>
            <p:nvPr/>
          </p:nvSpPr>
          <p:spPr>
            <a:xfrm>
              <a:off x="3200704" y="2894199"/>
              <a:ext cx="89048" cy="146129"/>
            </a:xfrm>
            <a:custGeom>
              <a:avLst/>
              <a:gdLst/>
              <a:ahLst/>
              <a:cxnLst/>
              <a:rect l="l" t="t" r="r" b="b"/>
              <a:pathLst>
                <a:path w="1326" h="2176" extrusionOk="0">
                  <a:moveTo>
                    <a:pt x="138" y="1"/>
                  </a:moveTo>
                  <a:cubicBezTo>
                    <a:pt x="63" y="1"/>
                    <a:pt x="0" y="63"/>
                    <a:pt x="0" y="138"/>
                  </a:cubicBezTo>
                  <a:lnTo>
                    <a:pt x="0" y="2025"/>
                  </a:lnTo>
                  <a:cubicBezTo>
                    <a:pt x="0" y="2113"/>
                    <a:pt x="63" y="2175"/>
                    <a:pt x="138" y="2175"/>
                  </a:cubicBezTo>
                  <a:lnTo>
                    <a:pt x="1175" y="2175"/>
                  </a:lnTo>
                  <a:cubicBezTo>
                    <a:pt x="1250" y="2175"/>
                    <a:pt x="1325" y="2113"/>
                    <a:pt x="1325" y="2025"/>
                  </a:cubicBezTo>
                  <a:lnTo>
                    <a:pt x="1325" y="138"/>
                  </a:lnTo>
                  <a:cubicBezTo>
                    <a:pt x="1325" y="63"/>
                    <a:pt x="1250" y="1"/>
                    <a:pt x="1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2"/>
            <p:cNvSpPr/>
            <p:nvPr/>
          </p:nvSpPr>
          <p:spPr>
            <a:xfrm>
              <a:off x="3200704" y="2748204"/>
              <a:ext cx="89048" cy="88980"/>
            </a:xfrm>
            <a:custGeom>
              <a:avLst/>
              <a:gdLst/>
              <a:ahLst/>
              <a:cxnLst/>
              <a:rect l="l" t="t" r="r" b="b"/>
              <a:pathLst>
                <a:path w="1326" h="1325" extrusionOk="0">
                  <a:moveTo>
                    <a:pt x="138" y="0"/>
                  </a:moveTo>
                  <a:cubicBezTo>
                    <a:pt x="63" y="0"/>
                    <a:pt x="0" y="63"/>
                    <a:pt x="0" y="138"/>
                  </a:cubicBezTo>
                  <a:lnTo>
                    <a:pt x="0" y="1175"/>
                  </a:lnTo>
                  <a:cubicBezTo>
                    <a:pt x="0" y="1250"/>
                    <a:pt x="63" y="1325"/>
                    <a:pt x="138" y="1325"/>
                  </a:cubicBezTo>
                  <a:lnTo>
                    <a:pt x="1175" y="1325"/>
                  </a:lnTo>
                  <a:cubicBezTo>
                    <a:pt x="1250" y="1325"/>
                    <a:pt x="1325" y="1250"/>
                    <a:pt x="1325" y="1175"/>
                  </a:cubicBezTo>
                  <a:lnTo>
                    <a:pt x="1325" y="138"/>
                  </a:lnTo>
                  <a:cubicBezTo>
                    <a:pt x="1325" y="63"/>
                    <a:pt x="1250" y="0"/>
                    <a:pt x="11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2"/>
            <p:cNvSpPr/>
            <p:nvPr/>
          </p:nvSpPr>
          <p:spPr>
            <a:xfrm>
              <a:off x="1923416" y="2849742"/>
              <a:ext cx="89048" cy="89048"/>
            </a:xfrm>
            <a:custGeom>
              <a:avLst/>
              <a:gdLst/>
              <a:ahLst/>
              <a:cxnLst/>
              <a:rect l="l" t="t" r="r" b="b"/>
              <a:pathLst>
                <a:path w="1326" h="1326" extrusionOk="0">
                  <a:moveTo>
                    <a:pt x="138" y="0"/>
                  </a:moveTo>
                  <a:cubicBezTo>
                    <a:pt x="63" y="0"/>
                    <a:pt x="0" y="63"/>
                    <a:pt x="0" y="138"/>
                  </a:cubicBezTo>
                  <a:lnTo>
                    <a:pt x="0" y="1175"/>
                  </a:lnTo>
                  <a:cubicBezTo>
                    <a:pt x="0" y="1263"/>
                    <a:pt x="63" y="1325"/>
                    <a:pt x="138" y="1325"/>
                  </a:cubicBezTo>
                  <a:lnTo>
                    <a:pt x="1175" y="1325"/>
                  </a:lnTo>
                  <a:cubicBezTo>
                    <a:pt x="1263" y="1325"/>
                    <a:pt x="1325" y="1263"/>
                    <a:pt x="1325" y="1175"/>
                  </a:cubicBezTo>
                  <a:lnTo>
                    <a:pt x="1325" y="138"/>
                  </a:lnTo>
                  <a:cubicBezTo>
                    <a:pt x="1325" y="63"/>
                    <a:pt x="1263" y="0"/>
                    <a:pt x="11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2"/>
            <p:cNvSpPr/>
            <p:nvPr/>
          </p:nvSpPr>
          <p:spPr>
            <a:xfrm>
              <a:off x="2024955" y="2849742"/>
              <a:ext cx="89048" cy="89048"/>
            </a:xfrm>
            <a:custGeom>
              <a:avLst/>
              <a:gdLst/>
              <a:ahLst/>
              <a:cxnLst/>
              <a:rect l="l" t="t" r="r" b="b"/>
              <a:pathLst>
                <a:path w="1326" h="1326" extrusionOk="0">
                  <a:moveTo>
                    <a:pt x="138" y="0"/>
                  </a:moveTo>
                  <a:cubicBezTo>
                    <a:pt x="63" y="0"/>
                    <a:pt x="0" y="63"/>
                    <a:pt x="0" y="138"/>
                  </a:cubicBezTo>
                  <a:lnTo>
                    <a:pt x="0" y="1175"/>
                  </a:lnTo>
                  <a:cubicBezTo>
                    <a:pt x="0" y="1263"/>
                    <a:pt x="63" y="1325"/>
                    <a:pt x="138" y="1325"/>
                  </a:cubicBezTo>
                  <a:lnTo>
                    <a:pt x="1175" y="1325"/>
                  </a:lnTo>
                  <a:cubicBezTo>
                    <a:pt x="1263" y="1325"/>
                    <a:pt x="1325" y="1263"/>
                    <a:pt x="1325" y="1175"/>
                  </a:cubicBezTo>
                  <a:lnTo>
                    <a:pt x="1325" y="138"/>
                  </a:lnTo>
                  <a:cubicBezTo>
                    <a:pt x="1325" y="63"/>
                    <a:pt x="1263" y="0"/>
                    <a:pt x="11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2"/>
            <p:cNvSpPr/>
            <p:nvPr/>
          </p:nvSpPr>
          <p:spPr>
            <a:xfrm>
              <a:off x="2126493" y="2849742"/>
              <a:ext cx="89048" cy="89048"/>
            </a:xfrm>
            <a:custGeom>
              <a:avLst/>
              <a:gdLst/>
              <a:ahLst/>
              <a:cxnLst/>
              <a:rect l="l" t="t" r="r" b="b"/>
              <a:pathLst>
                <a:path w="1326" h="1326" extrusionOk="0">
                  <a:moveTo>
                    <a:pt x="151" y="0"/>
                  </a:moveTo>
                  <a:cubicBezTo>
                    <a:pt x="63" y="0"/>
                    <a:pt x="1" y="63"/>
                    <a:pt x="1" y="138"/>
                  </a:cubicBezTo>
                  <a:lnTo>
                    <a:pt x="1" y="1175"/>
                  </a:lnTo>
                  <a:cubicBezTo>
                    <a:pt x="1" y="1263"/>
                    <a:pt x="63" y="1325"/>
                    <a:pt x="151" y="1325"/>
                  </a:cubicBezTo>
                  <a:lnTo>
                    <a:pt x="1188" y="1325"/>
                  </a:lnTo>
                  <a:cubicBezTo>
                    <a:pt x="1263" y="1325"/>
                    <a:pt x="1325" y="1263"/>
                    <a:pt x="1325" y="1175"/>
                  </a:cubicBezTo>
                  <a:lnTo>
                    <a:pt x="1325" y="138"/>
                  </a:lnTo>
                  <a:cubicBezTo>
                    <a:pt x="1325" y="63"/>
                    <a:pt x="1263" y="0"/>
                    <a:pt x="1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2"/>
            <p:cNvSpPr/>
            <p:nvPr/>
          </p:nvSpPr>
          <p:spPr>
            <a:xfrm>
              <a:off x="2228031" y="2849742"/>
              <a:ext cx="89048" cy="89048"/>
            </a:xfrm>
            <a:custGeom>
              <a:avLst/>
              <a:gdLst/>
              <a:ahLst/>
              <a:cxnLst/>
              <a:rect l="l" t="t" r="r" b="b"/>
              <a:pathLst>
                <a:path w="1326" h="1326" extrusionOk="0">
                  <a:moveTo>
                    <a:pt x="151" y="0"/>
                  </a:moveTo>
                  <a:cubicBezTo>
                    <a:pt x="63" y="0"/>
                    <a:pt x="1" y="63"/>
                    <a:pt x="1" y="138"/>
                  </a:cubicBezTo>
                  <a:lnTo>
                    <a:pt x="1" y="1175"/>
                  </a:lnTo>
                  <a:cubicBezTo>
                    <a:pt x="1" y="1263"/>
                    <a:pt x="63" y="1325"/>
                    <a:pt x="151" y="1325"/>
                  </a:cubicBezTo>
                  <a:lnTo>
                    <a:pt x="1188" y="1325"/>
                  </a:lnTo>
                  <a:cubicBezTo>
                    <a:pt x="1263" y="1325"/>
                    <a:pt x="1325" y="1263"/>
                    <a:pt x="1325" y="1175"/>
                  </a:cubicBezTo>
                  <a:lnTo>
                    <a:pt x="1325" y="138"/>
                  </a:lnTo>
                  <a:cubicBezTo>
                    <a:pt x="1325" y="63"/>
                    <a:pt x="1263" y="0"/>
                    <a:pt x="1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2"/>
            <p:cNvSpPr/>
            <p:nvPr/>
          </p:nvSpPr>
          <p:spPr>
            <a:xfrm>
              <a:off x="2329570" y="2849742"/>
              <a:ext cx="89048" cy="89048"/>
            </a:xfrm>
            <a:custGeom>
              <a:avLst/>
              <a:gdLst/>
              <a:ahLst/>
              <a:cxnLst/>
              <a:rect l="l" t="t" r="r" b="b"/>
              <a:pathLst>
                <a:path w="1326" h="1326" extrusionOk="0">
                  <a:moveTo>
                    <a:pt x="151" y="0"/>
                  </a:moveTo>
                  <a:cubicBezTo>
                    <a:pt x="63" y="0"/>
                    <a:pt x="1" y="63"/>
                    <a:pt x="1" y="138"/>
                  </a:cubicBezTo>
                  <a:lnTo>
                    <a:pt x="1" y="1175"/>
                  </a:lnTo>
                  <a:cubicBezTo>
                    <a:pt x="1" y="1263"/>
                    <a:pt x="63" y="1325"/>
                    <a:pt x="151" y="1325"/>
                  </a:cubicBezTo>
                  <a:lnTo>
                    <a:pt x="1188" y="1325"/>
                  </a:lnTo>
                  <a:cubicBezTo>
                    <a:pt x="1263" y="1325"/>
                    <a:pt x="1325" y="1263"/>
                    <a:pt x="1325" y="1175"/>
                  </a:cubicBezTo>
                  <a:lnTo>
                    <a:pt x="1325" y="138"/>
                  </a:lnTo>
                  <a:cubicBezTo>
                    <a:pt x="1325" y="63"/>
                    <a:pt x="1263" y="0"/>
                    <a:pt x="1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2"/>
            <p:cNvSpPr/>
            <p:nvPr/>
          </p:nvSpPr>
          <p:spPr>
            <a:xfrm>
              <a:off x="2431108" y="2849742"/>
              <a:ext cx="89048" cy="89048"/>
            </a:xfrm>
            <a:custGeom>
              <a:avLst/>
              <a:gdLst/>
              <a:ahLst/>
              <a:cxnLst/>
              <a:rect l="l" t="t" r="r" b="b"/>
              <a:pathLst>
                <a:path w="1326" h="1326" extrusionOk="0">
                  <a:moveTo>
                    <a:pt x="151" y="0"/>
                  </a:moveTo>
                  <a:cubicBezTo>
                    <a:pt x="63" y="0"/>
                    <a:pt x="1" y="63"/>
                    <a:pt x="1" y="138"/>
                  </a:cubicBezTo>
                  <a:lnTo>
                    <a:pt x="1" y="1175"/>
                  </a:lnTo>
                  <a:cubicBezTo>
                    <a:pt x="1" y="1263"/>
                    <a:pt x="63" y="1325"/>
                    <a:pt x="151" y="1325"/>
                  </a:cubicBezTo>
                  <a:lnTo>
                    <a:pt x="1188" y="1325"/>
                  </a:lnTo>
                  <a:cubicBezTo>
                    <a:pt x="1263" y="1325"/>
                    <a:pt x="1326" y="1263"/>
                    <a:pt x="1326" y="1175"/>
                  </a:cubicBezTo>
                  <a:lnTo>
                    <a:pt x="1326" y="138"/>
                  </a:lnTo>
                  <a:cubicBezTo>
                    <a:pt x="1326" y="63"/>
                    <a:pt x="1263" y="0"/>
                    <a:pt x="1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2"/>
            <p:cNvSpPr/>
            <p:nvPr/>
          </p:nvSpPr>
          <p:spPr>
            <a:xfrm>
              <a:off x="2532646" y="2849742"/>
              <a:ext cx="89048" cy="89048"/>
            </a:xfrm>
            <a:custGeom>
              <a:avLst/>
              <a:gdLst/>
              <a:ahLst/>
              <a:cxnLst/>
              <a:rect l="l" t="t" r="r" b="b"/>
              <a:pathLst>
                <a:path w="1326" h="1326" extrusionOk="0">
                  <a:moveTo>
                    <a:pt x="151" y="0"/>
                  </a:moveTo>
                  <a:cubicBezTo>
                    <a:pt x="76" y="0"/>
                    <a:pt x="1" y="63"/>
                    <a:pt x="1" y="138"/>
                  </a:cubicBezTo>
                  <a:lnTo>
                    <a:pt x="1" y="1175"/>
                  </a:lnTo>
                  <a:cubicBezTo>
                    <a:pt x="1" y="1263"/>
                    <a:pt x="76" y="1325"/>
                    <a:pt x="151" y="1325"/>
                  </a:cubicBezTo>
                  <a:lnTo>
                    <a:pt x="1188" y="1325"/>
                  </a:lnTo>
                  <a:cubicBezTo>
                    <a:pt x="1263" y="1325"/>
                    <a:pt x="1326" y="1263"/>
                    <a:pt x="1326" y="1175"/>
                  </a:cubicBezTo>
                  <a:lnTo>
                    <a:pt x="1326" y="138"/>
                  </a:lnTo>
                  <a:cubicBezTo>
                    <a:pt x="1326" y="63"/>
                    <a:pt x="1263" y="0"/>
                    <a:pt x="1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2"/>
            <p:cNvSpPr/>
            <p:nvPr/>
          </p:nvSpPr>
          <p:spPr>
            <a:xfrm>
              <a:off x="2635058" y="2849742"/>
              <a:ext cx="89048" cy="89048"/>
            </a:xfrm>
            <a:custGeom>
              <a:avLst/>
              <a:gdLst/>
              <a:ahLst/>
              <a:cxnLst/>
              <a:rect l="l" t="t" r="r" b="b"/>
              <a:pathLst>
                <a:path w="1326" h="1326" extrusionOk="0">
                  <a:moveTo>
                    <a:pt x="138" y="0"/>
                  </a:moveTo>
                  <a:cubicBezTo>
                    <a:pt x="63" y="0"/>
                    <a:pt x="1" y="63"/>
                    <a:pt x="1" y="138"/>
                  </a:cubicBezTo>
                  <a:lnTo>
                    <a:pt x="1" y="1175"/>
                  </a:lnTo>
                  <a:cubicBezTo>
                    <a:pt x="1" y="1263"/>
                    <a:pt x="63" y="1325"/>
                    <a:pt x="138" y="1325"/>
                  </a:cubicBezTo>
                  <a:lnTo>
                    <a:pt x="1175" y="1325"/>
                  </a:lnTo>
                  <a:cubicBezTo>
                    <a:pt x="1250" y="1325"/>
                    <a:pt x="1325" y="1263"/>
                    <a:pt x="1325" y="1175"/>
                  </a:cubicBezTo>
                  <a:lnTo>
                    <a:pt x="1325" y="138"/>
                  </a:lnTo>
                  <a:cubicBezTo>
                    <a:pt x="1325" y="63"/>
                    <a:pt x="1250" y="0"/>
                    <a:pt x="11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2"/>
            <p:cNvSpPr/>
            <p:nvPr/>
          </p:nvSpPr>
          <p:spPr>
            <a:xfrm>
              <a:off x="2736596" y="2849742"/>
              <a:ext cx="88175" cy="89048"/>
            </a:xfrm>
            <a:custGeom>
              <a:avLst/>
              <a:gdLst/>
              <a:ahLst/>
              <a:cxnLst/>
              <a:rect l="l" t="t" r="r" b="b"/>
              <a:pathLst>
                <a:path w="1313" h="1326" extrusionOk="0">
                  <a:moveTo>
                    <a:pt x="138" y="0"/>
                  </a:moveTo>
                  <a:cubicBezTo>
                    <a:pt x="63" y="0"/>
                    <a:pt x="1" y="63"/>
                    <a:pt x="1" y="138"/>
                  </a:cubicBezTo>
                  <a:lnTo>
                    <a:pt x="1" y="1175"/>
                  </a:lnTo>
                  <a:cubicBezTo>
                    <a:pt x="1" y="1263"/>
                    <a:pt x="63" y="1325"/>
                    <a:pt x="138" y="1325"/>
                  </a:cubicBezTo>
                  <a:lnTo>
                    <a:pt x="1175" y="1325"/>
                  </a:lnTo>
                  <a:cubicBezTo>
                    <a:pt x="1250" y="1325"/>
                    <a:pt x="1313" y="1263"/>
                    <a:pt x="1313" y="1175"/>
                  </a:cubicBezTo>
                  <a:lnTo>
                    <a:pt x="1313" y="138"/>
                  </a:lnTo>
                  <a:cubicBezTo>
                    <a:pt x="1313" y="63"/>
                    <a:pt x="1250" y="0"/>
                    <a:pt x="11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2"/>
            <p:cNvSpPr/>
            <p:nvPr/>
          </p:nvSpPr>
          <p:spPr>
            <a:xfrm>
              <a:off x="2838135" y="2849742"/>
              <a:ext cx="89048" cy="89048"/>
            </a:xfrm>
            <a:custGeom>
              <a:avLst/>
              <a:gdLst/>
              <a:ahLst/>
              <a:cxnLst/>
              <a:rect l="l" t="t" r="r" b="b"/>
              <a:pathLst>
                <a:path w="1326" h="1326" extrusionOk="0">
                  <a:moveTo>
                    <a:pt x="138" y="0"/>
                  </a:moveTo>
                  <a:cubicBezTo>
                    <a:pt x="63" y="0"/>
                    <a:pt x="1" y="63"/>
                    <a:pt x="1" y="138"/>
                  </a:cubicBezTo>
                  <a:lnTo>
                    <a:pt x="1" y="1175"/>
                  </a:lnTo>
                  <a:cubicBezTo>
                    <a:pt x="1" y="1263"/>
                    <a:pt x="63" y="1325"/>
                    <a:pt x="138" y="1325"/>
                  </a:cubicBezTo>
                  <a:lnTo>
                    <a:pt x="1175" y="1325"/>
                  </a:lnTo>
                  <a:cubicBezTo>
                    <a:pt x="1250" y="1325"/>
                    <a:pt x="1325" y="1263"/>
                    <a:pt x="1325" y="1175"/>
                  </a:cubicBezTo>
                  <a:lnTo>
                    <a:pt x="1325" y="138"/>
                  </a:lnTo>
                  <a:cubicBezTo>
                    <a:pt x="1325" y="63"/>
                    <a:pt x="1250" y="0"/>
                    <a:pt x="11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2"/>
            <p:cNvSpPr/>
            <p:nvPr/>
          </p:nvSpPr>
          <p:spPr>
            <a:xfrm>
              <a:off x="2939673" y="2849742"/>
              <a:ext cx="89048" cy="89048"/>
            </a:xfrm>
            <a:custGeom>
              <a:avLst/>
              <a:gdLst/>
              <a:ahLst/>
              <a:cxnLst/>
              <a:rect l="l" t="t" r="r" b="b"/>
              <a:pathLst>
                <a:path w="1326" h="1326" extrusionOk="0">
                  <a:moveTo>
                    <a:pt x="138" y="0"/>
                  </a:moveTo>
                  <a:cubicBezTo>
                    <a:pt x="63" y="0"/>
                    <a:pt x="1" y="63"/>
                    <a:pt x="1" y="138"/>
                  </a:cubicBezTo>
                  <a:lnTo>
                    <a:pt x="1" y="1175"/>
                  </a:lnTo>
                  <a:cubicBezTo>
                    <a:pt x="1" y="1263"/>
                    <a:pt x="63" y="1325"/>
                    <a:pt x="138" y="1325"/>
                  </a:cubicBezTo>
                  <a:lnTo>
                    <a:pt x="1176" y="1325"/>
                  </a:lnTo>
                  <a:cubicBezTo>
                    <a:pt x="1251" y="1325"/>
                    <a:pt x="1326" y="1263"/>
                    <a:pt x="1326" y="1175"/>
                  </a:cubicBezTo>
                  <a:lnTo>
                    <a:pt x="1326" y="138"/>
                  </a:lnTo>
                  <a:cubicBezTo>
                    <a:pt x="1326" y="63"/>
                    <a:pt x="1251" y="0"/>
                    <a:pt x="1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2"/>
            <p:cNvSpPr/>
            <p:nvPr/>
          </p:nvSpPr>
          <p:spPr>
            <a:xfrm>
              <a:off x="3041211" y="2849742"/>
              <a:ext cx="89048" cy="89048"/>
            </a:xfrm>
            <a:custGeom>
              <a:avLst/>
              <a:gdLst/>
              <a:ahLst/>
              <a:cxnLst/>
              <a:rect l="l" t="t" r="r" b="b"/>
              <a:pathLst>
                <a:path w="1326" h="1326" extrusionOk="0">
                  <a:moveTo>
                    <a:pt x="138" y="0"/>
                  </a:moveTo>
                  <a:cubicBezTo>
                    <a:pt x="63" y="0"/>
                    <a:pt x="1" y="63"/>
                    <a:pt x="1" y="138"/>
                  </a:cubicBezTo>
                  <a:lnTo>
                    <a:pt x="1" y="1175"/>
                  </a:lnTo>
                  <a:cubicBezTo>
                    <a:pt x="1" y="1263"/>
                    <a:pt x="63" y="1325"/>
                    <a:pt x="138" y="1325"/>
                  </a:cubicBezTo>
                  <a:lnTo>
                    <a:pt x="1176" y="1325"/>
                  </a:lnTo>
                  <a:cubicBezTo>
                    <a:pt x="1263" y="1325"/>
                    <a:pt x="1326" y="1263"/>
                    <a:pt x="1326" y="1175"/>
                  </a:cubicBezTo>
                  <a:lnTo>
                    <a:pt x="1326" y="138"/>
                  </a:lnTo>
                  <a:cubicBezTo>
                    <a:pt x="1326" y="63"/>
                    <a:pt x="1263" y="0"/>
                    <a:pt x="1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2"/>
            <p:cNvSpPr/>
            <p:nvPr/>
          </p:nvSpPr>
          <p:spPr>
            <a:xfrm>
              <a:off x="3144496" y="2849742"/>
              <a:ext cx="145256" cy="89048"/>
            </a:xfrm>
            <a:custGeom>
              <a:avLst/>
              <a:gdLst/>
              <a:ahLst/>
              <a:cxnLst/>
              <a:rect l="l" t="t" r="r" b="b"/>
              <a:pathLst>
                <a:path w="2163" h="1326" extrusionOk="0">
                  <a:moveTo>
                    <a:pt x="150" y="0"/>
                  </a:moveTo>
                  <a:cubicBezTo>
                    <a:pt x="63" y="0"/>
                    <a:pt x="0" y="63"/>
                    <a:pt x="0" y="138"/>
                  </a:cubicBezTo>
                  <a:lnTo>
                    <a:pt x="0" y="1175"/>
                  </a:lnTo>
                  <a:cubicBezTo>
                    <a:pt x="0" y="1263"/>
                    <a:pt x="63" y="1325"/>
                    <a:pt x="150" y="1325"/>
                  </a:cubicBezTo>
                  <a:lnTo>
                    <a:pt x="2012" y="1325"/>
                  </a:lnTo>
                  <a:cubicBezTo>
                    <a:pt x="2087" y="1325"/>
                    <a:pt x="2162" y="1263"/>
                    <a:pt x="2162" y="1175"/>
                  </a:cubicBezTo>
                  <a:lnTo>
                    <a:pt x="2162" y="138"/>
                  </a:lnTo>
                  <a:cubicBezTo>
                    <a:pt x="2162" y="63"/>
                    <a:pt x="2087" y="0"/>
                    <a:pt x="20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2"/>
            <p:cNvSpPr/>
            <p:nvPr/>
          </p:nvSpPr>
          <p:spPr>
            <a:xfrm>
              <a:off x="1923416" y="3052819"/>
              <a:ext cx="110000" cy="89048"/>
            </a:xfrm>
            <a:custGeom>
              <a:avLst/>
              <a:gdLst/>
              <a:ahLst/>
              <a:cxnLst/>
              <a:rect l="l" t="t" r="r" b="b"/>
              <a:pathLst>
                <a:path w="1638" h="1326" extrusionOk="0">
                  <a:moveTo>
                    <a:pt x="138" y="1"/>
                  </a:moveTo>
                  <a:cubicBezTo>
                    <a:pt x="63" y="1"/>
                    <a:pt x="0" y="63"/>
                    <a:pt x="0" y="151"/>
                  </a:cubicBezTo>
                  <a:lnTo>
                    <a:pt x="0" y="1188"/>
                  </a:lnTo>
                  <a:cubicBezTo>
                    <a:pt x="0" y="1263"/>
                    <a:pt x="63" y="1325"/>
                    <a:pt x="138" y="1325"/>
                  </a:cubicBezTo>
                  <a:lnTo>
                    <a:pt x="1487" y="1325"/>
                  </a:lnTo>
                  <a:cubicBezTo>
                    <a:pt x="1575" y="1325"/>
                    <a:pt x="1637" y="1263"/>
                    <a:pt x="1637" y="1188"/>
                  </a:cubicBezTo>
                  <a:lnTo>
                    <a:pt x="1637" y="151"/>
                  </a:lnTo>
                  <a:cubicBezTo>
                    <a:pt x="1637" y="63"/>
                    <a:pt x="1575" y="1"/>
                    <a:pt x="14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2"/>
            <p:cNvSpPr/>
            <p:nvPr/>
          </p:nvSpPr>
          <p:spPr>
            <a:xfrm>
              <a:off x="2047586" y="3052819"/>
              <a:ext cx="66416" cy="89048"/>
            </a:xfrm>
            <a:custGeom>
              <a:avLst/>
              <a:gdLst/>
              <a:ahLst/>
              <a:cxnLst/>
              <a:rect l="l" t="t" r="r" b="b"/>
              <a:pathLst>
                <a:path w="989" h="1326" extrusionOk="0">
                  <a:moveTo>
                    <a:pt x="151" y="1"/>
                  </a:moveTo>
                  <a:cubicBezTo>
                    <a:pt x="63" y="1"/>
                    <a:pt x="1" y="63"/>
                    <a:pt x="1" y="151"/>
                  </a:cubicBezTo>
                  <a:lnTo>
                    <a:pt x="1" y="1188"/>
                  </a:lnTo>
                  <a:cubicBezTo>
                    <a:pt x="1" y="1263"/>
                    <a:pt x="63" y="1325"/>
                    <a:pt x="151" y="1325"/>
                  </a:cubicBezTo>
                  <a:lnTo>
                    <a:pt x="851" y="1325"/>
                  </a:lnTo>
                  <a:cubicBezTo>
                    <a:pt x="926" y="1325"/>
                    <a:pt x="988" y="1263"/>
                    <a:pt x="988" y="1188"/>
                  </a:cubicBezTo>
                  <a:lnTo>
                    <a:pt x="988" y="151"/>
                  </a:lnTo>
                  <a:cubicBezTo>
                    <a:pt x="988" y="63"/>
                    <a:pt x="926" y="1"/>
                    <a:pt x="8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2"/>
            <p:cNvSpPr/>
            <p:nvPr/>
          </p:nvSpPr>
          <p:spPr>
            <a:xfrm>
              <a:off x="2126493" y="3052819"/>
              <a:ext cx="89048" cy="89048"/>
            </a:xfrm>
            <a:custGeom>
              <a:avLst/>
              <a:gdLst/>
              <a:ahLst/>
              <a:cxnLst/>
              <a:rect l="l" t="t" r="r" b="b"/>
              <a:pathLst>
                <a:path w="1326" h="1326" extrusionOk="0">
                  <a:moveTo>
                    <a:pt x="151" y="1"/>
                  </a:moveTo>
                  <a:cubicBezTo>
                    <a:pt x="63" y="1"/>
                    <a:pt x="1" y="63"/>
                    <a:pt x="1" y="151"/>
                  </a:cubicBezTo>
                  <a:lnTo>
                    <a:pt x="1" y="1188"/>
                  </a:lnTo>
                  <a:cubicBezTo>
                    <a:pt x="1" y="1263"/>
                    <a:pt x="63" y="1325"/>
                    <a:pt x="151" y="1325"/>
                  </a:cubicBezTo>
                  <a:lnTo>
                    <a:pt x="1188" y="1325"/>
                  </a:lnTo>
                  <a:cubicBezTo>
                    <a:pt x="1263" y="1325"/>
                    <a:pt x="1325" y="1263"/>
                    <a:pt x="1325" y="1188"/>
                  </a:cubicBezTo>
                  <a:lnTo>
                    <a:pt x="1325" y="151"/>
                  </a:lnTo>
                  <a:cubicBezTo>
                    <a:pt x="1325" y="63"/>
                    <a:pt x="1263"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2"/>
            <p:cNvSpPr/>
            <p:nvPr/>
          </p:nvSpPr>
          <p:spPr>
            <a:xfrm>
              <a:off x="2228031" y="3052819"/>
              <a:ext cx="89048" cy="89048"/>
            </a:xfrm>
            <a:custGeom>
              <a:avLst/>
              <a:gdLst/>
              <a:ahLst/>
              <a:cxnLst/>
              <a:rect l="l" t="t" r="r" b="b"/>
              <a:pathLst>
                <a:path w="1326" h="1326" extrusionOk="0">
                  <a:moveTo>
                    <a:pt x="151" y="1"/>
                  </a:moveTo>
                  <a:cubicBezTo>
                    <a:pt x="63" y="1"/>
                    <a:pt x="1" y="63"/>
                    <a:pt x="1" y="151"/>
                  </a:cubicBezTo>
                  <a:lnTo>
                    <a:pt x="1" y="1188"/>
                  </a:lnTo>
                  <a:cubicBezTo>
                    <a:pt x="1" y="1263"/>
                    <a:pt x="63" y="1325"/>
                    <a:pt x="151" y="1325"/>
                  </a:cubicBezTo>
                  <a:lnTo>
                    <a:pt x="1188" y="1325"/>
                  </a:lnTo>
                  <a:cubicBezTo>
                    <a:pt x="1263" y="1325"/>
                    <a:pt x="1325" y="1263"/>
                    <a:pt x="1325" y="1188"/>
                  </a:cubicBezTo>
                  <a:lnTo>
                    <a:pt x="1325" y="151"/>
                  </a:lnTo>
                  <a:cubicBezTo>
                    <a:pt x="1325" y="63"/>
                    <a:pt x="1263"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2"/>
            <p:cNvSpPr/>
            <p:nvPr/>
          </p:nvSpPr>
          <p:spPr>
            <a:xfrm>
              <a:off x="2329570" y="3052819"/>
              <a:ext cx="89048" cy="89048"/>
            </a:xfrm>
            <a:custGeom>
              <a:avLst/>
              <a:gdLst/>
              <a:ahLst/>
              <a:cxnLst/>
              <a:rect l="l" t="t" r="r" b="b"/>
              <a:pathLst>
                <a:path w="1326" h="1326" extrusionOk="0">
                  <a:moveTo>
                    <a:pt x="151" y="1"/>
                  </a:moveTo>
                  <a:cubicBezTo>
                    <a:pt x="63" y="1"/>
                    <a:pt x="1" y="63"/>
                    <a:pt x="1" y="151"/>
                  </a:cubicBezTo>
                  <a:lnTo>
                    <a:pt x="1" y="1188"/>
                  </a:lnTo>
                  <a:cubicBezTo>
                    <a:pt x="1" y="1263"/>
                    <a:pt x="63" y="1325"/>
                    <a:pt x="151" y="1325"/>
                  </a:cubicBezTo>
                  <a:lnTo>
                    <a:pt x="1188" y="1325"/>
                  </a:lnTo>
                  <a:cubicBezTo>
                    <a:pt x="1263" y="1325"/>
                    <a:pt x="1325" y="1263"/>
                    <a:pt x="1325" y="1188"/>
                  </a:cubicBezTo>
                  <a:lnTo>
                    <a:pt x="1325" y="151"/>
                  </a:lnTo>
                  <a:cubicBezTo>
                    <a:pt x="1325" y="63"/>
                    <a:pt x="1263"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2"/>
            <p:cNvSpPr/>
            <p:nvPr/>
          </p:nvSpPr>
          <p:spPr>
            <a:xfrm>
              <a:off x="2431108" y="3052819"/>
              <a:ext cx="89048" cy="89048"/>
            </a:xfrm>
            <a:custGeom>
              <a:avLst/>
              <a:gdLst/>
              <a:ahLst/>
              <a:cxnLst/>
              <a:rect l="l" t="t" r="r" b="b"/>
              <a:pathLst>
                <a:path w="1326" h="1326" extrusionOk="0">
                  <a:moveTo>
                    <a:pt x="151" y="1"/>
                  </a:moveTo>
                  <a:cubicBezTo>
                    <a:pt x="63" y="1"/>
                    <a:pt x="1" y="63"/>
                    <a:pt x="1" y="151"/>
                  </a:cubicBezTo>
                  <a:lnTo>
                    <a:pt x="1" y="1188"/>
                  </a:lnTo>
                  <a:cubicBezTo>
                    <a:pt x="1" y="1263"/>
                    <a:pt x="63" y="1325"/>
                    <a:pt x="151" y="1325"/>
                  </a:cubicBezTo>
                  <a:lnTo>
                    <a:pt x="1188" y="1325"/>
                  </a:lnTo>
                  <a:cubicBezTo>
                    <a:pt x="1263" y="1325"/>
                    <a:pt x="1326" y="1263"/>
                    <a:pt x="1326" y="1188"/>
                  </a:cubicBezTo>
                  <a:lnTo>
                    <a:pt x="1326" y="151"/>
                  </a:lnTo>
                  <a:cubicBezTo>
                    <a:pt x="1326" y="63"/>
                    <a:pt x="1263"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2"/>
            <p:cNvSpPr/>
            <p:nvPr/>
          </p:nvSpPr>
          <p:spPr>
            <a:xfrm>
              <a:off x="2532646" y="3052819"/>
              <a:ext cx="89048" cy="89048"/>
            </a:xfrm>
            <a:custGeom>
              <a:avLst/>
              <a:gdLst/>
              <a:ahLst/>
              <a:cxnLst/>
              <a:rect l="l" t="t" r="r" b="b"/>
              <a:pathLst>
                <a:path w="1326" h="1326" extrusionOk="0">
                  <a:moveTo>
                    <a:pt x="151" y="1"/>
                  </a:moveTo>
                  <a:cubicBezTo>
                    <a:pt x="76" y="1"/>
                    <a:pt x="1" y="63"/>
                    <a:pt x="1" y="151"/>
                  </a:cubicBezTo>
                  <a:lnTo>
                    <a:pt x="1" y="1188"/>
                  </a:lnTo>
                  <a:cubicBezTo>
                    <a:pt x="1" y="1263"/>
                    <a:pt x="76" y="1325"/>
                    <a:pt x="151" y="1325"/>
                  </a:cubicBezTo>
                  <a:lnTo>
                    <a:pt x="1188" y="1325"/>
                  </a:lnTo>
                  <a:cubicBezTo>
                    <a:pt x="1263" y="1325"/>
                    <a:pt x="1326" y="1263"/>
                    <a:pt x="1326" y="1188"/>
                  </a:cubicBezTo>
                  <a:lnTo>
                    <a:pt x="1326" y="151"/>
                  </a:lnTo>
                  <a:cubicBezTo>
                    <a:pt x="1326" y="63"/>
                    <a:pt x="1263"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2"/>
            <p:cNvSpPr/>
            <p:nvPr/>
          </p:nvSpPr>
          <p:spPr>
            <a:xfrm>
              <a:off x="2635058" y="3052819"/>
              <a:ext cx="89048" cy="89048"/>
            </a:xfrm>
            <a:custGeom>
              <a:avLst/>
              <a:gdLst/>
              <a:ahLst/>
              <a:cxnLst/>
              <a:rect l="l" t="t" r="r" b="b"/>
              <a:pathLst>
                <a:path w="1326" h="1326" extrusionOk="0">
                  <a:moveTo>
                    <a:pt x="138" y="1"/>
                  </a:moveTo>
                  <a:cubicBezTo>
                    <a:pt x="63" y="1"/>
                    <a:pt x="1" y="63"/>
                    <a:pt x="1" y="151"/>
                  </a:cubicBezTo>
                  <a:lnTo>
                    <a:pt x="1" y="1188"/>
                  </a:lnTo>
                  <a:cubicBezTo>
                    <a:pt x="1" y="1263"/>
                    <a:pt x="63" y="1325"/>
                    <a:pt x="138" y="1325"/>
                  </a:cubicBezTo>
                  <a:lnTo>
                    <a:pt x="1175" y="1325"/>
                  </a:lnTo>
                  <a:cubicBezTo>
                    <a:pt x="1250" y="1325"/>
                    <a:pt x="1325" y="1263"/>
                    <a:pt x="1325" y="1188"/>
                  </a:cubicBezTo>
                  <a:lnTo>
                    <a:pt x="1325" y="151"/>
                  </a:lnTo>
                  <a:cubicBezTo>
                    <a:pt x="1325" y="63"/>
                    <a:pt x="1250" y="1"/>
                    <a:pt x="1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2"/>
            <p:cNvSpPr/>
            <p:nvPr/>
          </p:nvSpPr>
          <p:spPr>
            <a:xfrm>
              <a:off x="2736596" y="3052819"/>
              <a:ext cx="88175" cy="89048"/>
            </a:xfrm>
            <a:custGeom>
              <a:avLst/>
              <a:gdLst/>
              <a:ahLst/>
              <a:cxnLst/>
              <a:rect l="l" t="t" r="r" b="b"/>
              <a:pathLst>
                <a:path w="1313" h="1326" extrusionOk="0">
                  <a:moveTo>
                    <a:pt x="138" y="1"/>
                  </a:moveTo>
                  <a:cubicBezTo>
                    <a:pt x="63" y="1"/>
                    <a:pt x="1" y="63"/>
                    <a:pt x="1" y="151"/>
                  </a:cubicBezTo>
                  <a:lnTo>
                    <a:pt x="1" y="1188"/>
                  </a:lnTo>
                  <a:cubicBezTo>
                    <a:pt x="1" y="1263"/>
                    <a:pt x="63" y="1325"/>
                    <a:pt x="138" y="1325"/>
                  </a:cubicBezTo>
                  <a:lnTo>
                    <a:pt x="1175" y="1325"/>
                  </a:lnTo>
                  <a:cubicBezTo>
                    <a:pt x="1250" y="1325"/>
                    <a:pt x="1313" y="1263"/>
                    <a:pt x="1313" y="1188"/>
                  </a:cubicBezTo>
                  <a:lnTo>
                    <a:pt x="1313" y="151"/>
                  </a:lnTo>
                  <a:cubicBezTo>
                    <a:pt x="1313" y="63"/>
                    <a:pt x="1250" y="1"/>
                    <a:pt x="1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2"/>
            <p:cNvSpPr/>
            <p:nvPr/>
          </p:nvSpPr>
          <p:spPr>
            <a:xfrm>
              <a:off x="2838135" y="3052819"/>
              <a:ext cx="89048" cy="89048"/>
            </a:xfrm>
            <a:custGeom>
              <a:avLst/>
              <a:gdLst/>
              <a:ahLst/>
              <a:cxnLst/>
              <a:rect l="l" t="t" r="r" b="b"/>
              <a:pathLst>
                <a:path w="1326" h="1326" extrusionOk="0">
                  <a:moveTo>
                    <a:pt x="138" y="1"/>
                  </a:moveTo>
                  <a:cubicBezTo>
                    <a:pt x="63" y="1"/>
                    <a:pt x="1" y="63"/>
                    <a:pt x="1" y="151"/>
                  </a:cubicBezTo>
                  <a:lnTo>
                    <a:pt x="1" y="1188"/>
                  </a:lnTo>
                  <a:cubicBezTo>
                    <a:pt x="1" y="1263"/>
                    <a:pt x="63" y="1325"/>
                    <a:pt x="138" y="1325"/>
                  </a:cubicBezTo>
                  <a:lnTo>
                    <a:pt x="1175" y="1325"/>
                  </a:lnTo>
                  <a:cubicBezTo>
                    <a:pt x="1250" y="1325"/>
                    <a:pt x="1325" y="1263"/>
                    <a:pt x="1325" y="1188"/>
                  </a:cubicBezTo>
                  <a:lnTo>
                    <a:pt x="1325" y="151"/>
                  </a:lnTo>
                  <a:cubicBezTo>
                    <a:pt x="1325" y="63"/>
                    <a:pt x="1250" y="1"/>
                    <a:pt x="1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2"/>
            <p:cNvSpPr/>
            <p:nvPr/>
          </p:nvSpPr>
          <p:spPr>
            <a:xfrm>
              <a:off x="2939673" y="3052819"/>
              <a:ext cx="89048" cy="89048"/>
            </a:xfrm>
            <a:custGeom>
              <a:avLst/>
              <a:gdLst/>
              <a:ahLst/>
              <a:cxnLst/>
              <a:rect l="l" t="t" r="r" b="b"/>
              <a:pathLst>
                <a:path w="1326" h="1326" extrusionOk="0">
                  <a:moveTo>
                    <a:pt x="138" y="1"/>
                  </a:moveTo>
                  <a:cubicBezTo>
                    <a:pt x="63" y="1"/>
                    <a:pt x="1" y="63"/>
                    <a:pt x="1" y="151"/>
                  </a:cubicBezTo>
                  <a:lnTo>
                    <a:pt x="1" y="1188"/>
                  </a:lnTo>
                  <a:cubicBezTo>
                    <a:pt x="1" y="1263"/>
                    <a:pt x="63" y="1325"/>
                    <a:pt x="138" y="1325"/>
                  </a:cubicBezTo>
                  <a:lnTo>
                    <a:pt x="1176" y="1325"/>
                  </a:lnTo>
                  <a:cubicBezTo>
                    <a:pt x="1251" y="1325"/>
                    <a:pt x="1326" y="1263"/>
                    <a:pt x="1326" y="1188"/>
                  </a:cubicBezTo>
                  <a:lnTo>
                    <a:pt x="1326" y="151"/>
                  </a:lnTo>
                  <a:cubicBezTo>
                    <a:pt x="1326" y="63"/>
                    <a:pt x="1251" y="1"/>
                    <a:pt x="1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2"/>
            <p:cNvSpPr/>
            <p:nvPr/>
          </p:nvSpPr>
          <p:spPr>
            <a:xfrm>
              <a:off x="3041211" y="3052819"/>
              <a:ext cx="247668" cy="89048"/>
            </a:xfrm>
            <a:custGeom>
              <a:avLst/>
              <a:gdLst/>
              <a:ahLst/>
              <a:cxnLst/>
              <a:rect l="l" t="t" r="r" b="b"/>
              <a:pathLst>
                <a:path w="3688" h="1326" extrusionOk="0">
                  <a:moveTo>
                    <a:pt x="138" y="1"/>
                  </a:moveTo>
                  <a:cubicBezTo>
                    <a:pt x="63" y="1"/>
                    <a:pt x="1" y="63"/>
                    <a:pt x="1" y="151"/>
                  </a:cubicBezTo>
                  <a:lnTo>
                    <a:pt x="1" y="1188"/>
                  </a:lnTo>
                  <a:cubicBezTo>
                    <a:pt x="1" y="1263"/>
                    <a:pt x="63" y="1325"/>
                    <a:pt x="138" y="1325"/>
                  </a:cubicBezTo>
                  <a:lnTo>
                    <a:pt x="3550" y="1325"/>
                  </a:lnTo>
                  <a:cubicBezTo>
                    <a:pt x="3625" y="1325"/>
                    <a:pt x="3688" y="1263"/>
                    <a:pt x="3688" y="1188"/>
                  </a:cubicBezTo>
                  <a:lnTo>
                    <a:pt x="3688" y="151"/>
                  </a:lnTo>
                  <a:cubicBezTo>
                    <a:pt x="3688" y="63"/>
                    <a:pt x="3625" y="1"/>
                    <a:pt x="3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2"/>
            <p:cNvSpPr/>
            <p:nvPr/>
          </p:nvSpPr>
          <p:spPr>
            <a:xfrm>
              <a:off x="1923416" y="3154357"/>
              <a:ext cx="89048" cy="89048"/>
            </a:xfrm>
            <a:custGeom>
              <a:avLst/>
              <a:gdLst/>
              <a:ahLst/>
              <a:cxnLst/>
              <a:rect l="l" t="t" r="r" b="b"/>
              <a:pathLst>
                <a:path w="1326" h="1326" extrusionOk="0">
                  <a:moveTo>
                    <a:pt x="138" y="1"/>
                  </a:moveTo>
                  <a:cubicBezTo>
                    <a:pt x="63" y="1"/>
                    <a:pt x="0" y="76"/>
                    <a:pt x="0" y="151"/>
                  </a:cubicBezTo>
                  <a:lnTo>
                    <a:pt x="0" y="1188"/>
                  </a:lnTo>
                  <a:cubicBezTo>
                    <a:pt x="0" y="1263"/>
                    <a:pt x="63" y="1325"/>
                    <a:pt x="138" y="1325"/>
                  </a:cubicBezTo>
                  <a:lnTo>
                    <a:pt x="1175" y="1325"/>
                  </a:lnTo>
                  <a:cubicBezTo>
                    <a:pt x="1263" y="1325"/>
                    <a:pt x="1325" y="1263"/>
                    <a:pt x="1325" y="1188"/>
                  </a:cubicBezTo>
                  <a:lnTo>
                    <a:pt x="1325" y="151"/>
                  </a:lnTo>
                  <a:cubicBezTo>
                    <a:pt x="1325" y="76"/>
                    <a:pt x="1263" y="1"/>
                    <a:pt x="1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2"/>
            <p:cNvSpPr/>
            <p:nvPr/>
          </p:nvSpPr>
          <p:spPr>
            <a:xfrm>
              <a:off x="2024955" y="3154357"/>
              <a:ext cx="89048" cy="89048"/>
            </a:xfrm>
            <a:custGeom>
              <a:avLst/>
              <a:gdLst/>
              <a:ahLst/>
              <a:cxnLst/>
              <a:rect l="l" t="t" r="r" b="b"/>
              <a:pathLst>
                <a:path w="1326" h="1326" extrusionOk="0">
                  <a:moveTo>
                    <a:pt x="138" y="1"/>
                  </a:moveTo>
                  <a:cubicBezTo>
                    <a:pt x="63" y="1"/>
                    <a:pt x="0" y="76"/>
                    <a:pt x="0" y="151"/>
                  </a:cubicBezTo>
                  <a:lnTo>
                    <a:pt x="0" y="1188"/>
                  </a:lnTo>
                  <a:cubicBezTo>
                    <a:pt x="0" y="1263"/>
                    <a:pt x="63" y="1325"/>
                    <a:pt x="138" y="1325"/>
                  </a:cubicBezTo>
                  <a:lnTo>
                    <a:pt x="1175" y="1325"/>
                  </a:lnTo>
                  <a:cubicBezTo>
                    <a:pt x="1263" y="1325"/>
                    <a:pt x="1325" y="1263"/>
                    <a:pt x="1325" y="1188"/>
                  </a:cubicBezTo>
                  <a:lnTo>
                    <a:pt x="1325" y="151"/>
                  </a:lnTo>
                  <a:cubicBezTo>
                    <a:pt x="1325" y="76"/>
                    <a:pt x="1263" y="1"/>
                    <a:pt x="1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2"/>
            <p:cNvSpPr/>
            <p:nvPr/>
          </p:nvSpPr>
          <p:spPr>
            <a:xfrm>
              <a:off x="2126493" y="3154357"/>
              <a:ext cx="89048" cy="89048"/>
            </a:xfrm>
            <a:custGeom>
              <a:avLst/>
              <a:gdLst/>
              <a:ahLst/>
              <a:cxnLst/>
              <a:rect l="l" t="t" r="r" b="b"/>
              <a:pathLst>
                <a:path w="1326" h="1326" extrusionOk="0">
                  <a:moveTo>
                    <a:pt x="151" y="1"/>
                  </a:moveTo>
                  <a:cubicBezTo>
                    <a:pt x="63" y="1"/>
                    <a:pt x="1" y="76"/>
                    <a:pt x="1" y="151"/>
                  </a:cubicBezTo>
                  <a:lnTo>
                    <a:pt x="1" y="1188"/>
                  </a:lnTo>
                  <a:cubicBezTo>
                    <a:pt x="1" y="1263"/>
                    <a:pt x="63" y="1325"/>
                    <a:pt x="151" y="1325"/>
                  </a:cubicBezTo>
                  <a:lnTo>
                    <a:pt x="1188" y="1325"/>
                  </a:lnTo>
                  <a:cubicBezTo>
                    <a:pt x="1263" y="1325"/>
                    <a:pt x="1325" y="1263"/>
                    <a:pt x="1325" y="1188"/>
                  </a:cubicBezTo>
                  <a:lnTo>
                    <a:pt x="1325" y="151"/>
                  </a:lnTo>
                  <a:cubicBezTo>
                    <a:pt x="1325" y="76"/>
                    <a:pt x="1263"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2"/>
            <p:cNvSpPr/>
            <p:nvPr/>
          </p:nvSpPr>
          <p:spPr>
            <a:xfrm>
              <a:off x="2228031" y="3154357"/>
              <a:ext cx="89048" cy="89048"/>
            </a:xfrm>
            <a:custGeom>
              <a:avLst/>
              <a:gdLst/>
              <a:ahLst/>
              <a:cxnLst/>
              <a:rect l="l" t="t" r="r" b="b"/>
              <a:pathLst>
                <a:path w="1326" h="1326" extrusionOk="0">
                  <a:moveTo>
                    <a:pt x="151" y="1"/>
                  </a:moveTo>
                  <a:cubicBezTo>
                    <a:pt x="63" y="1"/>
                    <a:pt x="1" y="76"/>
                    <a:pt x="1" y="151"/>
                  </a:cubicBezTo>
                  <a:lnTo>
                    <a:pt x="1" y="1188"/>
                  </a:lnTo>
                  <a:cubicBezTo>
                    <a:pt x="1" y="1263"/>
                    <a:pt x="63" y="1325"/>
                    <a:pt x="151" y="1325"/>
                  </a:cubicBezTo>
                  <a:lnTo>
                    <a:pt x="1188" y="1325"/>
                  </a:lnTo>
                  <a:cubicBezTo>
                    <a:pt x="1263" y="1325"/>
                    <a:pt x="1325" y="1263"/>
                    <a:pt x="1325" y="1188"/>
                  </a:cubicBezTo>
                  <a:lnTo>
                    <a:pt x="1325" y="151"/>
                  </a:lnTo>
                  <a:cubicBezTo>
                    <a:pt x="1325" y="76"/>
                    <a:pt x="1263"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2"/>
            <p:cNvSpPr/>
            <p:nvPr/>
          </p:nvSpPr>
          <p:spPr>
            <a:xfrm>
              <a:off x="3040405" y="3154357"/>
              <a:ext cx="89048" cy="89048"/>
            </a:xfrm>
            <a:custGeom>
              <a:avLst/>
              <a:gdLst/>
              <a:ahLst/>
              <a:cxnLst/>
              <a:rect l="l" t="t" r="r" b="b"/>
              <a:pathLst>
                <a:path w="1326" h="1326" extrusionOk="0">
                  <a:moveTo>
                    <a:pt x="138" y="1"/>
                  </a:moveTo>
                  <a:cubicBezTo>
                    <a:pt x="63" y="1"/>
                    <a:pt x="0" y="76"/>
                    <a:pt x="0" y="151"/>
                  </a:cubicBezTo>
                  <a:lnTo>
                    <a:pt x="0" y="1188"/>
                  </a:lnTo>
                  <a:cubicBezTo>
                    <a:pt x="0" y="1263"/>
                    <a:pt x="63" y="1325"/>
                    <a:pt x="138" y="1325"/>
                  </a:cubicBezTo>
                  <a:lnTo>
                    <a:pt x="1175" y="1325"/>
                  </a:lnTo>
                  <a:cubicBezTo>
                    <a:pt x="1263" y="1325"/>
                    <a:pt x="1325" y="1263"/>
                    <a:pt x="1325" y="1188"/>
                  </a:cubicBezTo>
                  <a:lnTo>
                    <a:pt x="1325" y="151"/>
                  </a:lnTo>
                  <a:cubicBezTo>
                    <a:pt x="1325" y="76"/>
                    <a:pt x="1263" y="1"/>
                    <a:pt x="1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2"/>
            <p:cNvSpPr/>
            <p:nvPr/>
          </p:nvSpPr>
          <p:spPr>
            <a:xfrm>
              <a:off x="2329570" y="3154357"/>
              <a:ext cx="495201" cy="89048"/>
            </a:xfrm>
            <a:custGeom>
              <a:avLst/>
              <a:gdLst/>
              <a:ahLst/>
              <a:cxnLst/>
              <a:rect l="l" t="t" r="r" b="b"/>
              <a:pathLst>
                <a:path w="7374" h="1326" extrusionOk="0">
                  <a:moveTo>
                    <a:pt x="151" y="1"/>
                  </a:moveTo>
                  <a:cubicBezTo>
                    <a:pt x="63" y="1"/>
                    <a:pt x="1" y="76"/>
                    <a:pt x="1" y="151"/>
                  </a:cubicBezTo>
                  <a:lnTo>
                    <a:pt x="1" y="1188"/>
                  </a:lnTo>
                  <a:cubicBezTo>
                    <a:pt x="1" y="1263"/>
                    <a:pt x="63" y="1325"/>
                    <a:pt x="151" y="1325"/>
                  </a:cubicBezTo>
                  <a:lnTo>
                    <a:pt x="7236" y="1325"/>
                  </a:lnTo>
                  <a:cubicBezTo>
                    <a:pt x="7311" y="1325"/>
                    <a:pt x="7374" y="1263"/>
                    <a:pt x="7374" y="1188"/>
                  </a:cubicBezTo>
                  <a:lnTo>
                    <a:pt x="7374" y="151"/>
                  </a:lnTo>
                  <a:cubicBezTo>
                    <a:pt x="7374" y="76"/>
                    <a:pt x="7311" y="1"/>
                    <a:pt x="72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2"/>
            <p:cNvSpPr/>
            <p:nvPr/>
          </p:nvSpPr>
          <p:spPr>
            <a:xfrm>
              <a:off x="2838135" y="3154357"/>
              <a:ext cx="89048" cy="89048"/>
            </a:xfrm>
            <a:custGeom>
              <a:avLst/>
              <a:gdLst/>
              <a:ahLst/>
              <a:cxnLst/>
              <a:rect l="l" t="t" r="r" b="b"/>
              <a:pathLst>
                <a:path w="1326" h="1326" extrusionOk="0">
                  <a:moveTo>
                    <a:pt x="138" y="1"/>
                  </a:moveTo>
                  <a:cubicBezTo>
                    <a:pt x="63" y="1"/>
                    <a:pt x="1" y="76"/>
                    <a:pt x="1" y="151"/>
                  </a:cubicBezTo>
                  <a:lnTo>
                    <a:pt x="1" y="1188"/>
                  </a:lnTo>
                  <a:cubicBezTo>
                    <a:pt x="1" y="1263"/>
                    <a:pt x="63" y="1325"/>
                    <a:pt x="138" y="1325"/>
                  </a:cubicBezTo>
                  <a:lnTo>
                    <a:pt x="1175" y="1325"/>
                  </a:lnTo>
                  <a:cubicBezTo>
                    <a:pt x="1250" y="1325"/>
                    <a:pt x="1325" y="1263"/>
                    <a:pt x="1325" y="1188"/>
                  </a:cubicBezTo>
                  <a:lnTo>
                    <a:pt x="1325" y="151"/>
                  </a:lnTo>
                  <a:cubicBezTo>
                    <a:pt x="1325" y="76"/>
                    <a:pt x="1250" y="1"/>
                    <a:pt x="1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2"/>
            <p:cNvSpPr/>
            <p:nvPr/>
          </p:nvSpPr>
          <p:spPr>
            <a:xfrm>
              <a:off x="2940546" y="3154357"/>
              <a:ext cx="89048" cy="38681"/>
            </a:xfrm>
            <a:custGeom>
              <a:avLst/>
              <a:gdLst/>
              <a:ahLst/>
              <a:cxnLst/>
              <a:rect l="l" t="t" r="r" b="b"/>
              <a:pathLst>
                <a:path w="1326" h="576" extrusionOk="0">
                  <a:moveTo>
                    <a:pt x="138" y="1"/>
                  </a:moveTo>
                  <a:cubicBezTo>
                    <a:pt x="63" y="1"/>
                    <a:pt x="0" y="76"/>
                    <a:pt x="0" y="151"/>
                  </a:cubicBezTo>
                  <a:lnTo>
                    <a:pt x="0" y="438"/>
                  </a:lnTo>
                  <a:cubicBezTo>
                    <a:pt x="0" y="513"/>
                    <a:pt x="63" y="576"/>
                    <a:pt x="138" y="576"/>
                  </a:cubicBezTo>
                  <a:lnTo>
                    <a:pt x="1175" y="576"/>
                  </a:lnTo>
                  <a:cubicBezTo>
                    <a:pt x="1250" y="576"/>
                    <a:pt x="1325" y="513"/>
                    <a:pt x="1325" y="438"/>
                  </a:cubicBezTo>
                  <a:lnTo>
                    <a:pt x="1325" y="151"/>
                  </a:lnTo>
                  <a:cubicBezTo>
                    <a:pt x="1325" y="76"/>
                    <a:pt x="1250" y="1"/>
                    <a:pt x="1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2"/>
            <p:cNvSpPr/>
            <p:nvPr/>
          </p:nvSpPr>
          <p:spPr>
            <a:xfrm>
              <a:off x="2940546" y="3200560"/>
              <a:ext cx="89048" cy="44524"/>
            </a:xfrm>
            <a:custGeom>
              <a:avLst/>
              <a:gdLst/>
              <a:ahLst/>
              <a:cxnLst/>
              <a:rect l="l" t="t" r="r" b="b"/>
              <a:pathLst>
                <a:path w="1326" h="663" extrusionOk="0">
                  <a:moveTo>
                    <a:pt x="138" y="0"/>
                  </a:moveTo>
                  <a:cubicBezTo>
                    <a:pt x="63" y="0"/>
                    <a:pt x="0" y="63"/>
                    <a:pt x="0" y="138"/>
                  </a:cubicBezTo>
                  <a:lnTo>
                    <a:pt x="0" y="512"/>
                  </a:lnTo>
                  <a:cubicBezTo>
                    <a:pt x="0" y="587"/>
                    <a:pt x="63" y="662"/>
                    <a:pt x="138" y="662"/>
                  </a:cubicBezTo>
                  <a:lnTo>
                    <a:pt x="1175" y="662"/>
                  </a:lnTo>
                  <a:cubicBezTo>
                    <a:pt x="1250" y="662"/>
                    <a:pt x="1325" y="587"/>
                    <a:pt x="1325" y="512"/>
                  </a:cubicBezTo>
                  <a:lnTo>
                    <a:pt x="1325" y="138"/>
                  </a:lnTo>
                  <a:cubicBezTo>
                    <a:pt x="1325" y="63"/>
                    <a:pt x="1250" y="0"/>
                    <a:pt x="11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2"/>
            <p:cNvSpPr/>
            <p:nvPr/>
          </p:nvSpPr>
          <p:spPr>
            <a:xfrm>
              <a:off x="3144496" y="3154357"/>
              <a:ext cx="145256" cy="89048"/>
            </a:xfrm>
            <a:custGeom>
              <a:avLst/>
              <a:gdLst/>
              <a:ahLst/>
              <a:cxnLst/>
              <a:rect l="l" t="t" r="r" b="b"/>
              <a:pathLst>
                <a:path w="2163" h="1326" extrusionOk="0">
                  <a:moveTo>
                    <a:pt x="150" y="1"/>
                  </a:moveTo>
                  <a:cubicBezTo>
                    <a:pt x="63" y="1"/>
                    <a:pt x="0" y="76"/>
                    <a:pt x="0" y="151"/>
                  </a:cubicBezTo>
                  <a:lnTo>
                    <a:pt x="0" y="1188"/>
                  </a:lnTo>
                  <a:cubicBezTo>
                    <a:pt x="0" y="1263"/>
                    <a:pt x="63" y="1325"/>
                    <a:pt x="150" y="1325"/>
                  </a:cubicBezTo>
                  <a:lnTo>
                    <a:pt x="2012" y="1325"/>
                  </a:lnTo>
                  <a:cubicBezTo>
                    <a:pt x="2087" y="1325"/>
                    <a:pt x="2162" y="1263"/>
                    <a:pt x="2162" y="1188"/>
                  </a:cubicBezTo>
                  <a:lnTo>
                    <a:pt x="2162" y="151"/>
                  </a:lnTo>
                  <a:cubicBezTo>
                    <a:pt x="2162" y="76"/>
                    <a:pt x="2087" y="1"/>
                    <a:pt x="20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2"/>
            <p:cNvSpPr/>
            <p:nvPr/>
          </p:nvSpPr>
          <p:spPr>
            <a:xfrm>
              <a:off x="2317012" y="3329766"/>
              <a:ext cx="579951" cy="262710"/>
            </a:xfrm>
            <a:custGeom>
              <a:avLst/>
              <a:gdLst/>
              <a:ahLst/>
              <a:cxnLst/>
              <a:rect l="l" t="t" r="r" b="b"/>
              <a:pathLst>
                <a:path w="8636" h="3912" extrusionOk="0">
                  <a:moveTo>
                    <a:pt x="388" y="1"/>
                  </a:moveTo>
                  <a:cubicBezTo>
                    <a:pt x="175" y="1"/>
                    <a:pt x="0" y="175"/>
                    <a:pt x="0" y="388"/>
                  </a:cubicBezTo>
                  <a:lnTo>
                    <a:pt x="0" y="3525"/>
                  </a:lnTo>
                  <a:cubicBezTo>
                    <a:pt x="0" y="3737"/>
                    <a:pt x="175" y="3912"/>
                    <a:pt x="388" y="3912"/>
                  </a:cubicBezTo>
                  <a:lnTo>
                    <a:pt x="8261" y="3912"/>
                  </a:lnTo>
                  <a:cubicBezTo>
                    <a:pt x="8473" y="3912"/>
                    <a:pt x="8636" y="3737"/>
                    <a:pt x="8636" y="3525"/>
                  </a:cubicBezTo>
                  <a:lnTo>
                    <a:pt x="8636" y="388"/>
                  </a:lnTo>
                  <a:cubicBezTo>
                    <a:pt x="8636" y="175"/>
                    <a:pt x="8473" y="1"/>
                    <a:pt x="8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2"/>
            <p:cNvSpPr/>
            <p:nvPr/>
          </p:nvSpPr>
          <p:spPr>
            <a:xfrm>
              <a:off x="1615511" y="1835903"/>
              <a:ext cx="1972074" cy="668259"/>
            </a:xfrm>
            <a:custGeom>
              <a:avLst/>
              <a:gdLst/>
              <a:ahLst/>
              <a:cxnLst/>
              <a:rect l="l" t="t" r="r" b="b"/>
              <a:pathLst>
                <a:path w="29366" h="9951" extrusionOk="0">
                  <a:moveTo>
                    <a:pt x="280" y="1"/>
                  </a:moveTo>
                  <a:cubicBezTo>
                    <a:pt x="126" y="1"/>
                    <a:pt x="1" y="145"/>
                    <a:pt x="37" y="301"/>
                  </a:cubicBezTo>
                  <a:lnTo>
                    <a:pt x="2373" y="9761"/>
                  </a:lnTo>
                  <a:cubicBezTo>
                    <a:pt x="2409" y="9867"/>
                    <a:pt x="2498" y="9950"/>
                    <a:pt x="2612" y="9950"/>
                  </a:cubicBezTo>
                  <a:cubicBezTo>
                    <a:pt x="2620" y="9950"/>
                    <a:pt x="2628" y="9950"/>
                    <a:pt x="2636" y="9949"/>
                  </a:cubicBezTo>
                  <a:lnTo>
                    <a:pt x="26730" y="9949"/>
                  </a:lnTo>
                  <a:cubicBezTo>
                    <a:pt x="26855" y="9949"/>
                    <a:pt x="26954" y="9874"/>
                    <a:pt x="26992" y="9761"/>
                  </a:cubicBezTo>
                  <a:lnTo>
                    <a:pt x="29341" y="301"/>
                  </a:lnTo>
                  <a:cubicBezTo>
                    <a:pt x="29365" y="145"/>
                    <a:pt x="29239" y="1"/>
                    <a:pt x="29085" y="1"/>
                  </a:cubicBezTo>
                  <a:cubicBezTo>
                    <a:pt x="29079" y="1"/>
                    <a:pt x="29073" y="1"/>
                    <a:pt x="29066" y="2"/>
                  </a:cubicBezTo>
                  <a:lnTo>
                    <a:pt x="299" y="2"/>
                  </a:lnTo>
                  <a:cubicBezTo>
                    <a:pt x="293" y="1"/>
                    <a:pt x="286" y="1"/>
                    <a:pt x="2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2"/>
            <p:cNvSpPr/>
            <p:nvPr/>
          </p:nvSpPr>
          <p:spPr>
            <a:xfrm>
              <a:off x="1731951" y="1884863"/>
              <a:ext cx="602704" cy="291563"/>
            </a:xfrm>
            <a:custGeom>
              <a:avLst/>
              <a:gdLst/>
              <a:ahLst/>
              <a:cxnLst/>
              <a:rect l="l" t="t" r="r" b="b"/>
              <a:pathLst>
                <a:path w="9974" h="4825" extrusionOk="0">
                  <a:moveTo>
                    <a:pt x="1" y="0"/>
                  </a:moveTo>
                  <a:lnTo>
                    <a:pt x="1226" y="4824"/>
                  </a:lnTo>
                  <a:lnTo>
                    <a:pt x="9973" y="4824"/>
                  </a:lnTo>
                  <a:lnTo>
                    <a:pt x="95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2"/>
            <p:cNvSpPr/>
            <p:nvPr/>
          </p:nvSpPr>
          <p:spPr>
            <a:xfrm>
              <a:off x="2310424" y="1884863"/>
              <a:ext cx="575451" cy="291563"/>
            </a:xfrm>
            <a:custGeom>
              <a:avLst/>
              <a:gdLst/>
              <a:ahLst/>
              <a:cxnLst/>
              <a:rect l="l" t="t" r="r" b="b"/>
              <a:pathLst>
                <a:path w="9523" h="4825" extrusionOk="0">
                  <a:moveTo>
                    <a:pt x="0" y="0"/>
                  </a:moveTo>
                  <a:lnTo>
                    <a:pt x="450" y="4824"/>
                  </a:lnTo>
                  <a:lnTo>
                    <a:pt x="9073" y="4824"/>
                  </a:lnTo>
                  <a:lnTo>
                    <a:pt x="95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2"/>
            <p:cNvSpPr/>
            <p:nvPr/>
          </p:nvSpPr>
          <p:spPr>
            <a:xfrm>
              <a:off x="2861706" y="1884863"/>
              <a:ext cx="602643" cy="291563"/>
            </a:xfrm>
            <a:custGeom>
              <a:avLst/>
              <a:gdLst/>
              <a:ahLst/>
              <a:cxnLst/>
              <a:rect l="l" t="t" r="r" b="b"/>
              <a:pathLst>
                <a:path w="9973" h="4825" extrusionOk="0">
                  <a:moveTo>
                    <a:pt x="450" y="0"/>
                  </a:moveTo>
                  <a:lnTo>
                    <a:pt x="0" y="4824"/>
                  </a:lnTo>
                  <a:lnTo>
                    <a:pt x="8748" y="4824"/>
                  </a:lnTo>
                  <a:lnTo>
                    <a:pt x="99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2"/>
            <p:cNvSpPr/>
            <p:nvPr/>
          </p:nvSpPr>
          <p:spPr>
            <a:xfrm>
              <a:off x="1808271" y="2181617"/>
              <a:ext cx="552066" cy="290777"/>
            </a:xfrm>
            <a:custGeom>
              <a:avLst/>
              <a:gdLst/>
              <a:ahLst/>
              <a:cxnLst/>
              <a:rect l="l" t="t" r="r" b="b"/>
              <a:pathLst>
                <a:path w="9136" h="4812" extrusionOk="0">
                  <a:moveTo>
                    <a:pt x="0" y="1"/>
                  </a:moveTo>
                  <a:lnTo>
                    <a:pt x="1175" y="4812"/>
                  </a:lnTo>
                  <a:lnTo>
                    <a:pt x="9135" y="4812"/>
                  </a:lnTo>
                  <a:lnTo>
                    <a:pt x="86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2"/>
            <p:cNvSpPr/>
            <p:nvPr/>
          </p:nvSpPr>
          <p:spPr>
            <a:xfrm>
              <a:off x="2336831" y="2181617"/>
              <a:ext cx="524934" cy="290777"/>
            </a:xfrm>
            <a:custGeom>
              <a:avLst/>
              <a:gdLst/>
              <a:ahLst/>
              <a:cxnLst/>
              <a:rect l="l" t="t" r="r" b="b"/>
              <a:pathLst>
                <a:path w="8687" h="4812" extrusionOk="0">
                  <a:moveTo>
                    <a:pt x="1" y="1"/>
                  </a:moveTo>
                  <a:lnTo>
                    <a:pt x="426" y="4812"/>
                  </a:lnTo>
                  <a:lnTo>
                    <a:pt x="8261" y="4812"/>
                  </a:lnTo>
                  <a:lnTo>
                    <a:pt x="8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2"/>
            <p:cNvSpPr/>
            <p:nvPr/>
          </p:nvSpPr>
          <p:spPr>
            <a:xfrm>
              <a:off x="2839045" y="2181617"/>
              <a:ext cx="551280" cy="290777"/>
            </a:xfrm>
            <a:custGeom>
              <a:avLst/>
              <a:gdLst/>
              <a:ahLst/>
              <a:cxnLst/>
              <a:rect l="l" t="t" r="r" b="b"/>
              <a:pathLst>
                <a:path w="9123" h="4812" extrusionOk="0">
                  <a:moveTo>
                    <a:pt x="438" y="1"/>
                  </a:moveTo>
                  <a:lnTo>
                    <a:pt x="0" y="4812"/>
                  </a:lnTo>
                  <a:lnTo>
                    <a:pt x="7961" y="4812"/>
                  </a:lnTo>
                  <a:lnTo>
                    <a:pt x="91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52"/>
          <p:cNvGrpSpPr/>
          <p:nvPr/>
        </p:nvGrpSpPr>
        <p:grpSpPr>
          <a:xfrm rot="-406607">
            <a:off x="739922" y="2602245"/>
            <a:ext cx="605931" cy="1352013"/>
            <a:chOff x="719999" y="2653381"/>
            <a:chExt cx="605940" cy="1352032"/>
          </a:xfrm>
        </p:grpSpPr>
        <p:sp>
          <p:nvSpPr>
            <p:cNvPr id="1410" name="Google Shape;1410;p52"/>
            <p:cNvSpPr/>
            <p:nvPr/>
          </p:nvSpPr>
          <p:spPr>
            <a:xfrm>
              <a:off x="823216" y="2653381"/>
              <a:ext cx="398699" cy="639517"/>
            </a:xfrm>
            <a:custGeom>
              <a:avLst/>
              <a:gdLst/>
              <a:ahLst/>
              <a:cxnLst/>
              <a:rect l="l" t="t" r="r" b="b"/>
              <a:pathLst>
                <a:path w="5937" h="9523" extrusionOk="0">
                  <a:moveTo>
                    <a:pt x="2974" y="200"/>
                  </a:moveTo>
                  <a:cubicBezTo>
                    <a:pt x="4499" y="200"/>
                    <a:pt x="5736" y="2237"/>
                    <a:pt x="5736" y="4761"/>
                  </a:cubicBezTo>
                  <a:cubicBezTo>
                    <a:pt x="5736" y="7273"/>
                    <a:pt x="4486" y="9310"/>
                    <a:pt x="2974" y="9310"/>
                  </a:cubicBezTo>
                  <a:cubicBezTo>
                    <a:pt x="1450" y="9310"/>
                    <a:pt x="200" y="7273"/>
                    <a:pt x="200" y="4761"/>
                  </a:cubicBezTo>
                  <a:cubicBezTo>
                    <a:pt x="200" y="2237"/>
                    <a:pt x="1450" y="200"/>
                    <a:pt x="2974" y="200"/>
                  </a:cubicBezTo>
                  <a:close/>
                  <a:moveTo>
                    <a:pt x="2974" y="0"/>
                  </a:moveTo>
                  <a:cubicBezTo>
                    <a:pt x="1337" y="0"/>
                    <a:pt x="0" y="2137"/>
                    <a:pt x="0" y="4761"/>
                  </a:cubicBezTo>
                  <a:cubicBezTo>
                    <a:pt x="0" y="7386"/>
                    <a:pt x="1337" y="9523"/>
                    <a:pt x="2974" y="9523"/>
                  </a:cubicBezTo>
                  <a:cubicBezTo>
                    <a:pt x="4611" y="9523"/>
                    <a:pt x="5936" y="7386"/>
                    <a:pt x="5936" y="4761"/>
                  </a:cubicBezTo>
                  <a:cubicBezTo>
                    <a:pt x="5936" y="2137"/>
                    <a:pt x="4611" y="0"/>
                    <a:pt x="29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2"/>
            <p:cNvSpPr/>
            <p:nvPr/>
          </p:nvSpPr>
          <p:spPr>
            <a:xfrm>
              <a:off x="719999" y="2951280"/>
              <a:ext cx="605940" cy="1054132"/>
            </a:xfrm>
            <a:custGeom>
              <a:avLst/>
              <a:gdLst/>
              <a:ahLst/>
              <a:cxnLst/>
              <a:rect l="l" t="t" r="r" b="b"/>
              <a:pathLst>
                <a:path w="9023" h="15697" extrusionOk="0">
                  <a:moveTo>
                    <a:pt x="375" y="1"/>
                  </a:moveTo>
                  <a:lnTo>
                    <a:pt x="0" y="14559"/>
                  </a:lnTo>
                  <a:lnTo>
                    <a:pt x="138" y="15696"/>
                  </a:lnTo>
                  <a:lnTo>
                    <a:pt x="8885" y="15696"/>
                  </a:lnTo>
                  <a:lnTo>
                    <a:pt x="9023" y="14559"/>
                  </a:lnTo>
                  <a:lnTo>
                    <a:pt x="86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2"/>
            <p:cNvSpPr/>
            <p:nvPr/>
          </p:nvSpPr>
          <p:spPr>
            <a:xfrm>
              <a:off x="719999" y="2874925"/>
              <a:ext cx="605940" cy="1054132"/>
            </a:xfrm>
            <a:custGeom>
              <a:avLst/>
              <a:gdLst/>
              <a:ahLst/>
              <a:cxnLst/>
              <a:rect l="l" t="t" r="r" b="b"/>
              <a:pathLst>
                <a:path w="9023" h="15697" extrusionOk="0">
                  <a:moveTo>
                    <a:pt x="375" y="0"/>
                  </a:moveTo>
                  <a:lnTo>
                    <a:pt x="0" y="15696"/>
                  </a:lnTo>
                  <a:lnTo>
                    <a:pt x="9023" y="15696"/>
                  </a:lnTo>
                  <a:lnTo>
                    <a:pt x="86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2"/>
            <p:cNvSpPr/>
            <p:nvPr/>
          </p:nvSpPr>
          <p:spPr>
            <a:xfrm>
              <a:off x="755188" y="3091433"/>
              <a:ext cx="164664" cy="139817"/>
            </a:xfrm>
            <a:custGeom>
              <a:avLst/>
              <a:gdLst/>
              <a:ahLst/>
              <a:cxnLst/>
              <a:rect l="l" t="t" r="r" b="b"/>
              <a:pathLst>
                <a:path w="2452" h="2082" extrusionOk="0">
                  <a:moveTo>
                    <a:pt x="1388" y="0"/>
                  </a:moveTo>
                  <a:cubicBezTo>
                    <a:pt x="463" y="0"/>
                    <a:pt x="1" y="1138"/>
                    <a:pt x="676" y="1788"/>
                  </a:cubicBezTo>
                  <a:cubicBezTo>
                    <a:pt x="883" y="1991"/>
                    <a:pt x="1136" y="2082"/>
                    <a:pt x="1384" y="2082"/>
                  </a:cubicBezTo>
                  <a:cubicBezTo>
                    <a:pt x="1928" y="2082"/>
                    <a:pt x="2451" y="1644"/>
                    <a:pt x="2425" y="1000"/>
                  </a:cubicBezTo>
                  <a:cubicBezTo>
                    <a:pt x="2413" y="438"/>
                    <a:pt x="1950" y="0"/>
                    <a:pt x="1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2"/>
            <p:cNvSpPr/>
            <p:nvPr/>
          </p:nvSpPr>
          <p:spPr>
            <a:xfrm>
              <a:off x="841684" y="3151872"/>
              <a:ext cx="383589" cy="370158"/>
            </a:xfrm>
            <a:custGeom>
              <a:avLst/>
              <a:gdLst/>
              <a:ahLst/>
              <a:cxnLst/>
              <a:rect l="l" t="t" r="r" b="b"/>
              <a:pathLst>
                <a:path w="5712" h="5512" extrusionOk="0">
                  <a:moveTo>
                    <a:pt x="2849" y="0"/>
                  </a:moveTo>
                  <a:cubicBezTo>
                    <a:pt x="1275" y="0"/>
                    <a:pt x="0" y="1237"/>
                    <a:pt x="0" y="2762"/>
                  </a:cubicBezTo>
                  <a:cubicBezTo>
                    <a:pt x="0" y="4274"/>
                    <a:pt x="1275" y="5511"/>
                    <a:pt x="2849" y="5511"/>
                  </a:cubicBezTo>
                  <a:cubicBezTo>
                    <a:pt x="4424" y="5511"/>
                    <a:pt x="5711" y="4274"/>
                    <a:pt x="5711" y="2762"/>
                  </a:cubicBezTo>
                  <a:cubicBezTo>
                    <a:pt x="5711" y="1237"/>
                    <a:pt x="4424" y="0"/>
                    <a:pt x="28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2"/>
            <p:cNvSpPr/>
            <p:nvPr/>
          </p:nvSpPr>
          <p:spPr>
            <a:xfrm>
              <a:off x="907966" y="3253411"/>
              <a:ext cx="227253" cy="192265"/>
            </a:xfrm>
            <a:custGeom>
              <a:avLst/>
              <a:gdLst/>
              <a:ahLst/>
              <a:cxnLst/>
              <a:rect l="l" t="t" r="r" b="b"/>
              <a:pathLst>
                <a:path w="3384" h="2863" extrusionOk="0">
                  <a:moveTo>
                    <a:pt x="1936" y="0"/>
                  </a:moveTo>
                  <a:cubicBezTo>
                    <a:pt x="1928" y="0"/>
                    <a:pt x="1920" y="0"/>
                    <a:pt x="1912" y="0"/>
                  </a:cubicBezTo>
                  <a:cubicBezTo>
                    <a:pt x="625" y="0"/>
                    <a:pt x="0" y="1562"/>
                    <a:pt x="925" y="2462"/>
                  </a:cubicBezTo>
                  <a:cubicBezTo>
                    <a:pt x="1213" y="2739"/>
                    <a:pt x="1563" y="2862"/>
                    <a:pt x="1905" y="2862"/>
                  </a:cubicBezTo>
                  <a:cubicBezTo>
                    <a:pt x="2661" y="2862"/>
                    <a:pt x="3384" y="2261"/>
                    <a:pt x="3349" y="1375"/>
                  </a:cubicBezTo>
                  <a:cubicBezTo>
                    <a:pt x="3325" y="608"/>
                    <a:pt x="2700" y="0"/>
                    <a:pt x="19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52"/>
          <p:cNvGrpSpPr/>
          <p:nvPr/>
        </p:nvGrpSpPr>
        <p:grpSpPr>
          <a:xfrm rot="371300">
            <a:off x="3091544" y="3409494"/>
            <a:ext cx="1716260" cy="731875"/>
            <a:chOff x="2752579" y="951472"/>
            <a:chExt cx="1716213" cy="731855"/>
          </a:xfrm>
        </p:grpSpPr>
        <p:sp>
          <p:nvSpPr>
            <p:cNvPr id="1417" name="Google Shape;1417;p52"/>
            <p:cNvSpPr/>
            <p:nvPr/>
          </p:nvSpPr>
          <p:spPr>
            <a:xfrm>
              <a:off x="3228372" y="1120971"/>
              <a:ext cx="1240420" cy="546373"/>
            </a:xfrm>
            <a:custGeom>
              <a:avLst/>
              <a:gdLst/>
              <a:ahLst/>
              <a:cxnLst/>
              <a:rect l="l" t="t" r="r" b="b"/>
              <a:pathLst>
                <a:path w="18471" h="8136" extrusionOk="0">
                  <a:moveTo>
                    <a:pt x="1" y="0"/>
                  </a:moveTo>
                  <a:lnTo>
                    <a:pt x="1" y="8136"/>
                  </a:lnTo>
                  <a:lnTo>
                    <a:pt x="18471" y="8136"/>
                  </a:lnTo>
                  <a:lnTo>
                    <a:pt x="184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2"/>
            <p:cNvSpPr/>
            <p:nvPr/>
          </p:nvSpPr>
          <p:spPr>
            <a:xfrm>
              <a:off x="3186400" y="1051331"/>
              <a:ext cx="1240487" cy="545500"/>
            </a:xfrm>
            <a:custGeom>
              <a:avLst/>
              <a:gdLst/>
              <a:ahLst/>
              <a:cxnLst/>
              <a:rect l="l" t="t" r="r" b="b"/>
              <a:pathLst>
                <a:path w="18472" h="8123" extrusionOk="0">
                  <a:moveTo>
                    <a:pt x="1" y="0"/>
                  </a:moveTo>
                  <a:lnTo>
                    <a:pt x="1" y="8123"/>
                  </a:lnTo>
                  <a:lnTo>
                    <a:pt x="18471" y="8123"/>
                  </a:lnTo>
                  <a:lnTo>
                    <a:pt x="184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2"/>
            <p:cNvSpPr/>
            <p:nvPr/>
          </p:nvSpPr>
          <p:spPr>
            <a:xfrm>
              <a:off x="3172969" y="1037900"/>
              <a:ext cx="1267349" cy="572362"/>
            </a:xfrm>
            <a:custGeom>
              <a:avLst/>
              <a:gdLst/>
              <a:ahLst/>
              <a:cxnLst/>
              <a:rect l="l" t="t" r="r" b="b"/>
              <a:pathLst>
                <a:path w="18872" h="8523" extrusionOk="0">
                  <a:moveTo>
                    <a:pt x="18471" y="400"/>
                  </a:moveTo>
                  <a:lnTo>
                    <a:pt x="18471" y="8123"/>
                  </a:lnTo>
                  <a:lnTo>
                    <a:pt x="401" y="8123"/>
                  </a:lnTo>
                  <a:lnTo>
                    <a:pt x="401" y="400"/>
                  </a:lnTo>
                  <a:close/>
                  <a:moveTo>
                    <a:pt x="1" y="0"/>
                  </a:moveTo>
                  <a:lnTo>
                    <a:pt x="1" y="8523"/>
                  </a:lnTo>
                  <a:lnTo>
                    <a:pt x="18871" y="8523"/>
                  </a:lnTo>
                  <a:lnTo>
                    <a:pt x="188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2"/>
            <p:cNvSpPr/>
            <p:nvPr/>
          </p:nvSpPr>
          <p:spPr>
            <a:xfrm>
              <a:off x="3431449" y="1210757"/>
              <a:ext cx="637032" cy="346318"/>
            </a:xfrm>
            <a:custGeom>
              <a:avLst/>
              <a:gdLst/>
              <a:ahLst/>
              <a:cxnLst/>
              <a:rect l="l" t="t" r="r" b="b"/>
              <a:pathLst>
                <a:path w="9486" h="5157" extrusionOk="0">
                  <a:moveTo>
                    <a:pt x="463" y="1"/>
                  </a:moveTo>
                  <a:cubicBezTo>
                    <a:pt x="388" y="225"/>
                    <a:pt x="326" y="463"/>
                    <a:pt x="276" y="688"/>
                  </a:cubicBezTo>
                  <a:cubicBezTo>
                    <a:pt x="1" y="2062"/>
                    <a:pt x="488" y="3700"/>
                    <a:pt x="601" y="5112"/>
                  </a:cubicBezTo>
                  <a:lnTo>
                    <a:pt x="1276" y="5112"/>
                  </a:lnTo>
                  <a:cubicBezTo>
                    <a:pt x="1288" y="4987"/>
                    <a:pt x="1288" y="4874"/>
                    <a:pt x="1276" y="4749"/>
                  </a:cubicBezTo>
                  <a:cubicBezTo>
                    <a:pt x="1226" y="4124"/>
                    <a:pt x="1288" y="3500"/>
                    <a:pt x="1438" y="2900"/>
                  </a:cubicBezTo>
                  <a:cubicBezTo>
                    <a:pt x="2375" y="3087"/>
                    <a:pt x="3000" y="4499"/>
                    <a:pt x="3850" y="4962"/>
                  </a:cubicBezTo>
                  <a:cubicBezTo>
                    <a:pt x="3962" y="5012"/>
                    <a:pt x="4062" y="5074"/>
                    <a:pt x="4175" y="5112"/>
                  </a:cubicBezTo>
                  <a:lnTo>
                    <a:pt x="7536" y="5112"/>
                  </a:lnTo>
                  <a:cubicBezTo>
                    <a:pt x="7770" y="5112"/>
                    <a:pt x="8081" y="5156"/>
                    <a:pt x="8362" y="5156"/>
                  </a:cubicBezTo>
                  <a:cubicBezTo>
                    <a:pt x="8503" y="5156"/>
                    <a:pt x="8636" y="5145"/>
                    <a:pt x="8749" y="5112"/>
                  </a:cubicBezTo>
                  <a:cubicBezTo>
                    <a:pt x="9486" y="4887"/>
                    <a:pt x="8561" y="4062"/>
                    <a:pt x="8299" y="3899"/>
                  </a:cubicBezTo>
                  <a:cubicBezTo>
                    <a:pt x="7974" y="3700"/>
                    <a:pt x="7624" y="3537"/>
                    <a:pt x="7274" y="3400"/>
                  </a:cubicBezTo>
                  <a:cubicBezTo>
                    <a:pt x="7154" y="3352"/>
                    <a:pt x="6920" y="3224"/>
                    <a:pt x="6791" y="3224"/>
                  </a:cubicBezTo>
                  <a:cubicBezTo>
                    <a:pt x="6785" y="3224"/>
                    <a:pt x="6780" y="3224"/>
                    <a:pt x="6774" y="3225"/>
                  </a:cubicBezTo>
                  <a:cubicBezTo>
                    <a:pt x="6749" y="3225"/>
                    <a:pt x="6724" y="3225"/>
                    <a:pt x="6699" y="3237"/>
                  </a:cubicBezTo>
                  <a:cubicBezTo>
                    <a:pt x="6499" y="3312"/>
                    <a:pt x="6387" y="3625"/>
                    <a:pt x="6262" y="3800"/>
                  </a:cubicBezTo>
                  <a:cubicBezTo>
                    <a:pt x="6249" y="3825"/>
                    <a:pt x="6224" y="3862"/>
                    <a:pt x="6187" y="3874"/>
                  </a:cubicBezTo>
                  <a:cubicBezTo>
                    <a:pt x="6162" y="3874"/>
                    <a:pt x="6137" y="3874"/>
                    <a:pt x="6112" y="3862"/>
                  </a:cubicBezTo>
                  <a:cubicBezTo>
                    <a:pt x="5225" y="3500"/>
                    <a:pt x="4400" y="3012"/>
                    <a:pt x="3650" y="2412"/>
                  </a:cubicBezTo>
                  <a:cubicBezTo>
                    <a:pt x="2950" y="1838"/>
                    <a:pt x="2638" y="738"/>
                    <a:pt x="20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2"/>
            <p:cNvSpPr/>
            <p:nvPr/>
          </p:nvSpPr>
          <p:spPr>
            <a:xfrm>
              <a:off x="3671528" y="1168785"/>
              <a:ext cx="633675" cy="347527"/>
            </a:xfrm>
            <a:custGeom>
              <a:avLst/>
              <a:gdLst/>
              <a:ahLst/>
              <a:cxnLst/>
              <a:rect l="l" t="t" r="r" b="b"/>
              <a:pathLst>
                <a:path w="9436" h="5175" extrusionOk="0">
                  <a:moveTo>
                    <a:pt x="8710" y="1"/>
                  </a:moveTo>
                  <a:lnTo>
                    <a:pt x="8035" y="26"/>
                  </a:lnTo>
                  <a:cubicBezTo>
                    <a:pt x="8035" y="151"/>
                    <a:pt x="8035" y="276"/>
                    <a:pt x="8060" y="388"/>
                  </a:cubicBezTo>
                  <a:cubicBezTo>
                    <a:pt x="8135" y="1013"/>
                    <a:pt x="8110" y="1638"/>
                    <a:pt x="7985" y="2250"/>
                  </a:cubicBezTo>
                  <a:cubicBezTo>
                    <a:pt x="7036" y="2088"/>
                    <a:pt x="6361" y="713"/>
                    <a:pt x="5486" y="276"/>
                  </a:cubicBezTo>
                  <a:cubicBezTo>
                    <a:pt x="5386" y="226"/>
                    <a:pt x="5274" y="188"/>
                    <a:pt x="5149" y="138"/>
                  </a:cubicBezTo>
                  <a:cubicBezTo>
                    <a:pt x="3699" y="201"/>
                    <a:pt x="2237" y="301"/>
                    <a:pt x="775" y="326"/>
                  </a:cubicBezTo>
                  <a:cubicBezTo>
                    <a:pt x="662" y="326"/>
                    <a:pt x="550" y="351"/>
                    <a:pt x="462" y="413"/>
                  </a:cubicBezTo>
                  <a:cubicBezTo>
                    <a:pt x="0" y="738"/>
                    <a:pt x="837" y="1388"/>
                    <a:pt x="1087" y="1525"/>
                  </a:cubicBezTo>
                  <a:cubicBezTo>
                    <a:pt x="1412" y="1700"/>
                    <a:pt x="1762" y="1863"/>
                    <a:pt x="2124" y="1988"/>
                  </a:cubicBezTo>
                  <a:cubicBezTo>
                    <a:pt x="2244" y="2035"/>
                    <a:pt x="2476" y="2151"/>
                    <a:pt x="2617" y="2151"/>
                  </a:cubicBezTo>
                  <a:cubicBezTo>
                    <a:pt x="2624" y="2151"/>
                    <a:pt x="2630" y="2151"/>
                    <a:pt x="2637" y="2150"/>
                  </a:cubicBezTo>
                  <a:cubicBezTo>
                    <a:pt x="2662" y="2138"/>
                    <a:pt x="2687" y="2125"/>
                    <a:pt x="2712" y="2113"/>
                  </a:cubicBezTo>
                  <a:cubicBezTo>
                    <a:pt x="2899" y="2038"/>
                    <a:pt x="3012" y="1713"/>
                    <a:pt x="3112" y="1538"/>
                  </a:cubicBezTo>
                  <a:cubicBezTo>
                    <a:pt x="3137" y="1500"/>
                    <a:pt x="3149" y="1475"/>
                    <a:pt x="3187" y="1463"/>
                  </a:cubicBezTo>
                  <a:cubicBezTo>
                    <a:pt x="3212" y="1463"/>
                    <a:pt x="3237" y="1463"/>
                    <a:pt x="3262" y="1475"/>
                  </a:cubicBezTo>
                  <a:cubicBezTo>
                    <a:pt x="4161" y="1788"/>
                    <a:pt x="5011" y="2250"/>
                    <a:pt x="5774" y="2825"/>
                  </a:cubicBezTo>
                  <a:cubicBezTo>
                    <a:pt x="6511" y="3362"/>
                    <a:pt x="6873" y="4450"/>
                    <a:pt x="7436" y="5174"/>
                  </a:cubicBezTo>
                  <a:lnTo>
                    <a:pt x="9060" y="5099"/>
                  </a:lnTo>
                  <a:cubicBezTo>
                    <a:pt x="9123" y="4874"/>
                    <a:pt x="9173" y="4649"/>
                    <a:pt x="9210" y="4412"/>
                  </a:cubicBezTo>
                  <a:cubicBezTo>
                    <a:pt x="9435" y="3025"/>
                    <a:pt x="8885" y="1400"/>
                    <a:pt x="87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2"/>
            <p:cNvSpPr/>
            <p:nvPr/>
          </p:nvSpPr>
          <p:spPr>
            <a:xfrm>
              <a:off x="2752579" y="1168785"/>
              <a:ext cx="960921" cy="514542"/>
            </a:xfrm>
            <a:custGeom>
              <a:avLst/>
              <a:gdLst/>
              <a:ahLst/>
              <a:cxnLst/>
              <a:rect l="l" t="t" r="r" b="b"/>
              <a:pathLst>
                <a:path w="14309" h="7662" extrusionOk="0">
                  <a:moveTo>
                    <a:pt x="0" y="1"/>
                  </a:moveTo>
                  <a:lnTo>
                    <a:pt x="0" y="6711"/>
                  </a:lnTo>
                  <a:lnTo>
                    <a:pt x="438" y="7661"/>
                  </a:lnTo>
                  <a:lnTo>
                    <a:pt x="14309" y="5699"/>
                  </a:lnTo>
                  <a:lnTo>
                    <a:pt x="14309" y="468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2"/>
            <p:cNvSpPr/>
            <p:nvPr/>
          </p:nvSpPr>
          <p:spPr>
            <a:xfrm>
              <a:off x="2752579" y="951472"/>
              <a:ext cx="960921" cy="668058"/>
            </a:xfrm>
            <a:custGeom>
              <a:avLst/>
              <a:gdLst/>
              <a:ahLst/>
              <a:cxnLst/>
              <a:rect l="l" t="t" r="r" b="b"/>
              <a:pathLst>
                <a:path w="14309" h="9948" extrusionOk="0">
                  <a:moveTo>
                    <a:pt x="13247" y="0"/>
                  </a:moveTo>
                  <a:lnTo>
                    <a:pt x="0" y="2112"/>
                  </a:lnTo>
                  <a:lnTo>
                    <a:pt x="0" y="9947"/>
                  </a:lnTo>
                  <a:lnTo>
                    <a:pt x="14309" y="7923"/>
                  </a:lnTo>
                  <a:lnTo>
                    <a:pt x="1324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2"/>
            <p:cNvSpPr/>
            <p:nvPr/>
          </p:nvSpPr>
          <p:spPr>
            <a:xfrm>
              <a:off x="2858281" y="1155690"/>
              <a:ext cx="686593" cy="195958"/>
            </a:xfrm>
            <a:custGeom>
              <a:avLst/>
              <a:gdLst/>
              <a:ahLst/>
              <a:cxnLst/>
              <a:rect l="l" t="t" r="r" b="b"/>
              <a:pathLst>
                <a:path w="10224" h="2918" extrusionOk="0">
                  <a:moveTo>
                    <a:pt x="9362" y="1"/>
                  </a:moveTo>
                  <a:cubicBezTo>
                    <a:pt x="9325" y="1"/>
                    <a:pt x="9287" y="3"/>
                    <a:pt x="9248" y="8"/>
                  </a:cubicBezTo>
                  <a:lnTo>
                    <a:pt x="701" y="1308"/>
                  </a:lnTo>
                  <a:cubicBezTo>
                    <a:pt x="301" y="1370"/>
                    <a:pt x="1" y="1708"/>
                    <a:pt x="1" y="2108"/>
                  </a:cubicBezTo>
                  <a:cubicBezTo>
                    <a:pt x="1" y="2565"/>
                    <a:pt x="366" y="2917"/>
                    <a:pt x="801" y="2917"/>
                  </a:cubicBezTo>
                  <a:cubicBezTo>
                    <a:pt x="842" y="2917"/>
                    <a:pt x="884" y="2914"/>
                    <a:pt x="925" y="2907"/>
                  </a:cubicBezTo>
                  <a:lnTo>
                    <a:pt x="9486" y="1658"/>
                  </a:lnTo>
                  <a:cubicBezTo>
                    <a:pt x="9923" y="1595"/>
                    <a:pt x="10223" y="1208"/>
                    <a:pt x="10186" y="783"/>
                  </a:cubicBezTo>
                  <a:lnTo>
                    <a:pt x="10186" y="733"/>
                  </a:lnTo>
                  <a:cubicBezTo>
                    <a:pt x="10140" y="309"/>
                    <a:pt x="9778" y="1"/>
                    <a:pt x="93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 name="Google Shape;1425;p52"/>
          <p:cNvGrpSpPr/>
          <p:nvPr/>
        </p:nvGrpSpPr>
        <p:grpSpPr>
          <a:xfrm rot="709984">
            <a:off x="3689984" y="1058972"/>
            <a:ext cx="870064" cy="564164"/>
            <a:chOff x="3861980" y="1963565"/>
            <a:chExt cx="555640" cy="360287"/>
          </a:xfrm>
        </p:grpSpPr>
        <p:sp>
          <p:nvSpPr>
            <p:cNvPr id="1426" name="Google Shape;1426;p52"/>
            <p:cNvSpPr/>
            <p:nvPr/>
          </p:nvSpPr>
          <p:spPr>
            <a:xfrm>
              <a:off x="3861980" y="1963565"/>
              <a:ext cx="555640" cy="317240"/>
            </a:xfrm>
            <a:custGeom>
              <a:avLst/>
              <a:gdLst/>
              <a:ahLst/>
              <a:cxnLst/>
              <a:rect l="l" t="t" r="r" b="b"/>
              <a:pathLst>
                <a:path w="8274" h="4724" extrusionOk="0">
                  <a:moveTo>
                    <a:pt x="138" y="0"/>
                  </a:moveTo>
                  <a:cubicBezTo>
                    <a:pt x="1" y="0"/>
                    <a:pt x="1" y="200"/>
                    <a:pt x="138" y="200"/>
                  </a:cubicBezTo>
                  <a:lnTo>
                    <a:pt x="1838" y="200"/>
                  </a:lnTo>
                  <a:cubicBezTo>
                    <a:pt x="1888" y="200"/>
                    <a:pt x="1925" y="225"/>
                    <a:pt x="1950" y="275"/>
                  </a:cubicBezTo>
                  <a:lnTo>
                    <a:pt x="3087" y="4499"/>
                  </a:lnTo>
                  <a:cubicBezTo>
                    <a:pt x="3125" y="4611"/>
                    <a:pt x="3225" y="4699"/>
                    <a:pt x="3350" y="4699"/>
                  </a:cubicBezTo>
                  <a:lnTo>
                    <a:pt x="7311" y="4724"/>
                  </a:lnTo>
                  <a:cubicBezTo>
                    <a:pt x="7424" y="4724"/>
                    <a:pt x="7536" y="4636"/>
                    <a:pt x="7574" y="4524"/>
                  </a:cubicBezTo>
                  <a:lnTo>
                    <a:pt x="8236" y="1675"/>
                  </a:lnTo>
                  <a:cubicBezTo>
                    <a:pt x="8274" y="1525"/>
                    <a:pt x="8161" y="1375"/>
                    <a:pt x="7999" y="1375"/>
                  </a:cubicBezTo>
                  <a:lnTo>
                    <a:pt x="3062" y="1375"/>
                  </a:lnTo>
                  <a:cubicBezTo>
                    <a:pt x="3059" y="1374"/>
                    <a:pt x="3056" y="1374"/>
                    <a:pt x="3054" y="1374"/>
                  </a:cubicBezTo>
                  <a:cubicBezTo>
                    <a:pt x="2953" y="1374"/>
                    <a:pt x="2953" y="1575"/>
                    <a:pt x="3054" y="1575"/>
                  </a:cubicBezTo>
                  <a:cubicBezTo>
                    <a:pt x="3056" y="1575"/>
                    <a:pt x="3059" y="1575"/>
                    <a:pt x="3062" y="1575"/>
                  </a:cubicBezTo>
                  <a:lnTo>
                    <a:pt x="7999" y="1575"/>
                  </a:lnTo>
                  <a:cubicBezTo>
                    <a:pt x="8011" y="1575"/>
                    <a:pt x="8024" y="1587"/>
                    <a:pt x="8036" y="1587"/>
                  </a:cubicBezTo>
                  <a:cubicBezTo>
                    <a:pt x="8049" y="1600"/>
                    <a:pt x="8049" y="1612"/>
                    <a:pt x="8049" y="1625"/>
                  </a:cubicBezTo>
                  <a:lnTo>
                    <a:pt x="7374" y="4474"/>
                  </a:lnTo>
                  <a:cubicBezTo>
                    <a:pt x="7361" y="4499"/>
                    <a:pt x="7336" y="4524"/>
                    <a:pt x="7311" y="4524"/>
                  </a:cubicBezTo>
                  <a:lnTo>
                    <a:pt x="3350" y="4499"/>
                  </a:lnTo>
                  <a:cubicBezTo>
                    <a:pt x="3325" y="4499"/>
                    <a:pt x="3287" y="4474"/>
                    <a:pt x="3287" y="4449"/>
                  </a:cubicBezTo>
                  <a:lnTo>
                    <a:pt x="2138" y="225"/>
                  </a:lnTo>
                  <a:cubicBezTo>
                    <a:pt x="2100" y="87"/>
                    <a:pt x="1975" y="0"/>
                    <a:pt x="18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2"/>
            <p:cNvSpPr/>
            <p:nvPr/>
          </p:nvSpPr>
          <p:spPr>
            <a:xfrm>
              <a:off x="4083524" y="2135548"/>
              <a:ext cx="266941" cy="13498"/>
            </a:xfrm>
            <a:custGeom>
              <a:avLst/>
              <a:gdLst/>
              <a:ahLst/>
              <a:cxnLst/>
              <a:rect l="l" t="t" r="r" b="b"/>
              <a:pathLst>
                <a:path w="3975" h="201" extrusionOk="0">
                  <a:moveTo>
                    <a:pt x="113" y="1"/>
                  </a:moveTo>
                  <a:cubicBezTo>
                    <a:pt x="1" y="13"/>
                    <a:pt x="1" y="188"/>
                    <a:pt x="113" y="201"/>
                  </a:cubicBezTo>
                  <a:lnTo>
                    <a:pt x="3850" y="201"/>
                  </a:lnTo>
                  <a:cubicBezTo>
                    <a:pt x="3975" y="188"/>
                    <a:pt x="3975" y="13"/>
                    <a:pt x="3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2"/>
            <p:cNvSpPr/>
            <p:nvPr/>
          </p:nvSpPr>
          <p:spPr>
            <a:xfrm>
              <a:off x="4084397" y="2188467"/>
              <a:ext cx="264389" cy="13498"/>
            </a:xfrm>
            <a:custGeom>
              <a:avLst/>
              <a:gdLst/>
              <a:ahLst/>
              <a:cxnLst/>
              <a:rect l="l" t="t" r="r" b="b"/>
              <a:pathLst>
                <a:path w="3937" h="201" extrusionOk="0">
                  <a:moveTo>
                    <a:pt x="100" y="0"/>
                  </a:moveTo>
                  <a:cubicBezTo>
                    <a:pt x="50" y="0"/>
                    <a:pt x="0" y="38"/>
                    <a:pt x="0" y="100"/>
                  </a:cubicBezTo>
                  <a:cubicBezTo>
                    <a:pt x="0" y="150"/>
                    <a:pt x="50" y="200"/>
                    <a:pt x="100" y="200"/>
                  </a:cubicBezTo>
                  <a:lnTo>
                    <a:pt x="3837" y="200"/>
                  </a:lnTo>
                  <a:cubicBezTo>
                    <a:pt x="3899" y="200"/>
                    <a:pt x="3937" y="150"/>
                    <a:pt x="3937" y="100"/>
                  </a:cubicBezTo>
                  <a:cubicBezTo>
                    <a:pt x="3937" y="38"/>
                    <a:pt x="3899" y="0"/>
                    <a:pt x="38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2"/>
            <p:cNvSpPr/>
            <p:nvPr/>
          </p:nvSpPr>
          <p:spPr>
            <a:xfrm>
              <a:off x="4118780" y="2274022"/>
              <a:ext cx="58828" cy="49829"/>
            </a:xfrm>
            <a:custGeom>
              <a:avLst/>
              <a:gdLst/>
              <a:ahLst/>
              <a:cxnLst/>
              <a:rect l="l" t="t" r="r" b="b"/>
              <a:pathLst>
                <a:path w="876" h="742" extrusionOk="0">
                  <a:moveTo>
                    <a:pt x="501" y="1"/>
                  </a:moveTo>
                  <a:cubicBezTo>
                    <a:pt x="163" y="1"/>
                    <a:pt x="1" y="401"/>
                    <a:pt x="238" y="638"/>
                  </a:cubicBezTo>
                  <a:cubicBezTo>
                    <a:pt x="310" y="710"/>
                    <a:pt x="400" y="742"/>
                    <a:pt x="490" y="742"/>
                  </a:cubicBezTo>
                  <a:cubicBezTo>
                    <a:pt x="684" y="742"/>
                    <a:pt x="876" y="593"/>
                    <a:pt x="876" y="363"/>
                  </a:cubicBezTo>
                  <a:cubicBezTo>
                    <a:pt x="876" y="163"/>
                    <a:pt x="701" y="1"/>
                    <a:pt x="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2"/>
            <p:cNvSpPr/>
            <p:nvPr/>
          </p:nvSpPr>
          <p:spPr>
            <a:xfrm>
              <a:off x="4278274" y="2274022"/>
              <a:ext cx="58761" cy="49829"/>
            </a:xfrm>
            <a:custGeom>
              <a:avLst/>
              <a:gdLst/>
              <a:ahLst/>
              <a:cxnLst/>
              <a:rect l="l" t="t" r="r" b="b"/>
              <a:pathLst>
                <a:path w="875" h="742" extrusionOk="0">
                  <a:moveTo>
                    <a:pt x="500" y="1"/>
                  </a:moveTo>
                  <a:cubicBezTo>
                    <a:pt x="163" y="1"/>
                    <a:pt x="0" y="401"/>
                    <a:pt x="238" y="638"/>
                  </a:cubicBezTo>
                  <a:cubicBezTo>
                    <a:pt x="313" y="710"/>
                    <a:pt x="405" y="742"/>
                    <a:pt x="495" y="742"/>
                  </a:cubicBezTo>
                  <a:cubicBezTo>
                    <a:pt x="689" y="742"/>
                    <a:pt x="875" y="593"/>
                    <a:pt x="875" y="363"/>
                  </a:cubicBezTo>
                  <a:cubicBezTo>
                    <a:pt x="875" y="163"/>
                    <a:pt x="700"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34"/>
        <p:cNvGrpSpPr/>
        <p:nvPr/>
      </p:nvGrpSpPr>
      <p:grpSpPr>
        <a:xfrm>
          <a:off x="0" y="0"/>
          <a:ext cx="0" cy="0"/>
          <a:chOff x="0" y="0"/>
          <a:chExt cx="0" cy="0"/>
        </a:xfrm>
      </p:grpSpPr>
      <p:sp>
        <p:nvSpPr>
          <p:cNvPr id="1435" name="Google Shape;1435;p53"/>
          <p:cNvSpPr txBox="1">
            <a:spLocks noGrp="1"/>
          </p:cNvSpPr>
          <p:nvPr>
            <p:ph type="title"/>
          </p:nvPr>
        </p:nvSpPr>
        <p:spPr>
          <a:xfrm>
            <a:off x="2391900" y="3335213"/>
            <a:ext cx="4360200" cy="53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—Someone Famous</a:t>
            </a:r>
            <a:endParaRPr/>
          </a:p>
        </p:txBody>
      </p:sp>
      <p:sp>
        <p:nvSpPr>
          <p:cNvPr id="1436" name="Google Shape;1436;p53"/>
          <p:cNvSpPr txBox="1">
            <a:spLocks noGrp="1"/>
          </p:cNvSpPr>
          <p:nvPr>
            <p:ph type="subTitle" idx="1"/>
          </p:nvPr>
        </p:nvSpPr>
        <p:spPr>
          <a:xfrm>
            <a:off x="1896875" y="1230650"/>
            <a:ext cx="5350200" cy="179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p:txBody>
      </p:sp>
      <p:grpSp>
        <p:nvGrpSpPr>
          <p:cNvPr id="1437" name="Google Shape;1437;p53"/>
          <p:cNvGrpSpPr/>
          <p:nvPr/>
        </p:nvGrpSpPr>
        <p:grpSpPr>
          <a:xfrm rot="-433983" flipH="1">
            <a:off x="1083032" y="2911745"/>
            <a:ext cx="840946" cy="681460"/>
            <a:chOff x="3809935" y="3450645"/>
            <a:chExt cx="840982" cy="681489"/>
          </a:xfrm>
        </p:grpSpPr>
        <p:sp>
          <p:nvSpPr>
            <p:cNvPr id="1438" name="Google Shape;1438;p53"/>
            <p:cNvSpPr/>
            <p:nvPr/>
          </p:nvSpPr>
          <p:spPr>
            <a:xfrm>
              <a:off x="3869568" y="3513569"/>
              <a:ext cx="781348" cy="618565"/>
            </a:xfrm>
            <a:custGeom>
              <a:avLst/>
              <a:gdLst/>
              <a:ahLst/>
              <a:cxnLst/>
              <a:rect l="l" t="t" r="r" b="b"/>
              <a:pathLst>
                <a:path w="11635" h="9211" extrusionOk="0">
                  <a:moveTo>
                    <a:pt x="0" y="0"/>
                  </a:moveTo>
                  <a:lnTo>
                    <a:pt x="0" y="9210"/>
                  </a:lnTo>
                  <a:lnTo>
                    <a:pt x="11635" y="9210"/>
                  </a:lnTo>
                  <a:lnTo>
                    <a:pt x="116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3"/>
            <p:cNvSpPr/>
            <p:nvPr/>
          </p:nvSpPr>
          <p:spPr>
            <a:xfrm>
              <a:off x="3852779" y="3457360"/>
              <a:ext cx="781348" cy="618565"/>
            </a:xfrm>
            <a:custGeom>
              <a:avLst/>
              <a:gdLst/>
              <a:ahLst/>
              <a:cxnLst/>
              <a:rect l="l" t="t" r="r" b="b"/>
              <a:pathLst>
                <a:path w="11635" h="9211" extrusionOk="0">
                  <a:moveTo>
                    <a:pt x="0" y="0"/>
                  </a:moveTo>
                  <a:lnTo>
                    <a:pt x="0" y="9210"/>
                  </a:lnTo>
                  <a:lnTo>
                    <a:pt x="11635" y="9210"/>
                  </a:lnTo>
                  <a:lnTo>
                    <a:pt x="116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3"/>
            <p:cNvSpPr/>
            <p:nvPr/>
          </p:nvSpPr>
          <p:spPr>
            <a:xfrm>
              <a:off x="3809935" y="3757745"/>
              <a:ext cx="829230" cy="17729"/>
            </a:xfrm>
            <a:custGeom>
              <a:avLst/>
              <a:gdLst/>
              <a:ahLst/>
              <a:cxnLst/>
              <a:rect l="l" t="t" r="r" b="b"/>
              <a:pathLst>
                <a:path w="12348" h="264" extrusionOk="0">
                  <a:moveTo>
                    <a:pt x="1" y="1"/>
                  </a:moveTo>
                  <a:lnTo>
                    <a:pt x="1" y="201"/>
                  </a:lnTo>
                  <a:lnTo>
                    <a:pt x="12335" y="263"/>
                  </a:lnTo>
                  <a:lnTo>
                    <a:pt x="12348" y="6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3"/>
            <p:cNvSpPr/>
            <p:nvPr/>
          </p:nvSpPr>
          <p:spPr>
            <a:xfrm>
              <a:off x="4200172" y="3450645"/>
              <a:ext cx="13498" cy="644554"/>
            </a:xfrm>
            <a:custGeom>
              <a:avLst/>
              <a:gdLst/>
              <a:ahLst/>
              <a:cxnLst/>
              <a:rect l="l" t="t" r="r" b="b"/>
              <a:pathLst>
                <a:path w="201" h="9598" extrusionOk="0">
                  <a:moveTo>
                    <a:pt x="1" y="0"/>
                  </a:moveTo>
                  <a:lnTo>
                    <a:pt x="1" y="9597"/>
                  </a:lnTo>
                  <a:lnTo>
                    <a:pt x="201" y="9597"/>
                  </a:lnTo>
                  <a:lnTo>
                    <a:pt x="2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3"/>
            <p:cNvSpPr/>
            <p:nvPr/>
          </p:nvSpPr>
          <p:spPr>
            <a:xfrm>
              <a:off x="4162431" y="3738471"/>
              <a:ext cx="84817" cy="98248"/>
            </a:xfrm>
            <a:custGeom>
              <a:avLst/>
              <a:gdLst/>
              <a:ahLst/>
              <a:cxnLst/>
              <a:rect l="l" t="t" r="r" b="b"/>
              <a:pathLst>
                <a:path w="1263" h="1463" extrusionOk="0">
                  <a:moveTo>
                    <a:pt x="650" y="0"/>
                  </a:moveTo>
                  <a:lnTo>
                    <a:pt x="563" y="325"/>
                  </a:lnTo>
                  <a:cubicBezTo>
                    <a:pt x="450" y="700"/>
                    <a:pt x="263" y="1038"/>
                    <a:pt x="1" y="1325"/>
                  </a:cubicBezTo>
                  <a:lnTo>
                    <a:pt x="151" y="1462"/>
                  </a:lnTo>
                  <a:cubicBezTo>
                    <a:pt x="363" y="1213"/>
                    <a:pt x="538" y="938"/>
                    <a:pt x="663" y="638"/>
                  </a:cubicBezTo>
                  <a:cubicBezTo>
                    <a:pt x="788" y="888"/>
                    <a:pt x="925" y="1125"/>
                    <a:pt x="1088" y="1350"/>
                  </a:cubicBezTo>
                  <a:cubicBezTo>
                    <a:pt x="1113" y="1388"/>
                    <a:pt x="1138" y="1413"/>
                    <a:pt x="1188" y="1425"/>
                  </a:cubicBezTo>
                  <a:lnTo>
                    <a:pt x="1225" y="1225"/>
                  </a:lnTo>
                  <a:cubicBezTo>
                    <a:pt x="1238" y="1225"/>
                    <a:pt x="1250" y="1238"/>
                    <a:pt x="1263" y="1238"/>
                  </a:cubicBezTo>
                  <a:cubicBezTo>
                    <a:pt x="1050" y="963"/>
                    <a:pt x="875" y="650"/>
                    <a:pt x="750" y="313"/>
                  </a:cubicBezTo>
                  <a:lnTo>
                    <a:pt x="6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3"/>
            <p:cNvSpPr/>
            <p:nvPr/>
          </p:nvSpPr>
          <p:spPr>
            <a:xfrm>
              <a:off x="4202724" y="3660639"/>
              <a:ext cx="125110" cy="106441"/>
            </a:xfrm>
            <a:custGeom>
              <a:avLst/>
              <a:gdLst/>
              <a:ahLst/>
              <a:cxnLst/>
              <a:rect l="l" t="t" r="r" b="b"/>
              <a:pathLst>
                <a:path w="1863" h="1585" extrusionOk="0">
                  <a:moveTo>
                    <a:pt x="1363" y="201"/>
                  </a:moveTo>
                  <a:cubicBezTo>
                    <a:pt x="1416" y="201"/>
                    <a:pt x="1468" y="218"/>
                    <a:pt x="1513" y="260"/>
                  </a:cubicBezTo>
                  <a:cubicBezTo>
                    <a:pt x="1638" y="372"/>
                    <a:pt x="1563" y="585"/>
                    <a:pt x="1475" y="710"/>
                  </a:cubicBezTo>
                  <a:cubicBezTo>
                    <a:pt x="1175" y="1084"/>
                    <a:pt x="738" y="1322"/>
                    <a:pt x="263" y="1384"/>
                  </a:cubicBezTo>
                  <a:cubicBezTo>
                    <a:pt x="300" y="1334"/>
                    <a:pt x="325" y="1284"/>
                    <a:pt x="375" y="1209"/>
                  </a:cubicBezTo>
                  <a:cubicBezTo>
                    <a:pt x="400" y="1184"/>
                    <a:pt x="413" y="1147"/>
                    <a:pt x="425" y="1134"/>
                  </a:cubicBezTo>
                  <a:cubicBezTo>
                    <a:pt x="488" y="1059"/>
                    <a:pt x="525" y="984"/>
                    <a:pt x="613" y="872"/>
                  </a:cubicBezTo>
                  <a:cubicBezTo>
                    <a:pt x="688" y="759"/>
                    <a:pt x="763" y="647"/>
                    <a:pt x="850" y="547"/>
                  </a:cubicBezTo>
                  <a:cubicBezTo>
                    <a:pt x="863" y="510"/>
                    <a:pt x="900" y="485"/>
                    <a:pt x="925" y="460"/>
                  </a:cubicBezTo>
                  <a:cubicBezTo>
                    <a:pt x="974" y="401"/>
                    <a:pt x="1180" y="201"/>
                    <a:pt x="1363" y="201"/>
                  </a:cubicBezTo>
                  <a:close/>
                  <a:moveTo>
                    <a:pt x="1370" y="0"/>
                  </a:moveTo>
                  <a:cubicBezTo>
                    <a:pt x="1164" y="0"/>
                    <a:pt x="944" y="141"/>
                    <a:pt x="775" y="310"/>
                  </a:cubicBezTo>
                  <a:cubicBezTo>
                    <a:pt x="750" y="347"/>
                    <a:pt x="713" y="372"/>
                    <a:pt x="688" y="410"/>
                  </a:cubicBezTo>
                  <a:cubicBezTo>
                    <a:pt x="600" y="522"/>
                    <a:pt x="513" y="647"/>
                    <a:pt x="438" y="759"/>
                  </a:cubicBezTo>
                  <a:cubicBezTo>
                    <a:pt x="375" y="847"/>
                    <a:pt x="325" y="934"/>
                    <a:pt x="263" y="1009"/>
                  </a:cubicBezTo>
                  <a:cubicBezTo>
                    <a:pt x="250" y="1034"/>
                    <a:pt x="225" y="1059"/>
                    <a:pt x="200" y="1097"/>
                  </a:cubicBezTo>
                  <a:cubicBezTo>
                    <a:pt x="150" y="1197"/>
                    <a:pt x="75" y="1297"/>
                    <a:pt x="0" y="1384"/>
                  </a:cubicBezTo>
                  <a:cubicBezTo>
                    <a:pt x="13" y="1378"/>
                    <a:pt x="22" y="1375"/>
                    <a:pt x="30" y="1375"/>
                  </a:cubicBezTo>
                  <a:cubicBezTo>
                    <a:pt x="38" y="1375"/>
                    <a:pt x="44" y="1378"/>
                    <a:pt x="50" y="1384"/>
                  </a:cubicBezTo>
                  <a:lnTo>
                    <a:pt x="13" y="1572"/>
                  </a:lnTo>
                  <a:cubicBezTo>
                    <a:pt x="75" y="1584"/>
                    <a:pt x="138" y="1584"/>
                    <a:pt x="200" y="1584"/>
                  </a:cubicBezTo>
                  <a:cubicBezTo>
                    <a:pt x="738" y="1584"/>
                    <a:pt x="1338" y="1209"/>
                    <a:pt x="1625" y="822"/>
                  </a:cubicBezTo>
                  <a:cubicBezTo>
                    <a:pt x="1787" y="610"/>
                    <a:pt x="1862" y="297"/>
                    <a:pt x="1650" y="110"/>
                  </a:cubicBezTo>
                  <a:cubicBezTo>
                    <a:pt x="1565" y="33"/>
                    <a:pt x="1469" y="0"/>
                    <a:pt x="1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3"/>
            <p:cNvSpPr/>
            <p:nvPr/>
          </p:nvSpPr>
          <p:spPr>
            <a:xfrm>
              <a:off x="4095276" y="3644454"/>
              <a:ext cx="120946" cy="125983"/>
            </a:xfrm>
            <a:custGeom>
              <a:avLst/>
              <a:gdLst/>
              <a:ahLst/>
              <a:cxnLst/>
              <a:rect l="l" t="t" r="r" b="b"/>
              <a:pathLst>
                <a:path w="1801" h="1876" extrusionOk="0">
                  <a:moveTo>
                    <a:pt x="579" y="198"/>
                  </a:moveTo>
                  <a:cubicBezTo>
                    <a:pt x="672" y="198"/>
                    <a:pt x="764" y="234"/>
                    <a:pt x="838" y="301"/>
                  </a:cubicBezTo>
                  <a:cubicBezTo>
                    <a:pt x="976" y="438"/>
                    <a:pt x="1088" y="601"/>
                    <a:pt x="1151" y="788"/>
                  </a:cubicBezTo>
                  <a:cubicBezTo>
                    <a:pt x="1201" y="876"/>
                    <a:pt x="1238" y="963"/>
                    <a:pt x="1288" y="1063"/>
                  </a:cubicBezTo>
                  <a:cubicBezTo>
                    <a:pt x="1388" y="1250"/>
                    <a:pt x="1475" y="1438"/>
                    <a:pt x="1550" y="1650"/>
                  </a:cubicBezTo>
                  <a:cubicBezTo>
                    <a:pt x="1475" y="1613"/>
                    <a:pt x="1400" y="1575"/>
                    <a:pt x="1326" y="1538"/>
                  </a:cubicBezTo>
                  <a:cubicBezTo>
                    <a:pt x="1276" y="1513"/>
                    <a:pt x="1226" y="1488"/>
                    <a:pt x="1188" y="1475"/>
                  </a:cubicBezTo>
                  <a:lnTo>
                    <a:pt x="1201" y="1475"/>
                  </a:lnTo>
                  <a:cubicBezTo>
                    <a:pt x="876" y="1338"/>
                    <a:pt x="476" y="1138"/>
                    <a:pt x="313" y="776"/>
                  </a:cubicBezTo>
                  <a:cubicBezTo>
                    <a:pt x="226" y="601"/>
                    <a:pt x="238" y="351"/>
                    <a:pt x="388" y="251"/>
                  </a:cubicBezTo>
                  <a:cubicBezTo>
                    <a:pt x="449" y="215"/>
                    <a:pt x="515" y="198"/>
                    <a:pt x="579" y="198"/>
                  </a:cubicBezTo>
                  <a:close/>
                  <a:moveTo>
                    <a:pt x="571" y="0"/>
                  </a:moveTo>
                  <a:cubicBezTo>
                    <a:pt x="466" y="0"/>
                    <a:pt x="360" y="29"/>
                    <a:pt x="263" y="88"/>
                  </a:cubicBezTo>
                  <a:cubicBezTo>
                    <a:pt x="13" y="251"/>
                    <a:pt x="1" y="613"/>
                    <a:pt x="126" y="863"/>
                  </a:cubicBezTo>
                  <a:cubicBezTo>
                    <a:pt x="313" y="1275"/>
                    <a:pt x="751" y="1500"/>
                    <a:pt x="1113" y="1663"/>
                  </a:cubicBezTo>
                  <a:cubicBezTo>
                    <a:pt x="1151" y="1675"/>
                    <a:pt x="1188" y="1700"/>
                    <a:pt x="1238" y="1713"/>
                  </a:cubicBezTo>
                  <a:cubicBezTo>
                    <a:pt x="1363" y="1800"/>
                    <a:pt x="1513" y="1850"/>
                    <a:pt x="1675" y="1875"/>
                  </a:cubicBezTo>
                  <a:lnTo>
                    <a:pt x="1688" y="1875"/>
                  </a:lnTo>
                  <a:lnTo>
                    <a:pt x="1800" y="1863"/>
                  </a:lnTo>
                  <a:lnTo>
                    <a:pt x="1775" y="1750"/>
                  </a:lnTo>
                  <a:cubicBezTo>
                    <a:pt x="1713" y="1475"/>
                    <a:pt x="1613" y="1213"/>
                    <a:pt x="1463" y="963"/>
                  </a:cubicBezTo>
                  <a:cubicBezTo>
                    <a:pt x="1425" y="876"/>
                    <a:pt x="1376" y="788"/>
                    <a:pt x="1338" y="701"/>
                  </a:cubicBezTo>
                  <a:cubicBezTo>
                    <a:pt x="1251" y="488"/>
                    <a:pt x="1126" y="301"/>
                    <a:pt x="963" y="151"/>
                  </a:cubicBezTo>
                  <a:cubicBezTo>
                    <a:pt x="849" y="51"/>
                    <a:pt x="711"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5" name="Google Shape;1445;p53"/>
          <p:cNvGrpSpPr/>
          <p:nvPr/>
        </p:nvGrpSpPr>
        <p:grpSpPr>
          <a:xfrm flipH="1">
            <a:off x="7451097" y="2764236"/>
            <a:ext cx="796702" cy="804192"/>
            <a:chOff x="7311822" y="3011061"/>
            <a:chExt cx="796702" cy="804192"/>
          </a:xfrm>
        </p:grpSpPr>
        <p:sp>
          <p:nvSpPr>
            <p:cNvPr id="1446" name="Google Shape;1446;p53"/>
            <p:cNvSpPr/>
            <p:nvPr/>
          </p:nvSpPr>
          <p:spPr>
            <a:xfrm>
              <a:off x="7315686" y="3017491"/>
              <a:ext cx="792295" cy="791422"/>
            </a:xfrm>
            <a:custGeom>
              <a:avLst/>
              <a:gdLst/>
              <a:ahLst/>
              <a:cxnLst/>
              <a:rect l="l" t="t" r="r" b="b"/>
              <a:pathLst>
                <a:path w="11798" h="11785" extrusionOk="0">
                  <a:moveTo>
                    <a:pt x="5899" y="0"/>
                  </a:moveTo>
                  <a:cubicBezTo>
                    <a:pt x="2650" y="0"/>
                    <a:pt x="1" y="2637"/>
                    <a:pt x="1" y="5886"/>
                  </a:cubicBezTo>
                  <a:cubicBezTo>
                    <a:pt x="1" y="9148"/>
                    <a:pt x="2650" y="11785"/>
                    <a:pt x="5899" y="11785"/>
                  </a:cubicBezTo>
                  <a:cubicBezTo>
                    <a:pt x="9161" y="11785"/>
                    <a:pt x="11798" y="9148"/>
                    <a:pt x="11798" y="5886"/>
                  </a:cubicBezTo>
                  <a:cubicBezTo>
                    <a:pt x="11798" y="2637"/>
                    <a:pt x="9161" y="0"/>
                    <a:pt x="58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7" name="Google Shape;1447;p53"/>
            <p:cNvGrpSpPr/>
            <p:nvPr/>
          </p:nvGrpSpPr>
          <p:grpSpPr>
            <a:xfrm>
              <a:off x="7311822" y="3011061"/>
              <a:ext cx="796702" cy="804192"/>
              <a:chOff x="10295462" y="3071372"/>
              <a:chExt cx="635126" cy="641097"/>
            </a:xfrm>
          </p:grpSpPr>
          <p:sp>
            <p:nvSpPr>
              <p:cNvPr id="1448" name="Google Shape;1448;p53"/>
              <p:cNvSpPr/>
              <p:nvPr/>
            </p:nvSpPr>
            <p:spPr>
              <a:xfrm rot="-434108" flipH="1">
                <a:off x="10294254" y="3379221"/>
                <a:ext cx="637541" cy="21135"/>
              </a:xfrm>
              <a:custGeom>
                <a:avLst/>
                <a:gdLst/>
                <a:ahLst/>
                <a:cxnLst/>
                <a:rect l="l" t="t" r="r" b="b"/>
                <a:pathLst>
                  <a:path w="12348" h="264" extrusionOk="0">
                    <a:moveTo>
                      <a:pt x="1" y="1"/>
                    </a:moveTo>
                    <a:lnTo>
                      <a:pt x="1" y="201"/>
                    </a:lnTo>
                    <a:lnTo>
                      <a:pt x="12335" y="263"/>
                    </a:lnTo>
                    <a:lnTo>
                      <a:pt x="12348" y="6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3"/>
              <p:cNvSpPr/>
              <p:nvPr/>
            </p:nvSpPr>
            <p:spPr>
              <a:xfrm rot="-433983" flipH="1">
                <a:off x="10626023" y="3069658"/>
                <a:ext cx="13498" cy="644526"/>
              </a:xfrm>
              <a:custGeom>
                <a:avLst/>
                <a:gdLst/>
                <a:ahLst/>
                <a:cxnLst/>
                <a:rect l="l" t="t" r="r" b="b"/>
                <a:pathLst>
                  <a:path w="201" h="9598" extrusionOk="0">
                    <a:moveTo>
                      <a:pt x="1" y="0"/>
                    </a:moveTo>
                    <a:lnTo>
                      <a:pt x="1" y="9597"/>
                    </a:lnTo>
                    <a:lnTo>
                      <a:pt x="201" y="9597"/>
                    </a:lnTo>
                    <a:lnTo>
                      <a:pt x="2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3"/>
              <p:cNvSpPr/>
              <p:nvPr/>
            </p:nvSpPr>
            <p:spPr>
              <a:xfrm rot="-433983" flipH="1">
                <a:off x="10594277" y="3357093"/>
                <a:ext cx="84813" cy="98244"/>
              </a:xfrm>
              <a:custGeom>
                <a:avLst/>
                <a:gdLst/>
                <a:ahLst/>
                <a:cxnLst/>
                <a:rect l="l" t="t" r="r" b="b"/>
                <a:pathLst>
                  <a:path w="1263" h="1463" extrusionOk="0">
                    <a:moveTo>
                      <a:pt x="650" y="0"/>
                    </a:moveTo>
                    <a:lnTo>
                      <a:pt x="563" y="325"/>
                    </a:lnTo>
                    <a:cubicBezTo>
                      <a:pt x="450" y="700"/>
                      <a:pt x="263" y="1038"/>
                      <a:pt x="1" y="1325"/>
                    </a:cubicBezTo>
                    <a:lnTo>
                      <a:pt x="151" y="1462"/>
                    </a:lnTo>
                    <a:cubicBezTo>
                      <a:pt x="363" y="1213"/>
                      <a:pt x="538" y="938"/>
                      <a:pt x="663" y="638"/>
                    </a:cubicBezTo>
                    <a:cubicBezTo>
                      <a:pt x="788" y="888"/>
                      <a:pt x="925" y="1125"/>
                      <a:pt x="1088" y="1350"/>
                    </a:cubicBezTo>
                    <a:cubicBezTo>
                      <a:pt x="1113" y="1388"/>
                      <a:pt x="1138" y="1413"/>
                      <a:pt x="1188" y="1425"/>
                    </a:cubicBezTo>
                    <a:lnTo>
                      <a:pt x="1225" y="1225"/>
                    </a:lnTo>
                    <a:cubicBezTo>
                      <a:pt x="1238" y="1225"/>
                      <a:pt x="1250" y="1238"/>
                      <a:pt x="1263" y="1238"/>
                    </a:cubicBezTo>
                    <a:cubicBezTo>
                      <a:pt x="1050" y="963"/>
                      <a:pt x="875" y="650"/>
                      <a:pt x="750" y="313"/>
                    </a:cubicBezTo>
                    <a:lnTo>
                      <a:pt x="6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3"/>
              <p:cNvSpPr/>
              <p:nvPr/>
            </p:nvSpPr>
            <p:spPr>
              <a:xfrm rot="-433983" flipH="1">
                <a:off x="10504892" y="3287459"/>
                <a:ext cx="125104" cy="106436"/>
              </a:xfrm>
              <a:custGeom>
                <a:avLst/>
                <a:gdLst/>
                <a:ahLst/>
                <a:cxnLst/>
                <a:rect l="l" t="t" r="r" b="b"/>
                <a:pathLst>
                  <a:path w="1863" h="1585" extrusionOk="0">
                    <a:moveTo>
                      <a:pt x="1363" y="201"/>
                    </a:moveTo>
                    <a:cubicBezTo>
                      <a:pt x="1416" y="201"/>
                      <a:pt x="1468" y="218"/>
                      <a:pt x="1513" y="260"/>
                    </a:cubicBezTo>
                    <a:cubicBezTo>
                      <a:pt x="1638" y="372"/>
                      <a:pt x="1563" y="585"/>
                      <a:pt x="1475" y="710"/>
                    </a:cubicBezTo>
                    <a:cubicBezTo>
                      <a:pt x="1175" y="1084"/>
                      <a:pt x="738" y="1322"/>
                      <a:pt x="263" y="1384"/>
                    </a:cubicBezTo>
                    <a:cubicBezTo>
                      <a:pt x="300" y="1334"/>
                      <a:pt x="325" y="1284"/>
                      <a:pt x="375" y="1209"/>
                    </a:cubicBezTo>
                    <a:cubicBezTo>
                      <a:pt x="400" y="1184"/>
                      <a:pt x="413" y="1147"/>
                      <a:pt x="425" y="1134"/>
                    </a:cubicBezTo>
                    <a:cubicBezTo>
                      <a:pt x="488" y="1059"/>
                      <a:pt x="525" y="984"/>
                      <a:pt x="613" y="872"/>
                    </a:cubicBezTo>
                    <a:cubicBezTo>
                      <a:pt x="688" y="759"/>
                      <a:pt x="763" y="647"/>
                      <a:pt x="850" y="547"/>
                    </a:cubicBezTo>
                    <a:cubicBezTo>
                      <a:pt x="863" y="510"/>
                      <a:pt x="900" y="485"/>
                      <a:pt x="925" y="460"/>
                    </a:cubicBezTo>
                    <a:cubicBezTo>
                      <a:pt x="974" y="401"/>
                      <a:pt x="1180" y="201"/>
                      <a:pt x="1363" y="201"/>
                    </a:cubicBezTo>
                    <a:close/>
                    <a:moveTo>
                      <a:pt x="1370" y="0"/>
                    </a:moveTo>
                    <a:cubicBezTo>
                      <a:pt x="1164" y="0"/>
                      <a:pt x="944" y="141"/>
                      <a:pt x="775" y="310"/>
                    </a:cubicBezTo>
                    <a:cubicBezTo>
                      <a:pt x="750" y="347"/>
                      <a:pt x="713" y="372"/>
                      <a:pt x="688" y="410"/>
                    </a:cubicBezTo>
                    <a:cubicBezTo>
                      <a:pt x="600" y="522"/>
                      <a:pt x="513" y="647"/>
                      <a:pt x="438" y="759"/>
                    </a:cubicBezTo>
                    <a:cubicBezTo>
                      <a:pt x="375" y="847"/>
                      <a:pt x="325" y="934"/>
                      <a:pt x="263" y="1009"/>
                    </a:cubicBezTo>
                    <a:cubicBezTo>
                      <a:pt x="250" y="1034"/>
                      <a:pt x="225" y="1059"/>
                      <a:pt x="200" y="1097"/>
                    </a:cubicBezTo>
                    <a:cubicBezTo>
                      <a:pt x="150" y="1197"/>
                      <a:pt x="75" y="1297"/>
                      <a:pt x="0" y="1384"/>
                    </a:cubicBezTo>
                    <a:cubicBezTo>
                      <a:pt x="13" y="1378"/>
                      <a:pt x="22" y="1375"/>
                      <a:pt x="30" y="1375"/>
                    </a:cubicBezTo>
                    <a:cubicBezTo>
                      <a:pt x="38" y="1375"/>
                      <a:pt x="44" y="1378"/>
                      <a:pt x="50" y="1384"/>
                    </a:cubicBezTo>
                    <a:lnTo>
                      <a:pt x="13" y="1572"/>
                    </a:lnTo>
                    <a:cubicBezTo>
                      <a:pt x="75" y="1584"/>
                      <a:pt x="138" y="1584"/>
                      <a:pt x="200" y="1584"/>
                    </a:cubicBezTo>
                    <a:cubicBezTo>
                      <a:pt x="738" y="1584"/>
                      <a:pt x="1338" y="1209"/>
                      <a:pt x="1625" y="822"/>
                    </a:cubicBezTo>
                    <a:cubicBezTo>
                      <a:pt x="1787" y="610"/>
                      <a:pt x="1862" y="297"/>
                      <a:pt x="1650" y="110"/>
                    </a:cubicBezTo>
                    <a:cubicBezTo>
                      <a:pt x="1565" y="33"/>
                      <a:pt x="1469" y="0"/>
                      <a:pt x="1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3"/>
              <p:cNvSpPr/>
              <p:nvPr/>
            </p:nvSpPr>
            <p:spPr>
              <a:xfrm rot="-433983" flipH="1">
                <a:off x="10614820" y="3257537"/>
                <a:ext cx="120941" cy="125977"/>
              </a:xfrm>
              <a:custGeom>
                <a:avLst/>
                <a:gdLst/>
                <a:ahLst/>
                <a:cxnLst/>
                <a:rect l="l" t="t" r="r" b="b"/>
                <a:pathLst>
                  <a:path w="1801" h="1876" extrusionOk="0">
                    <a:moveTo>
                      <a:pt x="579" y="198"/>
                    </a:moveTo>
                    <a:cubicBezTo>
                      <a:pt x="672" y="198"/>
                      <a:pt x="764" y="234"/>
                      <a:pt x="838" y="301"/>
                    </a:cubicBezTo>
                    <a:cubicBezTo>
                      <a:pt x="976" y="438"/>
                      <a:pt x="1088" y="601"/>
                      <a:pt x="1151" y="788"/>
                    </a:cubicBezTo>
                    <a:cubicBezTo>
                      <a:pt x="1201" y="876"/>
                      <a:pt x="1238" y="963"/>
                      <a:pt x="1288" y="1063"/>
                    </a:cubicBezTo>
                    <a:cubicBezTo>
                      <a:pt x="1388" y="1250"/>
                      <a:pt x="1475" y="1438"/>
                      <a:pt x="1550" y="1650"/>
                    </a:cubicBezTo>
                    <a:cubicBezTo>
                      <a:pt x="1475" y="1613"/>
                      <a:pt x="1400" y="1575"/>
                      <a:pt x="1326" y="1538"/>
                    </a:cubicBezTo>
                    <a:cubicBezTo>
                      <a:pt x="1276" y="1513"/>
                      <a:pt x="1226" y="1488"/>
                      <a:pt x="1188" y="1475"/>
                    </a:cubicBezTo>
                    <a:lnTo>
                      <a:pt x="1201" y="1475"/>
                    </a:lnTo>
                    <a:cubicBezTo>
                      <a:pt x="876" y="1338"/>
                      <a:pt x="476" y="1138"/>
                      <a:pt x="313" y="776"/>
                    </a:cubicBezTo>
                    <a:cubicBezTo>
                      <a:pt x="226" y="601"/>
                      <a:pt x="238" y="351"/>
                      <a:pt x="388" y="251"/>
                    </a:cubicBezTo>
                    <a:cubicBezTo>
                      <a:pt x="449" y="215"/>
                      <a:pt x="515" y="198"/>
                      <a:pt x="579" y="198"/>
                    </a:cubicBezTo>
                    <a:close/>
                    <a:moveTo>
                      <a:pt x="571" y="0"/>
                    </a:moveTo>
                    <a:cubicBezTo>
                      <a:pt x="466" y="0"/>
                      <a:pt x="360" y="29"/>
                      <a:pt x="263" y="88"/>
                    </a:cubicBezTo>
                    <a:cubicBezTo>
                      <a:pt x="13" y="251"/>
                      <a:pt x="1" y="613"/>
                      <a:pt x="126" y="863"/>
                    </a:cubicBezTo>
                    <a:cubicBezTo>
                      <a:pt x="313" y="1275"/>
                      <a:pt x="751" y="1500"/>
                      <a:pt x="1113" y="1663"/>
                    </a:cubicBezTo>
                    <a:cubicBezTo>
                      <a:pt x="1151" y="1675"/>
                      <a:pt x="1188" y="1700"/>
                      <a:pt x="1238" y="1713"/>
                    </a:cubicBezTo>
                    <a:cubicBezTo>
                      <a:pt x="1363" y="1800"/>
                      <a:pt x="1513" y="1850"/>
                      <a:pt x="1675" y="1875"/>
                    </a:cubicBezTo>
                    <a:lnTo>
                      <a:pt x="1688" y="1875"/>
                    </a:lnTo>
                    <a:lnTo>
                      <a:pt x="1800" y="1863"/>
                    </a:lnTo>
                    <a:lnTo>
                      <a:pt x="1775" y="1750"/>
                    </a:lnTo>
                    <a:cubicBezTo>
                      <a:pt x="1713" y="1475"/>
                      <a:pt x="1613" y="1213"/>
                      <a:pt x="1463" y="963"/>
                    </a:cubicBezTo>
                    <a:cubicBezTo>
                      <a:pt x="1425" y="876"/>
                      <a:pt x="1376" y="788"/>
                      <a:pt x="1338" y="701"/>
                    </a:cubicBezTo>
                    <a:cubicBezTo>
                      <a:pt x="1251" y="488"/>
                      <a:pt x="1126" y="301"/>
                      <a:pt x="963" y="151"/>
                    </a:cubicBezTo>
                    <a:cubicBezTo>
                      <a:pt x="849" y="51"/>
                      <a:pt x="711"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41"/>
          <p:cNvSpPr txBox="1">
            <a:spLocks noGrp="1"/>
          </p:cNvSpPr>
          <p:nvPr>
            <p:ph type="subTitle" idx="9"/>
          </p:nvPr>
        </p:nvSpPr>
        <p:spPr>
          <a:xfrm>
            <a:off x="1966012" y="1679025"/>
            <a:ext cx="2390700" cy="36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Exploratory Data Analysis</a:t>
            </a:r>
            <a:endParaRPr dirty="0"/>
          </a:p>
        </p:txBody>
      </p:sp>
      <p:sp>
        <p:nvSpPr>
          <p:cNvPr id="689" name="Google Shape;689;p41"/>
          <p:cNvSpPr txBox="1">
            <a:spLocks noGrp="1"/>
          </p:cNvSpPr>
          <p:nvPr>
            <p:ph type="subTitle" idx="13"/>
          </p:nvPr>
        </p:nvSpPr>
        <p:spPr>
          <a:xfrm>
            <a:off x="5677112" y="1679025"/>
            <a:ext cx="2390700" cy="36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Customer Segmentation</a:t>
            </a:r>
            <a:endParaRPr dirty="0"/>
          </a:p>
        </p:txBody>
      </p:sp>
      <p:sp>
        <p:nvSpPr>
          <p:cNvPr id="690" name="Google Shape;690;p41"/>
          <p:cNvSpPr txBox="1">
            <a:spLocks noGrp="1"/>
          </p:cNvSpPr>
          <p:nvPr>
            <p:ph type="subTitle" idx="14"/>
          </p:nvPr>
        </p:nvSpPr>
        <p:spPr>
          <a:xfrm>
            <a:off x="1966012" y="3480331"/>
            <a:ext cx="2390700" cy="36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Targeted Promotions</a:t>
            </a:r>
            <a:endParaRPr dirty="0"/>
          </a:p>
        </p:txBody>
      </p:sp>
      <p:sp>
        <p:nvSpPr>
          <p:cNvPr id="691" name="Google Shape;691;p41"/>
          <p:cNvSpPr txBox="1">
            <a:spLocks noGrp="1"/>
          </p:cNvSpPr>
          <p:nvPr>
            <p:ph type="subTitle" idx="15"/>
          </p:nvPr>
        </p:nvSpPr>
        <p:spPr>
          <a:xfrm>
            <a:off x="5677112" y="3158525"/>
            <a:ext cx="2390700" cy="36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Final Thoughts</a:t>
            </a:r>
            <a:endParaRPr dirty="0"/>
          </a:p>
        </p:txBody>
      </p:sp>
      <p:sp>
        <p:nvSpPr>
          <p:cNvPr id="692" name="Google Shape;692;p41"/>
          <p:cNvSpPr txBox="1">
            <a:spLocks noGrp="1"/>
          </p:cNvSpPr>
          <p:nvPr>
            <p:ph type="title" idx="5"/>
          </p:nvPr>
        </p:nvSpPr>
        <p:spPr>
          <a:xfrm>
            <a:off x="1030699" y="3158525"/>
            <a:ext cx="813900" cy="81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693" name="Google Shape;693;p41"/>
          <p:cNvSpPr txBox="1">
            <a:spLocks noGrp="1"/>
          </p:cNvSpPr>
          <p:nvPr>
            <p:ph type="title"/>
          </p:nvPr>
        </p:nvSpPr>
        <p:spPr>
          <a:xfrm>
            <a:off x="1049421" y="1363626"/>
            <a:ext cx="813900" cy="81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694" name="Google Shape;694;p41"/>
          <p:cNvSpPr txBox="1">
            <a:spLocks noGrp="1"/>
          </p:cNvSpPr>
          <p:nvPr>
            <p:ph type="title" idx="6"/>
          </p:nvPr>
        </p:nvSpPr>
        <p:spPr>
          <a:xfrm>
            <a:off x="4783500" y="1363626"/>
            <a:ext cx="813900" cy="81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695" name="Google Shape;695;p41"/>
          <p:cNvSpPr txBox="1">
            <a:spLocks noGrp="1"/>
          </p:cNvSpPr>
          <p:nvPr>
            <p:ph type="title" idx="7"/>
          </p:nvPr>
        </p:nvSpPr>
        <p:spPr>
          <a:xfrm>
            <a:off x="4810268" y="3158525"/>
            <a:ext cx="813900" cy="81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696" name="Google Shape;696;p41"/>
          <p:cNvSpPr txBox="1">
            <a:spLocks noGrp="1"/>
          </p:cNvSpPr>
          <p:nvPr>
            <p:ph type="title" idx="8"/>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Contents</a:t>
            </a:r>
            <a:endParaRPr dirty="0"/>
          </a:p>
        </p:txBody>
      </p:sp>
      <p:sp>
        <p:nvSpPr>
          <p:cNvPr id="697" name="Google Shape;697;p41"/>
          <p:cNvSpPr txBox="1">
            <a:spLocks noGrp="1"/>
          </p:cNvSpPr>
          <p:nvPr>
            <p:ph type="subTitle" idx="1"/>
          </p:nvPr>
        </p:nvSpPr>
        <p:spPr>
          <a:xfrm>
            <a:off x="1966012" y="1967019"/>
            <a:ext cx="2390700" cy="52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Exploring and treating our dataset</a:t>
            </a:r>
            <a:endParaRPr dirty="0"/>
          </a:p>
        </p:txBody>
      </p:sp>
      <p:sp>
        <p:nvSpPr>
          <p:cNvPr id="698" name="Google Shape;698;p41"/>
          <p:cNvSpPr txBox="1">
            <a:spLocks noGrp="1"/>
          </p:cNvSpPr>
          <p:nvPr>
            <p:ph type="subTitle" idx="2"/>
          </p:nvPr>
        </p:nvSpPr>
        <p:spPr>
          <a:xfrm>
            <a:off x="5677113" y="1967019"/>
            <a:ext cx="2390700" cy="52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Models we used and final results</a:t>
            </a:r>
            <a:endParaRPr dirty="0"/>
          </a:p>
        </p:txBody>
      </p:sp>
      <p:sp>
        <p:nvSpPr>
          <p:cNvPr id="699" name="Google Shape;699;p41"/>
          <p:cNvSpPr txBox="1">
            <a:spLocks noGrp="1"/>
          </p:cNvSpPr>
          <p:nvPr>
            <p:ph type="subTitle" idx="3"/>
          </p:nvPr>
        </p:nvSpPr>
        <p:spPr>
          <a:xfrm>
            <a:off x="1943034" y="3662431"/>
            <a:ext cx="2390700" cy="52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Promotions for each cluster</a:t>
            </a:r>
            <a:endParaRPr dirty="0"/>
          </a:p>
        </p:txBody>
      </p:sp>
      <p:sp>
        <p:nvSpPr>
          <p:cNvPr id="700" name="Google Shape;700;p41"/>
          <p:cNvSpPr txBox="1">
            <a:spLocks noGrp="1"/>
          </p:cNvSpPr>
          <p:nvPr>
            <p:ph type="subTitle" idx="4"/>
          </p:nvPr>
        </p:nvSpPr>
        <p:spPr>
          <a:xfrm>
            <a:off x="5677113" y="3446526"/>
            <a:ext cx="2390700" cy="52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Summary of our steps and conclusions</a:t>
            </a:r>
            <a:endParaRPr dirty="0"/>
          </a:p>
        </p:txBody>
      </p:sp>
      <p:grpSp>
        <p:nvGrpSpPr>
          <p:cNvPr id="701" name="Google Shape;701;p41"/>
          <p:cNvGrpSpPr/>
          <p:nvPr/>
        </p:nvGrpSpPr>
        <p:grpSpPr>
          <a:xfrm flipH="1">
            <a:off x="1060460" y="445026"/>
            <a:ext cx="695328" cy="624346"/>
            <a:chOff x="2094250" y="1993550"/>
            <a:chExt cx="400650" cy="359750"/>
          </a:xfrm>
        </p:grpSpPr>
        <p:sp>
          <p:nvSpPr>
            <p:cNvPr id="702" name="Google Shape;702;p41"/>
            <p:cNvSpPr/>
            <p:nvPr/>
          </p:nvSpPr>
          <p:spPr>
            <a:xfrm>
              <a:off x="2094250" y="1993550"/>
              <a:ext cx="400650" cy="359750"/>
            </a:xfrm>
            <a:custGeom>
              <a:avLst/>
              <a:gdLst/>
              <a:ahLst/>
              <a:cxnLst/>
              <a:rect l="l" t="t" r="r" b="b"/>
              <a:pathLst>
                <a:path w="16026" h="14390" extrusionOk="0">
                  <a:moveTo>
                    <a:pt x="3365" y="1"/>
                  </a:moveTo>
                  <a:lnTo>
                    <a:pt x="1" y="10226"/>
                  </a:lnTo>
                  <a:lnTo>
                    <a:pt x="12661" y="14389"/>
                  </a:lnTo>
                  <a:lnTo>
                    <a:pt x="16026" y="4164"/>
                  </a:lnTo>
                  <a:lnTo>
                    <a:pt x="33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1"/>
            <p:cNvSpPr/>
            <p:nvPr/>
          </p:nvSpPr>
          <p:spPr>
            <a:xfrm>
              <a:off x="2114550" y="2165075"/>
              <a:ext cx="326025" cy="107050"/>
            </a:xfrm>
            <a:custGeom>
              <a:avLst/>
              <a:gdLst/>
              <a:ahLst/>
              <a:cxnLst/>
              <a:rect l="l" t="t" r="r" b="b"/>
              <a:pathLst>
                <a:path w="13041" h="4282" extrusionOk="0">
                  <a:moveTo>
                    <a:pt x="13040" y="4281"/>
                  </a:moveTo>
                  <a:lnTo>
                    <a:pt x="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1"/>
            <p:cNvSpPr/>
            <p:nvPr/>
          </p:nvSpPr>
          <p:spPr>
            <a:xfrm>
              <a:off x="2113900" y="2163100"/>
              <a:ext cx="327000" cy="110975"/>
            </a:xfrm>
            <a:custGeom>
              <a:avLst/>
              <a:gdLst/>
              <a:ahLst/>
              <a:cxnLst/>
              <a:rect l="l" t="t" r="r" b="b"/>
              <a:pathLst>
                <a:path w="13080" h="4439" extrusionOk="0">
                  <a:moveTo>
                    <a:pt x="53" y="1"/>
                  </a:moveTo>
                  <a:lnTo>
                    <a:pt x="0" y="145"/>
                  </a:lnTo>
                  <a:lnTo>
                    <a:pt x="13027" y="4439"/>
                  </a:lnTo>
                  <a:lnTo>
                    <a:pt x="13079" y="4282"/>
                  </a:lnTo>
                  <a:lnTo>
                    <a:pt x="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1"/>
            <p:cNvSpPr/>
            <p:nvPr/>
          </p:nvSpPr>
          <p:spPr>
            <a:xfrm>
              <a:off x="2205225" y="2024325"/>
              <a:ext cx="88725" cy="268750"/>
            </a:xfrm>
            <a:custGeom>
              <a:avLst/>
              <a:gdLst/>
              <a:ahLst/>
              <a:cxnLst/>
              <a:rect l="l" t="t" r="r" b="b"/>
              <a:pathLst>
                <a:path w="3549" h="10750" extrusionOk="0">
                  <a:moveTo>
                    <a:pt x="3548" y="0"/>
                  </a:moveTo>
                  <a:lnTo>
                    <a:pt x="0" y="10749"/>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1"/>
            <p:cNvSpPr/>
            <p:nvPr/>
          </p:nvSpPr>
          <p:spPr>
            <a:xfrm>
              <a:off x="2203575" y="2023675"/>
              <a:ext cx="92000" cy="270050"/>
            </a:xfrm>
            <a:custGeom>
              <a:avLst/>
              <a:gdLst/>
              <a:ahLst/>
              <a:cxnLst/>
              <a:rect l="l" t="t" r="r" b="b"/>
              <a:pathLst>
                <a:path w="3680" h="10802" extrusionOk="0">
                  <a:moveTo>
                    <a:pt x="3522" y="0"/>
                  </a:moveTo>
                  <a:lnTo>
                    <a:pt x="1" y="10749"/>
                  </a:lnTo>
                  <a:lnTo>
                    <a:pt x="145" y="10801"/>
                  </a:lnTo>
                  <a:lnTo>
                    <a:pt x="3679" y="53"/>
                  </a:lnTo>
                  <a:lnTo>
                    <a:pt x="35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1"/>
            <p:cNvSpPr/>
            <p:nvPr/>
          </p:nvSpPr>
          <p:spPr>
            <a:xfrm>
              <a:off x="2203250" y="2175875"/>
              <a:ext cx="63525" cy="63500"/>
            </a:xfrm>
            <a:custGeom>
              <a:avLst/>
              <a:gdLst/>
              <a:ahLst/>
              <a:cxnLst/>
              <a:rect l="l" t="t" r="r" b="b"/>
              <a:pathLst>
                <a:path w="2541" h="2540" extrusionOk="0">
                  <a:moveTo>
                    <a:pt x="1270" y="0"/>
                  </a:moveTo>
                  <a:cubicBezTo>
                    <a:pt x="563" y="0"/>
                    <a:pt x="0" y="576"/>
                    <a:pt x="0" y="1270"/>
                  </a:cubicBezTo>
                  <a:cubicBezTo>
                    <a:pt x="0" y="1977"/>
                    <a:pt x="563" y="2540"/>
                    <a:pt x="1270" y="2540"/>
                  </a:cubicBezTo>
                  <a:cubicBezTo>
                    <a:pt x="1977" y="2540"/>
                    <a:pt x="2540" y="1977"/>
                    <a:pt x="2540" y="1270"/>
                  </a:cubicBezTo>
                  <a:cubicBezTo>
                    <a:pt x="2540" y="576"/>
                    <a:pt x="1977" y="0"/>
                    <a:pt x="12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1"/>
            <p:cNvSpPr/>
            <p:nvPr/>
          </p:nvSpPr>
          <p:spPr>
            <a:xfrm>
              <a:off x="2188850" y="2199750"/>
              <a:ext cx="48125" cy="23275"/>
            </a:xfrm>
            <a:custGeom>
              <a:avLst/>
              <a:gdLst/>
              <a:ahLst/>
              <a:cxnLst/>
              <a:rect l="l" t="t" r="r" b="b"/>
              <a:pathLst>
                <a:path w="1925" h="931" extrusionOk="0">
                  <a:moveTo>
                    <a:pt x="1873" y="1"/>
                  </a:moveTo>
                  <a:cubicBezTo>
                    <a:pt x="1244" y="236"/>
                    <a:pt x="616" y="511"/>
                    <a:pt x="0" y="786"/>
                  </a:cubicBezTo>
                  <a:lnTo>
                    <a:pt x="66" y="930"/>
                  </a:lnTo>
                  <a:cubicBezTo>
                    <a:pt x="668" y="655"/>
                    <a:pt x="1310" y="394"/>
                    <a:pt x="1925" y="158"/>
                  </a:cubicBezTo>
                  <a:lnTo>
                    <a:pt x="18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1"/>
            <p:cNvSpPr/>
            <p:nvPr/>
          </p:nvSpPr>
          <p:spPr>
            <a:xfrm>
              <a:off x="2193100" y="2209575"/>
              <a:ext cx="48475" cy="23275"/>
            </a:xfrm>
            <a:custGeom>
              <a:avLst/>
              <a:gdLst/>
              <a:ahLst/>
              <a:cxnLst/>
              <a:rect l="l" t="t" r="r" b="b"/>
              <a:pathLst>
                <a:path w="1939" h="931" extrusionOk="0">
                  <a:moveTo>
                    <a:pt x="1873" y="1"/>
                  </a:moveTo>
                  <a:cubicBezTo>
                    <a:pt x="1244" y="236"/>
                    <a:pt x="616" y="498"/>
                    <a:pt x="1" y="786"/>
                  </a:cubicBezTo>
                  <a:lnTo>
                    <a:pt x="66" y="930"/>
                  </a:lnTo>
                  <a:cubicBezTo>
                    <a:pt x="681" y="655"/>
                    <a:pt x="1310" y="393"/>
                    <a:pt x="1938" y="158"/>
                  </a:cubicBezTo>
                  <a:lnTo>
                    <a:pt x="18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1"/>
            <p:cNvSpPr/>
            <p:nvPr/>
          </p:nvSpPr>
          <p:spPr>
            <a:xfrm>
              <a:off x="2406500" y="2096625"/>
              <a:ext cx="33750" cy="62250"/>
            </a:xfrm>
            <a:custGeom>
              <a:avLst/>
              <a:gdLst/>
              <a:ahLst/>
              <a:cxnLst/>
              <a:rect l="l" t="t" r="r" b="b"/>
              <a:pathLst>
                <a:path w="1350" h="2490" extrusionOk="0">
                  <a:moveTo>
                    <a:pt x="1168" y="0"/>
                  </a:moveTo>
                  <a:cubicBezTo>
                    <a:pt x="1014" y="0"/>
                    <a:pt x="863" y="59"/>
                    <a:pt x="760" y="172"/>
                  </a:cubicBezTo>
                  <a:cubicBezTo>
                    <a:pt x="603" y="355"/>
                    <a:pt x="564" y="591"/>
                    <a:pt x="668" y="800"/>
                  </a:cubicBezTo>
                  <a:cubicBezTo>
                    <a:pt x="682" y="840"/>
                    <a:pt x="695" y="892"/>
                    <a:pt x="721" y="931"/>
                  </a:cubicBezTo>
                  <a:cubicBezTo>
                    <a:pt x="773" y="1010"/>
                    <a:pt x="799" y="1102"/>
                    <a:pt x="786" y="1193"/>
                  </a:cubicBezTo>
                  <a:cubicBezTo>
                    <a:pt x="760" y="1285"/>
                    <a:pt x="642" y="1337"/>
                    <a:pt x="551" y="1363"/>
                  </a:cubicBezTo>
                  <a:lnTo>
                    <a:pt x="485" y="1376"/>
                  </a:lnTo>
                  <a:cubicBezTo>
                    <a:pt x="367" y="1403"/>
                    <a:pt x="249" y="1468"/>
                    <a:pt x="158" y="1547"/>
                  </a:cubicBezTo>
                  <a:cubicBezTo>
                    <a:pt x="40" y="1678"/>
                    <a:pt x="1" y="1861"/>
                    <a:pt x="53" y="2031"/>
                  </a:cubicBezTo>
                  <a:cubicBezTo>
                    <a:pt x="79" y="2227"/>
                    <a:pt x="210" y="2398"/>
                    <a:pt x="393" y="2489"/>
                  </a:cubicBezTo>
                  <a:lnTo>
                    <a:pt x="446" y="2319"/>
                  </a:lnTo>
                  <a:cubicBezTo>
                    <a:pt x="315" y="2254"/>
                    <a:pt x="223" y="2136"/>
                    <a:pt x="197" y="1992"/>
                  </a:cubicBezTo>
                  <a:cubicBezTo>
                    <a:pt x="158" y="1874"/>
                    <a:pt x="197" y="1743"/>
                    <a:pt x="276" y="1651"/>
                  </a:cubicBezTo>
                  <a:cubicBezTo>
                    <a:pt x="341" y="1586"/>
                    <a:pt x="433" y="1547"/>
                    <a:pt x="524" y="1534"/>
                  </a:cubicBezTo>
                  <a:lnTo>
                    <a:pt x="590" y="1521"/>
                  </a:lnTo>
                  <a:cubicBezTo>
                    <a:pt x="747" y="1494"/>
                    <a:pt x="891" y="1390"/>
                    <a:pt x="943" y="1232"/>
                  </a:cubicBezTo>
                  <a:cubicBezTo>
                    <a:pt x="970" y="1102"/>
                    <a:pt x="943" y="971"/>
                    <a:pt x="865" y="853"/>
                  </a:cubicBezTo>
                  <a:cubicBezTo>
                    <a:pt x="839" y="827"/>
                    <a:pt x="826" y="787"/>
                    <a:pt x="812" y="748"/>
                  </a:cubicBezTo>
                  <a:cubicBezTo>
                    <a:pt x="747" y="591"/>
                    <a:pt x="773" y="408"/>
                    <a:pt x="878" y="290"/>
                  </a:cubicBezTo>
                  <a:cubicBezTo>
                    <a:pt x="956" y="201"/>
                    <a:pt x="1072" y="157"/>
                    <a:pt x="1185" y="157"/>
                  </a:cubicBezTo>
                  <a:cubicBezTo>
                    <a:pt x="1223" y="157"/>
                    <a:pt x="1261" y="162"/>
                    <a:pt x="1297" y="172"/>
                  </a:cubicBezTo>
                  <a:lnTo>
                    <a:pt x="1349" y="28"/>
                  </a:lnTo>
                  <a:cubicBezTo>
                    <a:pt x="1290" y="10"/>
                    <a:pt x="1229" y="0"/>
                    <a:pt x="1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1"/>
            <p:cNvSpPr/>
            <p:nvPr/>
          </p:nvSpPr>
          <p:spPr>
            <a:xfrm>
              <a:off x="2420900" y="2102450"/>
              <a:ext cx="34725" cy="61650"/>
            </a:xfrm>
            <a:custGeom>
              <a:avLst/>
              <a:gdLst/>
              <a:ahLst/>
              <a:cxnLst/>
              <a:rect l="l" t="t" r="r" b="b"/>
              <a:pathLst>
                <a:path w="1389" h="2466" extrusionOk="0">
                  <a:moveTo>
                    <a:pt x="1251" y="1"/>
                  </a:moveTo>
                  <a:cubicBezTo>
                    <a:pt x="1061" y="1"/>
                    <a:pt x="816" y="81"/>
                    <a:pt x="734" y="266"/>
                  </a:cubicBezTo>
                  <a:cubicBezTo>
                    <a:pt x="655" y="463"/>
                    <a:pt x="747" y="646"/>
                    <a:pt x="826" y="803"/>
                  </a:cubicBezTo>
                  <a:cubicBezTo>
                    <a:pt x="865" y="869"/>
                    <a:pt x="891" y="934"/>
                    <a:pt x="917" y="999"/>
                  </a:cubicBezTo>
                  <a:cubicBezTo>
                    <a:pt x="943" y="1078"/>
                    <a:pt x="943" y="1170"/>
                    <a:pt x="917" y="1248"/>
                  </a:cubicBezTo>
                  <a:cubicBezTo>
                    <a:pt x="865" y="1327"/>
                    <a:pt x="734" y="1366"/>
                    <a:pt x="590" y="1392"/>
                  </a:cubicBezTo>
                  <a:cubicBezTo>
                    <a:pt x="394" y="1445"/>
                    <a:pt x="171" y="1497"/>
                    <a:pt x="92" y="1706"/>
                  </a:cubicBezTo>
                  <a:cubicBezTo>
                    <a:pt x="1" y="1994"/>
                    <a:pt x="145" y="2322"/>
                    <a:pt x="420" y="2466"/>
                  </a:cubicBezTo>
                  <a:lnTo>
                    <a:pt x="498" y="2309"/>
                  </a:lnTo>
                  <a:cubicBezTo>
                    <a:pt x="289" y="2204"/>
                    <a:pt x="197" y="1968"/>
                    <a:pt x="250" y="1759"/>
                  </a:cubicBezTo>
                  <a:cubicBezTo>
                    <a:pt x="302" y="1628"/>
                    <a:pt x="459" y="1589"/>
                    <a:pt x="629" y="1549"/>
                  </a:cubicBezTo>
                  <a:cubicBezTo>
                    <a:pt x="786" y="1536"/>
                    <a:pt x="943" y="1458"/>
                    <a:pt x="1048" y="1327"/>
                  </a:cubicBezTo>
                  <a:cubicBezTo>
                    <a:pt x="1101" y="1209"/>
                    <a:pt x="1114" y="1078"/>
                    <a:pt x="1061" y="960"/>
                  </a:cubicBezTo>
                  <a:cubicBezTo>
                    <a:pt x="1035" y="882"/>
                    <a:pt x="1009" y="803"/>
                    <a:pt x="970" y="738"/>
                  </a:cubicBezTo>
                  <a:cubicBezTo>
                    <a:pt x="891" y="594"/>
                    <a:pt x="826" y="463"/>
                    <a:pt x="878" y="332"/>
                  </a:cubicBezTo>
                  <a:cubicBezTo>
                    <a:pt x="929" y="229"/>
                    <a:pt x="1094" y="158"/>
                    <a:pt x="1239" y="158"/>
                  </a:cubicBezTo>
                  <a:cubicBezTo>
                    <a:pt x="1278" y="158"/>
                    <a:pt x="1316" y="163"/>
                    <a:pt x="1349" y="175"/>
                  </a:cubicBezTo>
                  <a:lnTo>
                    <a:pt x="1389" y="18"/>
                  </a:lnTo>
                  <a:cubicBezTo>
                    <a:pt x="1350" y="6"/>
                    <a:pt x="1302" y="1"/>
                    <a:pt x="1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 name="Google Shape;712;p41"/>
          <p:cNvGrpSpPr/>
          <p:nvPr/>
        </p:nvGrpSpPr>
        <p:grpSpPr>
          <a:xfrm flipH="1">
            <a:off x="7586800" y="632816"/>
            <a:ext cx="673174" cy="862229"/>
            <a:chOff x="423050" y="2039550"/>
            <a:chExt cx="318150" cy="407500"/>
          </a:xfrm>
        </p:grpSpPr>
        <p:sp>
          <p:nvSpPr>
            <p:cNvPr id="713" name="Google Shape;713;p41"/>
            <p:cNvSpPr/>
            <p:nvPr/>
          </p:nvSpPr>
          <p:spPr>
            <a:xfrm>
              <a:off x="423050" y="2039550"/>
              <a:ext cx="318150" cy="407500"/>
            </a:xfrm>
            <a:custGeom>
              <a:avLst/>
              <a:gdLst/>
              <a:ahLst/>
              <a:cxnLst/>
              <a:rect l="l" t="t" r="r" b="b"/>
              <a:pathLst>
                <a:path w="12726" h="16300" extrusionOk="0">
                  <a:moveTo>
                    <a:pt x="11315" y="0"/>
                  </a:moveTo>
                  <a:cubicBezTo>
                    <a:pt x="11239" y="0"/>
                    <a:pt x="11163" y="35"/>
                    <a:pt x="11115" y="98"/>
                  </a:cubicBezTo>
                  <a:lnTo>
                    <a:pt x="79" y="15076"/>
                  </a:lnTo>
                  <a:cubicBezTo>
                    <a:pt x="0" y="15181"/>
                    <a:pt x="26" y="15338"/>
                    <a:pt x="131" y="15416"/>
                  </a:cubicBezTo>
                  <a:lnTo>
                    <a:pt x="1270" y="16254"/>
                  </a:lnTo>
                  <a:cubicBezTo>
                    <a:pt x="1311" y="16285"/>
                    <a:pt x="1361" y="16300"/>
                    <a:pt x="1410" y="16300"/>
                  </a:cubicBezTo>
                  <a:cubicBezTo>
                    <a:pt x="1486" y="16300"/>
                    <a:pt x="1563" y="16265"/>
                    <a:pt x="1610" y="16202"/>
                  </a:cubicBezTo>
                  <a:lnTo>
                    <a:pt x="12647" y="1224"/>
                  </a:lnTo>
                  <a:cubicBezTo>
                    <a:pt x="12726" y="1120"/>
                    <a:pt x="12700" y="963"/>
                    <a:pt x="12595" y="884"/>
                  </a:cubicBezTo>
                  <a:lnTo>
                    <a:pt x="11456" y="46"/>
                  </a:lnTo>
                  <a:cubicBezTo>
                    <a:pt x="11414" y="15"/>
                    <a:pt x="11365" y="0"/>
                    <a:pt x="113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1"/>
            <p:cNvSpPr/>
            <p:nvPr/>
          </p:nvSpPr>
          <p:spPr>
            <a:xfrm>
              <a:off x="529150" y="2194150"/>
              <a:ext cx="108300" cy="97850"/>
            </a:xfrm>
            <a:custGeom>
              <a:avLst/>
              <a:gdLst/>
              <a:ahLst/>
              <a:cxnLst/>
              <a:rect l="l" t="t" r="r" b="b"/>
              <a:pathLst>
                <a:path w="4332" h="3914" extrusionOk="0">
                  <a:moveTo>
                    <a:pt x="2136" y="0"/>
                  </a:moveTo>
                  <a:cubicBezTo>
                    <a:pt x="1023" y="0"/>
                    <a:pt x="0" y="972"/>
                    <a:pt x="194" y="2254"/>
                  </a:cubicBezTo>
                  <a:cubicBezTo>
                    <a:pt x="354" y="3301"/>
                    <a:pt x="1236" y="3914"/>
                    <a:pt x="2134" y="3914"/>
                  </a:cubicBezTo>
                  <a:cubicBezTo>
                    <a:pt x="2707" y="3914"/>
                    <a:pt x="3287" y="3664"/>
                    <a:pt x="3690" y="3118"/>
                  </a:cubicBezTo>
                  <a:cubicBezTo>
                    <a:pt x="4331" y="2254"/>
                    <a:pt x="4148" y="1023"/>
                    <a:pt x="3284" y="382"/>
                  </a:cubicBezTo>
                  <a:cubicBezTo>
                    <a:pt x="2922" y="118"/>
                    <a:pt x="2524" y="0"/>
                    <a:pt x="2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1"/>
            <p:cNvSpPr/>
            <p:nvPr/>
          </p:nvSpPr>
          <p:spPr>
            <a:xfrm>
              <a:off x="576875" y="2211900"/>
              <a:ext cx="34050" cy="52700"/>
            </a:xfrm>
            <a:custGeom>
              <a:avLst/>
              <a:gdLst/>
              <a:ahLst/>
              <a:cxnLst/>
              <a:rect l="l" t="t" r="r" b="b"/>
              <a:pathLst>
                <a:path w="1362" h="2108" extrusionOk="0">
                  <a:moveTo>
                    <a:pt x="1076" y="1"/>
                  </a:moveTo>
                  <a:cubicBezTo>
                    <a:pt x="1052" y="1"/>
                    <a:pt x="1028" y="12"/>
                    <a:pt x="1009" y="39"/>
                  </a:cubicBezTo>
                  <a:lnTo>
                    <a:pt x="0" y="1400"/>
                  </a:lnTo>
                  <a:lnTo>
                    <a:pt x="1218" y="2094"/>
                  </a:lnTo>
                  <a:cubicBezTo>
                    <a:pt x="1231" y="2094"/>
                    <a:pt x="1244" y="2107"/>
                    <a:pt x="1257" y="2107"/>
                  </a:cubicBezTo>
                  <a:cubicBezTo>
                    <a:pt x="1336" y="2107"/>
                    <a:pt x="1362" y="1989"/>
                    <a:pt x="1297" y="1950"/>
                  </a:cubicBezTo>
                  <a:lnTo>
                    <a:pt x="236" y="1348"/>
                  </a:lnTo>
                  <a:lnTo>
                    <a:pt x="1139" y="130"/>
                  </a:lnTo>
                  <a:cubicBezTo>
                    <a:pt x="1186" y="65"/>
                    <a:pt x="1134" y="1"/>
                    <a:pt x="10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1"/>
            <p:cNvSpPr/>
            <p:nvPr/>
          </p:nvSpPr>
          <p:spPr>
            <a:xfrm>
              <a:off x="620100" y="2171075"/>
              <a:ext cx="19650" cy="17700"/>
            </a:xfrm>
            <a:custGeom>
              <a:avLst/>
              <a:gdLst/>
              <a:ahLst/>
              <a:cxnLst/>
              <a:rect l="l" t="t" r="r" b="b"/>
              <a:pathLst>
                <a:path w="786" h="708" extrusionOk="0">
                  <a:moveTo>
                    <a:pt x="386" y="0"/>
                  </a:moveTo>
                  <a:cubicBezTo>
                    <a:pt x="182" y="0"/>
                    <a:pt x="0" y="179"/>
                    <a:pt x="39" y="402"/>
                  </a:cubicBezTo>
                  <a:cubicBezTo>
                    <a:pt x="63" y="593"/>
                    <a:pt x="223" y="707"/>
                    <a:pt x="386" y="707"/>
                  </a:cubicBezTo>
                  <a:cubicBezTo>
                    <a:pt x="491" y="707"/>
                    <a:pt x="596" y="661"/>
                    <a:pt x="667" y="559"/>
                  </a:cubicBezTo>
                  <a:cubicBezTo>
                    <a:pt x="785" y="402"/>
                    <a:pt x="746" y="192"/>
                    <a:pt x="602" y="74"/>
                  </a:cubicBezTo>
                  <a:cubicBezTo>
                    <a:pt x="533" y="23"/>
                    <a:pt x="458" y="0"/>
                    <a:pt x="3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1"/>
            <p:cNvSpPr/>
            <p:nvPr/>
          </p:nvSpPr>
          <p:spPr>
            <a:xfrm>
              <a:off x="641050" y="2142550"/>
              <a:ext cx="19650" cy="17750"/>
            </a:xfrm>
            <a:custGeom>
              <a:avLst/>
              <a:gdLst/>
              <a:ahLst/>
              <a:cxnLst/>
              <a:rect l="l" t="t" r="r" b="b"/>
              <a:pathLst>
                <a:path w="786" h="710" extrusionOk="0">
                  <a:moveTo>
                    <a:pt x="386" y="0"/>
                  </a:moveTo>
                  <a:cubicBezTo>
                    <a:pt x="186" y="0"/>
                    <a:pt x="0" y="174"/>
                    <a:pt x="39" y="404"/>
                  </a:cubicBezTo>
                  <a:cubicBezTo>
                    <a:pt x="71" y="595"/>
                    <a:pt x="229" y="709"/>
                    <a:pt x="393" y="709"/>
                  </a:cubicBezTo>
                  <a:cubicBezTo>
                    <a:pt x="497" y="709"/>
                    <a:pt x="604" y="663"/>
                    <a:pt x="680" y="561"/>
                  </a:cubicBezTo>
                  <a:cubicBezTo>
                    <a:pt x="785" y="404"/>
                    <a:pt x="759" y="194"/>
                    <a:pt x="602" y="76"/>
                  </a:cubicBezTo>
                  <a:cubicBezTo>
                    <a:pt x="535" y="23"/>
                    <a:pt x="460" y="0"/>
                    <a:pt x="3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1"/>
            <p:cNvSpPr/>
            <p:nvPr/>
          </p:nvSpPr>
          <p:spPr>
            <a:xfrm>
              <a:off x="662225" y="2113925"/>
              <a:ext cx="19750" cy="17750"/>
            </a:xfrm>
            <a:custGeom>
              <a:avLst/>
              <a:gdLst/>
              <a:ahLst/>
              <a:cxnLst/>
              <a:rect l="l" t="t" r="r" b="b"/>
              <a:pathLst>
                <a:path w="790" h="710" extrusionOk="0">
                  <a:moveTo>
                    <a:pt x="388" y="1"/>
                  </a:moveTo>
                  <a:cubicBezTo>
                    <a:pt x="188" y="1"/>
                    <a:pt x="0" y="176"/>
                    <a:pt x="30" y="410"/>
                  </a:cubicBezTo>
                  <a:cubicBezTo>
                    <a:pt x="61" y="601"/>
                    <a:pt x="224" y="709"/>
                    <a:pt x="388" y="709"/>
                  </a:cubicBezTo>
                  <a:cubicBezTo>
                    <a:pt x="493" y="709"/>
                    <a:pt x="599" y="664"/>
                    <a:pt x="671" y="567"/>
                  </a:cubicBezTo>
                  <a:cubicBezTo>
                    <a:pt x="789" y="410"/>
                    <a:pt x="750" y="187"/>
                    <a:pt x="593" y="69"/>
                  </a:cubicBezTo>
                  <a:cubicBezTo>
                    <a:pt x="529" y="22"/>
                    <a:pt x="457" y="1"/>
                    <a:pt x="3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54"/>
          <p:cNvSpPr txBox="1">
            <a:spLocks noGrp="1"/>
          </p:cNvSpPr>
          <p:nvPr>
            <p:ph type="title"/>
          </p:nvPr>
        </p:nvSpPr>
        <p:spPr>
          <a:xfrm>
            <a:off x="2269700" y="951475"/>
            <a:ext cx="4604700" cy="126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15"/>
        <p:cNvGrpSpPr/>
        <p:nvPr/>
      </p:nvGrpSpPr>
      <p:grpSpPr>
        <a:xfrm>
          <a:off x="0" y="0"/>
          <a:ext cx="0" cy="0"/>
          <a:chOff x="0" y="0"/>
          <a:chExt cx="0" cy="0"/>
        </a:xfrm>
      </p:grpSpPr>
      <p:sp>
        <p:nvSpPr>
          <p:cNvPr id="1516" name="Google Shape;1516;p56"/>
          <p:cNvSpPr txBox="1">
            <a:spLocks noGrp="1"/>
          </p:cNvSpPr>
          <p:nvPr>
            <p:ph type="title"/>
          </p:nvPr>
        </p:nvSpPr>
        <p:spPr>
          <a:xfrm>
            <a:off x="802675" y="1273050"/>
            <a:ext cx="7538700" cy="210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150,000</a:t>
            </a:r>
            <a:endParaRPr/>
          </a:p>
        </p:txBody>
      </p:sp>
      <p:sp>
        <p:nvSpPr>
          <p:cNvPr id="1517" name="Google Shape;1517;p56"/>
          <p:cNvSpPr txBox="1">
            <a:spLocks noGrp="1"/>
          </p:cNvSpPr>
          <p:nvPr>
            <p:ph type="subTitle" idx="1"/>
          </p:nvPr>
        </p:nvSpPr>
        <p:spPr>
          <a:xfrm>
            <a:off x="2039600" y="3287625"/>
            <a:ext cx="5064900" cy="49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catch your audience’s attention</a:t>
            </a:r>
            <a:endParaRPr/>
          </a:p>
        </p:txBody>
      </p:sp>
      <p:sp>
        <p:nvSpPr>
          <p:cNvPr id="1518" name="Google Shape;1518;p56"/>
          <p:cNvSpPr txBox="1">
            <a:spLocks noGrp="1"/>
          </p:cNvSpPr>
          <p:nvPr>
            <p:ph type="subTitle" idx="2"/>
          </p:nvPr>
        </p:nvSpPr>
        <p:spPr>
          <a:xfrm>
            <a:off x="720000" y="471975"/>
            <a:ext cx="2336100" cy="21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SHOPPING CART THEME | 2XXX</a:t>
            </a:r>
            <a:endParaRPr>
              <a:solidFill>
                <a:schemeClr val="dk1"/>
              </a:solidFill>
            </a:endParaRPr>
          </a:p>
        </p:txBody>
      </p:sp>
      <p:sp>
        <p:nvSpPr>
          <p:cNvPr id="1519" name="Google Shape;1519;p56"/>
          <p:cNvSpPr txBox="1">
            <a:spLocks noGrp="1"/>
          </p:cNvSpPr>
          <p:nvPr>
            <p:ph type="subTitle" idx="3"/>
          </p:nvPr>
        </p:nvSpPr>
        <p:spPr>
          <a:xfrm>
            <a:off x="2147925" y="4697325"/>
            <a:ext cx="1368600" cy="12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www.slidesgo.com</a:t>
            </a:r>
            <a:endParaRPr>
              <a:solidFill>
                <a:schemeClr val="dk1"/>
              </a:solidFill>
            </a:endParaRPr>
          </a:p>
        </p:txBody>
      </p:sp>
      <p:grpSp>
        <p:nvGrpSpPr>
          <p:cNvPr id="1520" name="Google Shape;1520;p56"/>
          <p:cNvGrpSpPr/>
          <p:nvPr/>
        </p:nvGrpSpPr>
        <p:grpSpPr>
          <a:xfrm>
            <a:off x="7233107" y="338490"/>
            <a:ext cx="916126" cy="957162"/>
            <a:chOff x="800425" y="2798300"/>
            <a:chExt cx="469375" cy="490425"/>
          </a:xfrm>
        </p:grpSpPr>
        <p:sp>
          <p:nvSpPr>
            <p:cNvPr id="1521" name="Google Shape;1521;p56"/>
            <p:cNvSpPr/>
            <p:nvPr/>
          </p:nvSpPr>
          <p:spPr>
            <a:xfrm>
              <a:off x="849525" y="2817050"/>
              <a:ext cx="420275" cy="450075"/>
            </a:xfrm>
            <a:custGeom>
              <a:avLst/>
              <a:gdLst/>
              <a:ahLst/>
              <a:cxnLst/>
              <a:rect l="l" t="t" r="r" b="b"/>
              <a:pathLst>
                <a:path w="16811" h="18003" extrusionOk="0">
                  <a:moveTo>
                    <a:pt x="8864" y="1"/>
                  </a:moveTo>
                  <a:lnTo>
                    <a:pt x="0" y="3850"/>
                  </a:lnTo>
                  <a:lnTo>
                    <a:pt x="5001" y="18002"/>
                  </a:lnTo>
                  <a:lnTo>
                    <a:pt x="14847" y="13721"/>
                  </a:lnTo>
                  <a:lnTo>
                    <a:pt x="16811" y="12857"/>
                  </a:lnTo>
                  <a:lnTo>
                    <a:pt x="88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6"/>
            <p:cNvSpPr/>
            <p:nvPr/>
          </p:nvSpPr>
          <p:spPr>
            <a:xfrm>
              <a:off x="800425" y="2820975"/>
              <a:ext cx="420275" cy="467750"/>
            </a:xfrm>
            <a:custGeom>
              <a:avLst/>
              <a:gdLst/>
              <a:ahLst/>
              <a:cxnLst/>
              <a:rect l="l" t="t" r="r" b="b"/>
              <a:pathLst>
                <a:path w="16811" h="18710" extrusionOk="0">
                  <a:moveTo>
                    <a:pt x="10461" y="1"/>
                  </a:moveTo>
                  <a:lnTo>
                    <a:pt x="0" y="4557"/>
                  </a:lnTo>
                  <a:lnTo>
                    <a:pt x="4988" y="18709"/>
                  </a:lnTo>
                  <a:lnTo>
                    <a:pt x="16811" y="13564"/>
                  </a:lnTo>
                  <a:lnTo>
                    <a:pt x="104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6"/>
            <p:cNvSpPr/>
            <p:nvPr/>
          </p:nvSpPr>
          <p:spPr>
            <a:xfrm>
              <a:off x="832825" y="2798300"/>
              <a:ext cx="200000" cy="133650"/>
            </a:xfrm>
            <a:custGeom>
              <a:avLst/>
              <a:gdLst/>
              <a:ahLst/>
              <a:cxnLst/>
              <a:rect l="l" t="t" r="r" b="b"/>
              <a:pathLst>
                <a:path w="8000" h="5346" extrusionOk="0">
                  <a:moveTo>
                    <a:pt x="4537" y="0"/>
                  </a:moveTo>
                  <a:cubicBezTo>
                    <a:pt x="3986" y="0"/>
                    <a:pt x="3435" y="116"/>
                    <a:pt x="2920" y="345"/>
                  </a:cubicBezTo>
                  <a:cubicBezTo>
                    <a:pt x="930" y="1209"/>
                    <a:pt x="0" y="3448"/>
                    <a:pt x="812" y="5346"/>
                  </a:cubicBezTo>
                  <a:lnTo>
                    <a:pt x="1113" y="5215"/>
                  </a:lnTo>
                  <a:cubicBezTo>
                    <a:pt x="367" y="3474"/>
                    <a:pt x="1231" y="1418"/>
                    <a:pt x="3051" y="633"/>
                  </a:cubicBezTo>
                  <a:cubicBezTo>
                    <a:pt x="3523" y="418"/>
                    <a:pt x="4030" y="313"/>
                    <a:pt x="4539" y="313"/>
                  </a:cubicBezTo>
                  <a:cubicBezTo>
                    <a:pt x="4961" y="313"/>
                    <a:pt x="5383" y="386"/>
                    <a:pt x="5787" y="528"/>
                  </a:cubicBezTo>
                  <a:cubicBezTo>
                    <a:pt x="6638" y="842"/>
                    <a:pt x="7345" y="1497"/>
                    <a:pt x="7712" y="2335"/>
                  </a:cubicBezTo>
                  <a:lnTo>
                    <a:pt x="8000" y="2204"/>
                  </a:lnTo>
                  <a:cubicBezTo>
                    <a:pt x="7607" y="1287"/>
                    <a:pt x="6835" y="580"/>
                    <a:pt x="5892" y="240"/>
                  </a:cubicBezTo>
                  <a:cubicBezTo>
                    <a:pt x="5453" y="80"/>
                    <a:pt x="4995" y="0"/>
                    <a:pt x="4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4" name="Google Shape;1524;p56"/>
          <p:cNvGrpSpPr/>
          <p:nvPr/>
        </p:nvGrpSpPr>
        <p:grpSpPr>
          <a:xfrm rot="314072">
            <a:off x="7977233" y="1293947"/>
            <a:ext cx="479289" cy="463075"/>
            <a:chOff x="6085197" y="1608975"/>
            <a:chExt cx="296453" cy="286425"/>
          </a:xfrm>
        </p:grpSpPr>
        <p:sp>
          <p:nvSpPr>
            <p:cNvPr id="1525" name="Google Shape;1525;p56"/>
            <p:cNvSpPr/>
            <p:nvPr/>
          </p:nvSpPr>
          <p:spPr>
            <a:xfrm>
              <a:off x="6227450" y="1611925"/>
              <a:ext cx="154200" cy="280850"/>
            </a:xfrm>
            <a:custGeom>
              <a:avLst/>
              <a:gdLst/>
              <a:ahLst/>
              <a:cxnLst/>
              <a:rect l="l" t="t" r="r" b="b"/>
              <a:pathLst>
                <a:path w="6168" h="11234" extrusionOk="0">
                  <a:moveTo>
                    <a:pt x="2515" y="0"/>
                  </a:moveTo>
                  <a:lnTo>
                    <a:pt x="2515" y="956"/>
                  </a:lnTo>
                  <a:cubicBezTo>
                    <a:pt x="1114" y="1126"/>
                    <a:pt x="223" y="2003"/>
                    <a:pt x="223" y="3273"/>
                  </a:cubicBezTo>
                  <a:cubicBezTo>
                    <a:pt x="223" y="4622"/>
                    <a:pt x="1088" y="5303"/>
                    <a:pt x="2999" y="5853"/>
                  </a:cubicBezTo>
                  <a:cubicBezTo>
                    <a:pt x="4544" y="6271"/>
                    <a:pt x="4989" y="6861"/>
                    <a:pt x="4989" y="7699"/>
                  </a:cubicBezTo>
                  <a:cubicBezTo>
                    <a:pt x="4989" y="8641"/>
                    <a:pt x="4334" y="9178"/>
                    <a:pt x="3156" y="9178"/>
                  </a:cubicBezTo>
                  <a:cubicBezTo>
                    <a:pt x="2096" y="9178"/>
                    <a:pt x="1415" y="8667"/>
                    <a:pt x="1192" y="7633"/>
                  </a:cubicBezTo>
                  <a:lnTo>
                    <a:pt x="1" y="7633"/>
                  </a:lnTo>
                  <a:cubicBezTo>
                    <a:pt x="158" y="8929"/>
                    <a:pt x="1009" y="9885"/>
                    <a:pt x="2567" y="10055"/>
                  </a:cubicBezTo>
                  <a:lnTo>
                    <a:pt x="2567" y="11233"/>
                  </a:lnTo>
                  <a:lnTo>
                    <a:pt x="3601" y="11233"/>
                  </a:lnTo>
                  <a:lnTo>
                    <a:pt x="3601" y="10068"/>
                  </a:lnTo>
                  <a:cubicBezTo>
                    <a:pt x="5185" y="9911"/>
                    <a:pt x="6167" y="8995"/>
                    <a:pt x="6167" y="7581"/>
                  </a:cubicBezTo>
                  <a:cubicBezTo>
                    <a:pt x="6167" y="6298"/>
                    <a:pt x="5539" y="5394"/>
                    <a:pt x="3339" y="4740"/>
                  </a:cubicBezTo>
                  <a:cubicBezTo>
                    <a:pt x="1899" y="4321"/>
                    <a:pt x="1415" y="4007"/>
                    <a:pt x="1415" y="3169"/>
                  </a:cubicBezTo>
                  <a:cubicBezTo>
                    <a:pt x="1415" y="2501"/>
                    <a:pt x="1808" y="1859"/>
                    <a:pt x="2973" y="1859"/>
                  </a:cubicBezTo>
                  <a:cubicBezTo>
                    <a:pt x="4243" y="1859"/>
                    <a:pt x="4609" y="2527"/>
                    <a:pt x="4727" y="3103"/>
                  </a:cubicBezTo>
                  <a:lnTo>
                    <a:pt x="5945" y="3103"/>
                  </a:lnTo>
                  <a:cubicBezTo>
                    <a:pt x="5827" y="2226"/>
                    <a:pt x="5303" y="1152"/>
                    <a:pt x="3549" y="969"/>
                  </a:cubicBezTo>
                  <a:lnTo>
                    <a:pt x="35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6"/>
            <p:cNvSpPr/>
            <p:nvPr/>
          </p:nvSpPr>
          <p:spPr>
            <a:xfrm>
              <a:off x="6152500" y="1611925"/>
              <a:ext cx="153875" cy="280850"/>
            </a:xfrm>
            <a:custGeom>
              <a:avLst/>
              <a:gdLst/>
              <a:ahLst/>
              <a:cxnLst/>
              <a:rect l="l" t="t" r="r" b="b"/>
              <a:pathLst>
                <a:path w="6155" h="11234" extrusionOk="0">
                  <a:moveTo>
                    <a:pt x="2501" y="0"/>
                  </a:moveTo>
                  <a:lnTo>
                    <a:pt x="2501" y="956"/>
                  </a:lnTo>
                  <a:cubicBezTo>
                    <a:pt x="1101" y="1126"/>
                    <a:pt x="210" y="2003"/>
                    <a:pt x="210" y="3273"/>
                  </a:cubicBezTo>
                  <a:cubicBezTo>
                    <a:pt x="210" y="4622"/>
                    <a:pt x="1074" y="5303"/>
                    <a:pt x="2986" y="5853"/>
                  </a:cubicBezTo>
                  <a:cubicBezTo>
                    <a:pt x="4531" y="6271"/>
                    <a:pt x="4976" y="6861"/>
                    <a:pt x="4976" y="7699"/>
                  </a:cubicBezTo>
                  <a:cubicBezTo>
                    <a:pt x="4976" y="8641"/>
                    <a:pt x="4321" y="9178"/>
                    <a:pt x="3143" y="9178"/>
                  </a:cubicBezTo>
                  <a:cubicBezTo>
                    <a:pt x="2082" y="9178"/>
                    <a:pt x="1389" y="8667"/>
                    <a:pt x="1179" y="7633"/>
                  </a:cubicBezTo>
                  <a:lnTo>
                    <a:pt x="1" y="7633"/>
                  </a:lnTo>
                  <a:cubicBezTo>
                    <a:pt x="158" y="8929"/>
                    <a:pt x="996" y="9885"/>
                    <a:pt x="2567" y="10055"/>
                  </a:cubicBezTo>
                  <a:lnTo>
                    <a:pt x="2567" y="11233"/>
                  </a:lnTo>
                  <a:lnTo>
                    <a:pt x="3601" y="11233"/>
                  </a:lnTo>
                  <a:lnTo>
                    <a:pt x="3601" y="10068"/>
                  </a:lnTo>
                  <a:cubicBezTo>
                    <a:pt x="5172" y="9911"/>
                    <a:pt x="6154" y="8995"/>
                    <a:pt x="6154" y="7581"/>
                  </a:cubicBezTo>
                  <a:cubicBezTo>
                    <a:pt x="6154" y="6298"/>
                    <a:pt x="5526" y="5394"/>
                    <a:pt x="3326" y="4740"/>
                  </a:cubicBezTo>
                  <a:cubicBezTo>
                    <a:pt x="1873" y="4321"/>
                    <a:pt x="1389" y="4007"/>
                    <a:pt x="1389" y="3169"/>
                  </a:cubicBezTo>
                  <a:cubicBezTo>
                    <a:pt x="1389" y="2501"/>
                    <a:pt x="1794" y="1859"/>
                    <a:pt x="2947" y="1859"/>
                  </a:cubicBezTo>
                  <a:cubicBezTo>
                    <a:pt x="4230" y="1859"/>
                    <a:pt x="4583" y="2527"/>
                    <a:pt x="4714" y="3103"/>
                  </a:cubicBezTo>
                  <a:lnTo>
                    <a:pt x="5918" y="3103"/>
                  </a:lnTo>
                  <a:cubicBezTo>
                    <a:pt x="5814" y="2226"/>
                    <a:pt x="5290" y="1152"/>
                    <a:pt x="3523" y="969"/>
                  </a:cubicBezTo>
                  <a:lnTo>
                    <a:pt x="35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6"/>
            <p:cNvSpPr/>
            <p:nvPr/>
          </p:nvSpPr>
          <p:spPr>
            <a:xfrm>
              <a:off x="6085197" y="1608975"/>
              <a:ext cx="160075" cy="286425"/>
            </a:xfrm>
            <a:custGeom>
              <a:avLst/>
              <a:gdLst/>
              <a:ahLst/>
              <a:cxnLst/>
              <a:rect l="l" t="t" r="r" b="b"/>
              <a:pathLst>
                <a:path w="6403" h="11457" extrusionOk="0">
                  <a:moveTo>
                    <a:pt x="3562" y="210"/>
                  </a:moveTo>
                  <a:lnTo>
                    <a:pt x="3562" y="1166"/>
                  </a:lnTo>
                  <a:lnTo>
                    <a:pt x="3653" y="1179"/>
                  </a:lnTo>
                  <a:cubicBezTo>
                    <a:pt x="5290" y="1349"/>
                    <a:pt x="5814" y="2292"/>
                    <a:pt x="5945" y="3103"/>
                  </a:cubicBezTo>
                  <a:lnTo>
                    <a:pt x="4937" y="3103"/>
                  </a:lnTo>
                  <a:cubicBezTo>
                    <a:pt x="4727" y="2279"/>
                    <a:pt x="4125" y="1873"/>
                    <a:pt x="3091" y="1873"/>
                  </a:cubicBezTo>
                  <a:cubicBezTo>
                    <a:pt x="2056" y="1873"/>
                    <a:pt x="1441" y="2396"/>
                    <a:pt x="1441" y="3287"/>
                  </a:cubicBezTo>
                  <a:cubicBezTo>
                    <a:pt x="1441" y="4216"/>
                    <a:pt x="2030" y="4543"/>
                    <a:pt x="3431" y="4949"/>
                  </a:cubicBezTo>
                  <a:cubicBezTo>
                    <a:pt x="5395" y="5525"/>
                    <a:pt x="6193" y="6324"/>
                    <a:pt x="6193" y="7699"/>
                  </a:cubicBezTo>
                  <a:cubicBezTo>
                    <a:pt x="6193" y="9047"/>
                    <a:pt x="5264" y="9937"/>
                    <a:pt x="3719" y="10081"/>
                  </a:cubicBezTo>
                  <a:lnTo>
                    <a:pt x="3627" y="10095"/>
                  </a:lnTo>
                  <a:lnTo>
                    <a:pt x="3627" y="11247"/>
                  </a:lnTo>
                  <a:lnTo>
                    <a:pt x="2789" y="11247"/>
                  </a:lnTo>
                  <a:lnTo>
                    <a:pt x="2789" y="10081"/>
                  </a:lnTo>
                  <a:lnTo>
                    <a:pt x="2698" y="10068"/>
                  </a:lnTo>
                  <a:cubicBezTo>
                    <a:pt x="1310" y="9911"/>
                    <a:pt x="446" y="9126"/>
                    <a:pt x="236" y="7856"/>
                  </a:cubicBezTo>
                  <a:lnTo>
                    <a:pt x="1218" y="7856"/>
                  </a:lnTo>
                  <a:cubicBezTo>
                    <a:pt x="1467" y="8864"/>
                    <a:pt x="2174" y="9401"/>
                    <a:pt x="3274" y="9401"/>
                  </a:cubicBezTo>
                  <a:cubicBezTo>
                    <a:pt x="4504" y="9401"/>
                    <a:pt x="5211" y="8825"/>
                    <a:pt x="5211" y="7817"/>
                  </a:cubicBezTo>
                  <a:cubicBezTo>
                    <a:pt x="5211" y="6848"/>
                    <a:pt x="4609" y="6272"/>
                    <a:pt x="3156" y="5866"/>
                  </a:cubicBezTo>
                  <a:cubicBezTo>
                    <a:pt x="1179" y="5303"/>
                    <a:pt x="446" y="4635"/>
                    <a:pt x="446" y="3391"/>
                  </a:cubicBezTo>
                  <a:cubicBezTo>
                    <a:pt x="446" y="2187"/>
                    <a:pt x="1297" y="1336"/>
                    <a:pt x="2658" y="1179"/>
                  </a:cubicBezTo>
                  <a:lnTo>
                    <a:pt x="2750" y="1166"/>
                  </a:lnTo>
                  <a:lnTo>
                    <a:pt x="2750" y="210"/>
                  </a:lnTo>
                  <a:close/>
                  <a:moveTo>
                    <a:pt x="2528" y="1"/>
                  </a:moveTo>
                  <a:lnTo>
                    <a:pt x="2528" y="982"/>
                  </a:lnTo>
                  <a:cubicBezTo>
                    <a:pt x="1114" y="1192"/>
                    <a:pt x="236" y="2095"/>
                    <a:pt x="236" y="3391"/>
                  </a:cubicBezTo>
                  <a:cubicBezTo>
                    <a:pt x="236" y="4936"/>
                    <a:pt x="1375" y="5565"/>
                    <a:pt x="3091" y="6062"/>
                  </a:cubicBezTo>
                  <a:cubicBezTo>
                    <a:pt x="4766" y="6533"/>
                    <a:pt x="5002" y="7188"/>
                    <a:pt x="5002" y="7817"/>
                  </a:cubicBezTo>
                  <a:cubicBezTo>
                    <a:pt x="5002" y="8707"/>
                    <a:pt x="4387" y="9191"/>
                    <a:pt x="3274" y="9191"/>
                  </a:cubicBezTo>
                  <a:cubicBezTo>
                    <a:pt x="2240" y="9191"/>
                    <a:pt x="1611" y="8707"/>
                    <a:pt x="1402" y="7738"/>
                  </a:cubicBezTo>
                  <a:lnTo>
                    <a:pt x="1375" y="7646"/>
                  </a:lnTo>
                  <a:lnTo>
                    <a:pt x="1" y="7646"/>
                  </a:lnTo>
                  <a:lnTo>
                    <a:pt x="14" y="7764"/>
                  </a:lnTo>
                  <a:cubicBezTo>
                    <a:pt x="197" y="9165"/>
                    <a:pt x="1127" y="10068"/>
                    <a:pt x="2593" y="10265"/>
                  </a:cubicBezTo>
                  <a:lnTo>
                    <a:pt x="2593" y="11456"/>
                  </a:lnTo>
                  <a:lnTo>
                    <a:pt x="3824" y="11456"/>
                  </a:lnTo>
                  <a:lnTo>
                    <a:pt x="3837" y="10304"/>
                  </a:lnTo>
                  <a:cubicBezTo>
                    <a:pt x="5447" y="10121"/>
                    <a:pt x="6403" y="9152"/>
                    <a:pt x="6403" y="7725"/>
                  </a:cubicBezTo>
                  <a:cubicBezTo>
                    <a:pt x="6403" y="6232"/>
                    <a:pt x="5565" y="5381"/>
                    <a:pt x="3496" y="4779"/>
                  </a:cubicBezTo>
                  <a:cubicBezTo>
                    <a:pt x="2004" y="4334"/>
                    <a:pt x="1637" y="4046"/>
                    <a:pt x="1637" y="3300"/>
                  </a:cubicBezTo>
                  <a:cubicBezTo>
                    <a:pt x="1637" y="2933"/>
                    <a:pt x="1781" y="2082"/>
                    <a:pt x="3091" y="2082"/>
                  </a:cubicBezTo>
                  <a:cubicBezTo>
                    <a:pt x="4046" y="2082"/>
                    <a:pt x="4596" y="2462"/>
                    <a:pt x="4766" y="3234"/>
                  </a:cubicBezTo>
                  <a:lnTo>
                    <a:pt x="4779" y="3313"/>
                  </a:lnTo>
                  <a:lnTo>
                    <a:pt x="6180" y="3313"/>
                  </a:lnTo>
                  <a:lnTo>
                    <a:pt x="6167" y="3195"/>
                  </a:lnTo>
                  <a:cubicBezTo>
                    <a:pt x="6076" y="2462"/>
                    <a:pt x="5630" y="1218"/>
                    <a:pt x="3771" y="982"/>
                  </a:cubicBezTo>
                  <a:lnTo>
                    <a:pt x="37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8" name="Google Shape;1528;p56"/>
          <p:cNvGrpSpPr/>
          <p:nvPr/>
        </p:nvGrpSpPr>
        <p:grpSpPr>
          <a:xfrm>
            <a:off x="802686" y="2503269"/>
            <a:ext cx="870083" cy="870083"/>
            <a:chOff x="2429425" y="1984725"/>
            <a:chExt cx="239600" cy="239600"/>
          </a:xfrm>
        </p:grpSpPr>
        <p:sp>
          <p:nvSpPr>
            <p:cNvPr id="1529" name="Google Shape;1529;p56"/>
            <p:cNvSpPr/>
            <p:nvPr/>
          </p:nvSpPr>
          <p:spPr>
            <a:xfrm>
              <a:off x="2429425" y="1984725"/>
              <a:ext cx="239600" cy="239600"/>
            </a:xfrm>
            <a:custGeom>
              <a:avLst/>
              <a:gdLst/>
              <a:ahLst/>
              <a:cxnLst/>
              <a:rect l="l" t="t" r="r" b="b"/>
              <a:pathLst>
                <a:path w="9584" h="9584" extrusionOk="0">
                  <a:moveTo>
                    <a:pt x="3771" y="0"/>
                  </a:moveTo>
                  <a:lnTo>
                    <a:pt x="3679" y="2606"/>
                  </a:lnTo>
                  <a:lnTo>
                    <a:pt x="1519" y="1152"/>
                  </a:lnTo>
                  <a:lnTo>
                    <a:pt x="2736" y="3457"/>
                  </a:lnTo>
                  <a:lnTo>
                    <a:pt x="131" y="3273"/>
                  </a:lnTo>
                  <a:lnTo>
                    <a:pt x="2344" y="4661"/>
                  </a:lnTo>
                  <a:lnTo>
                    <a:pt x="0" y="5813"/>
                  </a:lnTo>
                  <a:lnTo>
                    <a:pt x="2606" y="5905"/>
                  </a:lnTo>
                  <a:lnTo>
                    <a:pt x="1152" y="8065"/>
                  </a:lnTo>
                  <a:lnTo>
                    <a:pt x="1152" y="8065"/>
                  </a:lnTo>
                  <a:lnTo>
                    <a:pt x="3457" y="6847"/>
                  </a:lnTo>
                  <a:lnTo>
                    <a:pt x="3273" y="9453"/>
                  </a:lnTo>
                  <a:lnTo>
                    <a:pt x="4661" y="7240"/>
                  </a:lnTo>
                  <a:lnTo>
                    <a:pt x="5813" y="9584"/>
                  </a:lnTo>
                  <a:lnTo>
                    <a:pt x="5905" y="6978"/>
                  </a:lnTo>
                  <a:lnTo>
                    <a:pt x="8065" y="8432"/>
                  </a:lnTo>
                  <a:lnTo>
                    <a:pt x="6847" y="6127"/>
                  </a:lnTo>
                  <a:lnTo>
                    <a:pt x="9453" y="6311"/>
                  </a:lnTo>
                  <a:lnTo>
                    <a:pt x="7240" y="4923"/>
                  </a:lnTo>
                  <a:lnTo>
                    <a:pt x="9584" y="3771"/>
                  </a:lnTo>
                  <a:lnTo>
                    <a:pt x="6978" y="3679"/>
                  </a:lnTo>
                  <a:lnTo>
                    <a:pt x="8432" y="1519"/>
                  </a:lnTo>
                  <a:lnTo>
                    <a:pt x="6127" y="2737"/>
                  </a:lnTo>
                  <a:lnTo>
                    <a:pt x="6127" y="2737"/>
                  </a:lnTo>
                  <a:lnTo>
                    <a:pt x="6311" y="131"/>
                  </a:lnTo>
                  <a:lnTo>
                    <a:pt x="4923" y="2344"/>
                  </a:lnTo>
                  <a:lnTo>
                    <a:pt x="37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6"/>
            <p:cNvSpPr/>
            <p:nvPr/>
          </p:nvSpPr>
          <p:spPr>
            <a:xfrm>
              <a:off x="2543993" y="2064079"/>
              <a:ext cx="17050" cy="80875"/>
            </a:xfrm>
            <a:custGeom>
              <a:avLst/>
              <a:gdLst/>
              <a:ahLst/>
              <a:cxnLst/>
              <a:rect l="l" t="t" r="r" b="b"/>
              <a:pathLst>
                <a:path w="682" h="3235" extrusionOk="0">
                  <a:moveTo>
                    <a:pt x="66" y="1"/>
                  </a:moveTo>
                  <a:lnTo>
                    <a:pt x="131" y="2266"/>
                  </a:lnTo>
                  <a:lnTo>
                    <a:pt x="459" y="2266"/>
                  </a:lnTo>
                  <a:lnTo>
                    <a:pt x="524" y="1"/>
                  </a:lnTo>
                  <a:close/>
                  <a:moveTo>
                    <a:pt x="288" y="2645"/>
                  </a:moveTo>
                  <a:cubicBezTo>
                    <a:pt x="131" y="2645"/>
                    <a:pt x="0" y="2789"/>
                    <a:pt x="13" y="2946"/>
                  </a:cubicBezTo>
                  <a:cubicBezTo>
                    <a:pt x="0" y="3103"/>
                    <a:pt x="131" y="3234"/>
                    <a:pt x="288" y="3234"/>
                  </a:cubicBezTo>
                  <a:cubicBezTo>
                    <a:pt x="681" y="3234"/>
                    <a:pt x="681" y="2645"/>
                    <a:pt x="288" y="26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1" name="Google Shape;1531;p56"/>
          <p:cNvGrpSpPr/>
          <p:nvPr/>
        </p:nvGrpSpPr>
        <p:grpSpPr>
          <a:xfrm>
            <a:off x="5679335" y="897901"/>
            <a:ext cx="649561" cy="450610"/>
            <a:chOff x="5377172" y="1129776"/>
            <a:chExt cx="649561" cy="450610"/>
          </a:xfrm>
        </p:grpSpPr>
        <p:sp>
          <p:nvSpPr>
            <p:cNvPr id="1532" name="Google Shape;1532;p56"/>
            <p:cNvSpPr/>
            <p:nvPr/>
          </p:nvSpPr>
          <p:spPr>
            <a:xfrm>
              <a:off x="5377172" y="1129776"/>
              <a:ext cx="649561" cy="450610"/>
            </a:xfrm>
            <a:custGeom>
              <a:avLst/>
              <a:gdLst/>
              <a:ahLst/>
              <a:cxnLst/>
              <a:rect l="l" t="t" r="r" b="b"/>
              <a:pathLst>
                <a:path w="9674" h="6711" extrusionOk="0">
                  <a:moveTo>
                    <a:pt x="688" y="0"/>
                  </a:moveTo>
                  <a:cubicBezTo>
                    <a:pt x="313" y="0"/>
                    <a:pt x="1" y="312"/>
                    <a:pt x="1" y="687"/>
                  </a:cubicBezTo>
                  <a:lnTo>
                    <a:pt x="1" y="4986"/>
                  </a:lnTo>
                  <a:cubicBezTo>
                    <a:pt x="1" y="5361"/>
                    <a:pt x="313" y="5674"/>
                    <a:pt x="688" y="5674"/>
                  </a:cubicBezTo>
                  <a:lnTo>
                    <a:pt x="8499" y="5674"/>
                  </a:lnTo>
                  <a:lnTo>
                    <a:pt x="9673" y="6711"/>
                  </a:lnTo>
                  <a:lnTo>
                    <a:pt x="9673" y="687"/>
                  </a:lnTo>
                  <a:cubicBezTo>
                    <a:pt x="9673" y="312"/>
                    <a:pt x="9361" y="0"/>
                    <a:pt x="8986"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6"/>
            <p:cNvSpPr/>
            <p:nvPr/>
          </p:nvSpPr>
          <p:spPr>
            <a:xfrm>
              <a:off x="5584678" y="1216191"/>
              <a:ext cx="245885" cy="225741"/>
            </a:xfrm>
            <a:custGeom>
              <a:avLst/>
              <a:gdLst/>
              <a:ahLst/>
              <a:cxnLst/>
              <a:rect l="l" t="t" r="r" b="b"/>
              <a:pathLst>
                <a:path w="3662" h="3362" extrusionOk="0">
                  <a:moveTo>
                    <a:pt x="775" y="275"/>
                  </a:moveTo>
                  <a:cubicBezTo>
                    <a:pt x="1075" y="275"/>
                    <a:pt x="1200" y="600"/>
                    <a:pt x="1200" y="1000"/>
                  </a:cubicBezTo>
                  <a:cubicBezTo>
                    <a:pt x="1200" y="1425"/>
                    <a:pt x="1050" y="1737"/>
                    <a:pt x="775" y="1737"/>
                  </a:cubicBezTo>
                  <a:cubicBezTo>
                    <a:pt x="500" y="1737"/>
                    <a:pt x="350" y="1425"/>
                    <a:pt x="350" y="1000"/>
                  </a:cubicBezTo>
                  <a:cubicBezTo>
                    <a:pt x="350" y="600"/>
                    <a:pt x="500" y="275"/>
                    <a:pt x="775" y="275"/>
                  </a:cubicBezTo>
                  <a:close/>
                  <a:moveTo>
                    <a:pt x="787" y="0"/>
                  </a:moveTo>
                  <a:cubicBezTo>
                    <a:pt x="362" y="0"/>
                    <a:pt x="0" y="363"/>
                    <a:pt x="0" y="1025"/>
                  </a:cubicBezTo>
                  <a:cubicBezTo>
                    <a:pt x="13" y="1675"/>
                    <a:pt x="337" y="2000"/>
                    <a:pt x="762" y="2000"/>
                  </a:cubicBezTo>
                  <a:cubicBezTo>
                    <a:pt x="1187" y="2000"/>
                    <a:pt x="1537" y="1662"/>
                    <a:pt x="1537" y="975"/>
                  </a:cubicBezTo>
                  <a:cubicBezTo>
                    <a:pt x="1537" y="350"/>
                    <a:pt x="1237" y="0"/>
                    <a:pt x="787" y="0"/>
                  </a:cubicBezTo>
                  <a:close/>
                  <a:moveTo>
                    <a:pt x="2887" y="1612"/>
                  </a:moveTo>
                  <a:cubicBezTo>
                    <a:pt x="3199" y="1612"/>
                    <a:pt x="3312" y="1950"/>
                    <a:pt x="3312" y="2337"/>
                  </a:cubicBezTo>
                  <a:cubicBezTo>
                    <a:pt x="3312" y="2774"/>
                    <a:pt x="3162" y="3087"/>
                    <a:pt x="2887" y="3087"/>
                  </a:cubicBezTo>
                  <a:cubicBezTo>
                    <a:pt x="2624" y="3087"/>
                    <a:pt x="2462" y="2762"/>
                    <a:pt x="2462" y="2350"/>
                  </a:cubicBezTo>
                  <a:lnTo>
                    <a:pt x="2474" y="2350"/>
                  </a:lnTo>
                  <a:cubicBezTo>
                    <a:pt x="2474" y="1937"/>
                    <a:pt x="2624" y="1612"/>
                    <a:pt x="2887" y="1612"/>
                  </a:cubicBezTo>
                  <a:close/>
                  <a:moveTo>
                    <a:pt x="2899" y="1350"/>
                  </a:moveTo>
                  <a:cubicBezTo>
                    <a:pt x="2474" y="1350"/>
                    <a:pt x="2112" y="1725"/>
                    <a:pt x="2112" y="2375"/>
                  </a:cubicBezTo>
                  <a:cubicBezTo>
                    <a:pt x="2124" y="3024"/>
                    <a:pt x="2449" y="3349"/>
                    <a:pt x="2874" y="3349"/>
                  </a:cubicBezTo>
                  <a:cubicBezTo>
                    <a:pt x="3299" y="3349"/>
                    <a:pt x="3662" y="3012"/>
                    <a:pt x="3662" y="2325"/>
                  </a:cubicBezTo>
                  <a:cubicBezTo>
                    <a:pt x="3662" y="1700"/>
                    <a:pt x="3362" y="1350"/>
                    <a:pt x="2899" y="1350"/>
                  </a:cubicBezTo>
                  <a:close/>
                  <a:moveTo>
                    <a:pt x="2649" y="0"/>
                  </a:moveTo>
                  <a:lnTo>
                    <a:pt x="737" y="3362"/>
                  </a:lnTo>
                  <a:lnTo>
                    <a:pt x="1012" y="3362"/>
                  </a:lnTo>
                  <a:lnTo>
                    <a:pt x="29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4" name="Google Shape;1534;p56"/>
          <p:cNvGrpSpPr/>
          <p:nvPr/>
        </p:nvGrpSpPr>
        <p:grpSpPr>
          <a:xfrm>
            <a:off x="7720343" y="3287634"/>
            <a:ext cx="621024" cy="393604"/>
            <a:chOff x="6996643" y="936734"/>
            <a:chExt cx="621024" cy="393604"/>
          </a:xfrm>
        </p:grpSpPr>
        <p:sp>
          <p:nvSpPr>
            <p:cNvPr id="1535" name="Google Shape;1535;p56"/>
            <p:cNvSpPr/>
            <p:nvPr/>
          </p:nvSpPr>
          <p:spPr>
            <a:xfrm>
              <a:off x="6996643" y="936734"/>
              <a:ext cx="621024" cy="393604"/>
            </a:xfrm>
            <a:custGeom>
              <a:avLst/>
              <a:gdLst/>
              <a:ahLst/>
              <a:cxnLst/>
              <a:rect l="l" t="t" r="r" b="b"/>
              <a:pathLst>
                <a:path w="9249" h="5862" extrusionOk="0">
                  <a:moveTo>
                    <a:pt x="625" y="1"/>
                  </a:moveTo>
                  <a:cubicBezTo>
                    <a:pt x="288" y="1"/>
                    <a:pt x="13" y="251"/>
                    <a:pt x="1" y="588"/>
                  </a:cubicBezTo>
                  <a:lnTo>
                    <a:pt x="1" y="5862"/>
                  </a:lnTo>
                  <a:lnTo>
                    <a:pt x="1088" y="4974"/>
                  </a:lnTo>
                  <a:lnTo>
                    <a:pt x="8623" y="4974"/>
                  </a:lnTo>
                  <a:cubicBezTo>
                    <a:pt x="8961" y="4974"/>
                    <a:pt x="9236" y="4712"/>
                    <a:pt x="9248" y="4387"/>
                  </a:cubicBezTo>
                  <a:lnTo>
                    <a:pt x="9248" y="588"/>
                  </a:lnTo>
                  <a:cubicBezTo>
                    <a:pt x="9236" y="251"/>
                    <a:pt x="8961" y="1"/>
                    <a:pt x="8623"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6"/>
            <p:cNvSpPr/>
            <p:nvPr/>
          </p:nvSpPr>
          <p:spPr>
            <a:xfrm>
              <a:off x="7254278" y="1017241"/>
              <a:ext cx="121734" cy="168064"/>
            </a:xfrm>
            <a:custGeom>
              <a:avLst/>
              <a:gdLst/>
              <a:ahLst/>
              <a:cxnLst/>
              <a:rect l="l" t="t" r="r" b="b"/>
              <a:pathLst>
                <a:path w="1813" h="2503" extrusionOk="0">
                  <a:moveTo>
                    <a:pt x="1257" y="1"/>
                  </a:moveTo>
                  <a:cubicBezTo>
                    <a:pt x="986" y="1"/>
                    <a:pt x="740" y="112"/>
                    <a:pt x="550" y="314"/>
                  </a:cubicBezTo>
                  <a:cubicBezTo>
                    <a:pt x="387" y="476"/>
                    <a:pt x="287" y="701"/>
                    <a:pt x="237" y="939"/>
                  </a:cubicBezTo>
                  <a:lnTo>
                    <a:pt x="0" y="939"/>
                  </a:lnTo>
                  <a:lnTo>
                    <a:pt x="0" y="1126"/>
                  </a:lnTo>
                  <a:lnTo>
                    <a:pt x="212" y="1126"/>
                  </a:lnTo>
                  <a:cubicBezTo>
                    <a:pt x="212" y="1176"/>
                    <a:pt x="212" y="1226"/>
                    <a:pt x="212" y="1289"/>
                  </a:cubicBezTo>
                  <a:lnTo>
                    <a:pt x="212" y="1351"/>
                  </a:lnTo>
                  <a:lnTo>
                    <a:pt x="0" y="1351"/>
                  </a:lnTo>
                  <a:lnTo>
                    <a:pt x="0" y="1526"/>
                  </a:lnTo>
                  <a:lnTo>
                    <a:pt x="225" y="1526"/>
                  </a:lnTo>
                  <a:cubicBezTo>
                    <a:pt x="250" y="1764"/>
                    <a:pt x="350" y="1988"/>
                    <a:pt x="500" y="2176"/>
                  </a:cubicBezTo>
                  <a:cubicBezTo>
                    <a:pt x="679" y="2379"/>
                    <a:pt x="937" y="2502"/>
                    <a:pt x="1210" y="2502"/>
                  </a:cubicBezTo>
                  <a:cubicBezTo>
                    <a:pt x="1223" y="2502"/>
                    <a:pt x="1237" y="2501"/>
                    <a:pt x="1250" y="2501"/>
                  </a:cubicBezTo>
                  <a:cubicBezTo>
                    <a:pt x="1267" y="2502"/>
                    <a:pt x="1284" y="2502"/>
                    <a:pt x="1301" y="2502"/>
                  </a:cubicBezTo>
                  <a:cubicBezTo>
                    <a:pt x="1483" y="2502"/>
                    <a:pt x="1663" y="2442"/>
                    <a:pt x="1812" y="2351"/>
                  </a:cubicBezTo>
                  <a:lnTo>
                    <a:pt x="1762" y="2113"/>
                  </a:lnTo>
                  <a:cubicBezTo>
                    <a:pt x="1625" y="2188"/>
                    <a:pt x="1462" y="2226"/>
                    <a:pt x="1312" y="2238"/>
                  </a:cubicBezTo>
                  <a:cubicBezTo>
                    <a:pt x="1112" y="2238"/>
                    <a:pt x="925" y="2163"/>
                    <a:pt x="775" y="2013"/>
                  </a:cubicBezTo>
                  <a:cubicBezTo>
                    <a:pt x="662" y="1876"/>
                    <a:pt x="587" y="1714"/>
                    <a:pt x="575" y="1526"/>
                  </a:cubicBezTo>
                  <a:lnTo>
                    <a:pt x="1637" y="1526"/>
                  </a:lnTo>
                  <a:lnTo>
                    <a:pt x="1637" y="1339"/>
                  </a:lnTo>
                  <a:lnTo>
                    <a:pt x="550" y="1339"/>
                  </a:lnTo>
                  <a:lnTo>
                    <a:pt x="550" y="1276"/>
                  </a:lnTo>
                  <a:lnTo>
                    <a:pt x="550" y="1126"/>
                  </a:lnTo>
                  <a:lnTo>
                    <a:pt x="1625" y="1126"/>
                  </a:lnTo>
                  <a:lnTo>
                    <a:pt x="1625" y="939"/>
                  </a:lnTo>
                  <a:lnTo>
                    <a:pt x="587" y="939"/>
                  </a:lnTo>
                  <a:cubicBezTo>
                    <a:pt x="612" y="764"/>
                    <a:pt x="687" y="601"/>
                    <a:pt x="800" y="464"/>
                  </a:cubicBezTo>
                  <a:cubicBezTo>
                    <a:pt x="927" y="336"/>
                    <a:pt x="1087" y="263"/>
                    <a:pt x="1259" y="263"/>
                  </a:cubicBezTo>
                  <a:cubicBezTo>
                    <a:pt x="1273" y="263"/>
                    <a:pt x="1286" y="263"/>
                    <a:pt x="1300" y="264"/>
                  </a:cubicBezTo>
                  <a:cubicBezTo>
                    <a:pt x="1450" y="264"/>
                    <a:pt x="1587" y="289"/>
                    <a:pt x="1712" y="364"/>
                  </a:cubicBezTo>
                  <a:lnTo>
                    <a:pt x="1787" y="114"/>
                  </a:lnTo>
                  <a:cubicBezTo>
                    <a:pt x="1637" y="39"/>
                    <a:pt x="1475" y="1"/>
                    <a:pt x="1300" y="1"/>
                  </a:cubicBezTo>
                  <a:cubicBezTo>
                    <a:pt x="1285" y="1"/>
                    <a:pt x="1271" y="1"/>
                    <a:pt x="12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40"/>
        <p:cNvGrpSpPr/>
        <p:nvPr/>
      </p:nvGrpSpPr>
      <p:grpSpPr>
        <a:xfrm>
          <a:off x="0" y="0"/>
          <a:ext cx="0" cy="0"/>
          <a:chOff x="0" y="0"/>
          <a:chExt cx="0" cy="0"/>
        </a:xfrm>
      </p:grpSpPr>
      <p:sp>
        <p:nvSpPr>
          <p:cNvPr id="1541" name="Google Shape;1541;p57"/>
          <p:cNvSpPr txBox="1">
            <a:spLocks noGrp="1"/>
          </p:cNvSpPr>
          <p:nvPr>
            <p:ph type="title"/>
          </p:nvPr>
        </p:nvSpPr>
        <p:spPr>
          <a:xfrm>
            <a:off x="4025962" y="758300"/>
            <a:ext cx="4407900" cy="66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9h 55m 23s</a:t>
            </a:r>
            <a:endParaRPr/>
          </a:p>
        </p:txBody>
      </p:sp>
      <p:sp>
        <p:nvSpPr>
          <p:cNvPr id="1542" name="Google Shape;1542;p57"/>
          <p:cNvSpPr txBox="1">
            <a:spLocks noGrp="1"/>
          </p:cNvSpPr>
          <p:nvPr>
            <p:ph type="subTitle" idx="1"/>
          </p:nvPr>
        </p:nvSpPr>
        <p:spPr>
          <a:xfrm>
            <a:off x="4025950" y="1454175"/>
            <a:ext cx="4407900" cy="312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Jupiter's rotation period</a:t>
            </a:r>
            <a:endParaRPr/>
          </a:p>
        </p:txBody>
      </p:sp>
      <p:sp>
        <p:nvSpPr>
          <p:cNvPr id="1543" name="Google Shape;1543;p57"/>
          <p:cNvSpPr txBox="1">
            <a:spLocks noGrp="1"/>
          </p:cNvSpPr>
          <p:nvPr>
            <p:ph type="title" idx="2"/>
          </p:nvPr>
        </p:nvSpPr>
        <p:spPr>
          <a:xfrm>
            <a:off x="4025962" y="1948451"/>
            <a:ext cx="4407900" cy="66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333,000</a:t>
            </a:r>
            <a:endParaRPr/>
          </a:p>
        </p:txBody>
      </p:sp>
      <p:sp>
        <p:nvSpPr>
          <p:cNvPr id="1544" name="Google Shape;1544;p57"/>
          <p:cNvSpPr txBox="1">
            <a:spLocks noGrp="1"/>
          </p:cNvSpPr>
          <p:nvPr>
            <p:ph type="subTitle" idx="3"/>
          </p:nvPr>
        </p:nvSpPr>
        <p:spPr>
          <a:xfrm>
            <a:off x="4025950" y="2644325"/>
            <a:ext cx="4407900" cy="312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The Sun’s mass compared to Earth’s</a:t>
            </a:r>
            <a:endParaRPr/>
          </a:p>
        </p:txBody>
      </p:sp>
      <p:sp>
        <p:nvSpPr>
          <p:cNvPr id="1545" name="Google Shape;1545;p57"/>
          <p:cNvSpPr txBox="1">
            <a:spLocks noGrp="1"/>
          </p:cNvSpPr>
          <p:nvPr>
            <p:ph type="title" idx="4"/>
          </p:nvPr>
        </p:nvSpPr>
        <p:spPr>
          <a:xfrm>
            <a:off x="4025962" y="3138602"/>
            <a:ext cx="4407900" cy="66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386,000 km</a:t>
            </a:r>
            <a:endParaRPr/>
          </a:p>
        </p:txBody>
      </p:sp>
      <p:sp>
        <p:nvSpPr>
          <p:cNvPr id="1546" name="Google Shape;1546;p57"/>
          <p:cNvSpPr txBox="1">
            <a:spLocks noGrp="1"/>
          </p:cNvSpPr>
          <p:nvPr>
            <p:ph type="subTitle" idx="5"/>
          </p:nvPr>
        </p:nvSpPr>
        <p:spPr>
          <a:xfrm>
            <a:off x="4025950" y="3834476"/>
            <a:ext cx="4407900" cy="312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Distance between Earth and the Moon</a:t>
            </a:r>
            <a:endParaRPr/>
          </a:p>
        </p:txBody>
      </p:sp>
      <p:grpSp>
        <p:nvGrpSpPr>
          <p:cNvPr id="1547" name="Google Shape;1547;p57"/>
          <p:cNvGrpSpPr/>
          <p:nvPr/>
        </p:nvGrpSpPr>
        <p:grpSpPr>
          <a:xfrm>
            <a:off x="720011" y="319100"/>
            <a:ext cx="1368528" cy="300900"/>
            <a:chOff x="7055224" y="4513500"/>
            <a:chExt cx="1368528" cy="300900"/>
          </a:xfrm>
        </p:grpSpPr>
        <p:grpSp>
          <p:nvGrpSpPr>
            <p:cNvPr id="1548" name="Google Shape;1548;p57"/>
            <p:cNvGrpSpPr/>
            <p:nvPr/>
          </p:nvGrpSpPr>
          <p:grpSpPr>
            <a:xfrm>
              <a:off x="7629309" y="4513500"/>
              <a:ext cx="794443" cy="300900"/>
              <a:chOff x="7310856" y="4513500"/>
              <a:chExt cx="1113132" cy="300900"/>
            </a:xfrm>
          </p:grpSpPr>
          <p:cxnSp>
            <p:nvCxnSpPr>
              <p:cNvPr id="1549" name="Google Shape;1549;p57"/>
              <p:cNvCxnSpPr/>
              <p:nvPr/>
            </p:nvCxnSpPr>
            <p:spPr>
              <a:xfrm>
                <a:off x="8423989"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550" name="Google Shape;1550;p57"/>
              <p:cNvCxnSpPr/>
              <p:nvPr/>
            </p:nvCxnSpPr>
            <p:spPr>
              <a:xfrm>
                <a:off x="836886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551" name="Google Shape;1551;p57"/>
              <p:cNvCxnSpPr/>
              <p:nvPr/>
            </p:nvCxnSpPr>
            <p:spPr>
              <a:xfrm>
                <a:off x="8302747"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1552" name="Google Shape;1552;p57"/>
              <p:cNvCxnSpPr/>
              <p:nvPr/>
            </p:nvCxnSpPr>
            <p:spPr>
              <a:xfrm>
                <a:off x="8236602"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553" name="Google Shape;1553;p57"/>
              <p:cNvCxnSpPr/>
              <p:nvPr/>
            </p:nvCxnSpPr>
            <p:spPr>
              <a:xfrm>
                <a:off x="8170486"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554" name="Google Shape;1554;p57"/>
              <p:cNvCxnSpPr/>
              <p:nvPr/>
            </p:nvCxnSpPr>
            <p:spPr>
              <a:xfrm>
                <a:off x="8093377"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1555" name="Google Shape;1555;p57"/>
              <p:cNvCxnSpPr/>
              <p:nvPr/>
            </p:nvCxnSpPr>
            <p:spPr>
              <a:xfrm>
                <a:off x="8027260"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556" name="Google Shape;1556;p57"/>
              <p:cNvCxnSpPr/>
              <p:nvPr/>
            </p:nvCxnSpPr>
            <p:spPr>
              <a:xfrm>
                <a:off x="7961115"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1557" name="Google Shape;1557;p57"/>
              <p:cNvCxnSpPr/>
              <p:nvPr/>
            </p:nvCxnSpPr>
            <p:spPr>
              <a:xfrm>
                <a:off x="7894999"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558" name="Google Shape;1558;p57"/>
              <p:cNvCxnSpPr/>
              <p:nvPr/>
            </p:nvCxnSpPr>
            <p:spPr>
              <a:xfrm>
                <a:off x="783987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559" name="Google Shape;1559;p57"/>
              <p:cNvCxnSpPr/>
              <p:nvPr/>
            </p:nvCxnSpPr>
            <p:spPr>
              <a:xfrm>
                <a:off x="7773757" y="4513500"/>
                <a:ext cx="0" cy="300900"/>
              </a:xfrm>
              <a:prstGeom prst="straightConnector1">
                <a:avLst/>
              </a:prstGeom>
              <a:noFill/>
              <a:ln w="38100" cap="flat" cmpd="sng">
                <a:solidFill>
                  <a:schemeClr val="dk1"/>
                </a:solidFill>
                <a:prstDash val="solid"/>
                <a:round/>
                <a:headEnd type="none" w="med" len="med"/>
                <a:tailEnd type="none" w="med" len="med"/>
              </a:ln>
            </p:spPr>
          </p:cxnSp>
          <p:cxnSp>
            <p:nvCxnSpPr>
              <p:cNvPr id="1560" name="Google Shape;1560;p57"/>
              <p:cNvCxnSpPr/>
              <p:nvPr/>
            </p:nvCxnSpPr>
            <p:spPr>
              <a:xfrm>
                <a:off x="7707612"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561" name="Google Shape;1561;p57"/>
              <p:cNvCxnSpPr/>
              <p:nvPr/>
            </p:nvCxnSpPr>
            <p:spPr>
              <a:xfrm>
                <a:off x="7641496" y="4513500"/>
                <a:ext cx="0" cy="300900"/>
              </a:xfrm>
              <a:prstGeom prst="straightConnector1">
                <a:avLst/>
              </a:prstGeom>
              <a:noFill/>
              <a:ln w="38100" cap="flat" cmpd="sng">
                <a:solidFill>
                  <a:schemeClr val="dk1"/>
                </a:solidFill>
                <a:prstDash val="solid"/>
                <a:round/>
                <a:headEnd type="none" w="med" len="med"/>
                <a:tailEnd type="none" w="med" len="med"/>
              </a:ln>
            </p:spPr>
          </p:cxnSp>
          <p:cxnSp>
            <p:nvCxnSpPr>
              <p:cNvPr id="1562" name="Google Shape;1562;p57"/>
              <p:cNvCxnSpPr/>
              <p:nvPr/>
            </p:nvCxnSpPr>
            <p:spPr>
              <a:xfrm>
                <a:off x="7575351"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1563" name="Google Shape;1563;p57"/>
              <p:cNvCxnSpPr/>
              <p:nvPr/>
            </p:nvCxnSpPr>
            <p:spPr>
              <a:xfrm>
                <a:off x="750923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564" name="Google Shape;1564;p57"/>
              <p:cNvCxnSpPr/>
              <p:nvPr/>
            </p:nvCxnSpPr>
            <p:spPr>
              <a:xfrm>
                <a:off x="7443117"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565" name="Google Shape;1565;p57"/>
              <p:cNvCxnSpPr/>
              <p:nvPr/>
            </p:nvCxnSpPr>
            <p:spPr>
              <a:xfrm>
                <a:off x="7377001"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566" name="Google Shape;1566;p57"/>
              <p:cNvCxnSpPr/>
              <p:nvPr/>
            </p:nvCxnSpPr>
            <p:spPr>
              <a:xfrm>
                <a:off x="7310856" y="4513500"/>
                <a:ext cx="0" cy="300900"/>
              </a:xfrm>
              <a:prstGeom prst="straightConnector1">
                <a:avLst/>
              </a:prstGeom>
              <a:noFill/>
              <a:ln w="28575" cap="flat" cmpd="sng">
                <a:solidFill>
                  <a:schemeClr val="dk1"/>
                </a:solidFill>
                <a:prstDash val="solid"/>
                <a:round/>
                <a:headEnd type="none" w="med" len="med"/>
                <a:tailEnd type="none" w="med" len="med"/>
              </a:ln>
            </p:spPr>
          </p:cxnSp>
        </p:grpSp>
        <p:cxnSp>
          <p:nvCxnSpPr>
            <p:cNvPr id="1567" name="Google Shape;1567;p57"/>
            <p:cNvCxnSpPr/>
            <p:nvPr/>
          </p:nvCxnSpPr>
          <p:spPr>
            <a:xfrm>
              <a:off x="7566501"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568" name="Google Shape;1568;p57"/>
            <p:cNvCxnSpPr/>
            <p:nvPr/>
          </p:nvCxnSpPr>
          <p:spPr>
            <a:xfrm>
              <a:off x="7527159"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569" name="Google Shape;1569;p57"/>
            <p:cNvCxnSpPr/>
            <p:nvPr/>
          </p:nvCxnSpPr>
          <p:spPr>
            <a:xfrm>
              <a:off x="7479971"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1570" name="Google Shape;1570;p57"/>
            <p:cNvCxnSpPr/>
            <p:nvPr/>
          </p:nvCxnSpPr>
          <p:spPr>
            <a:xfrm>
              <a:off x="743276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571" name="Google Shape;1571;p57"/>
            <p:cNvCxnSpPr/>
            <p:nvPr/>
          </p:nvCxnSpPr>
          <p:spPr>
            <a:xfrm>
              <a:off x="7385576"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572" name="Google Shape;1572;p57"/>
            <p:cNvCxnSpPr/>
            <p:nvPr/>
          </p:nvCxnSpPr>
          <p:spPr>
            <a:xfrm>
              <a:off x="7330544"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1573" name="Google Shape;1573;p57"/>
            <p:cNvCxnSpPr/>
            <p:nvPr/>
          </p:nvCxnSpPr>
          <p:spPr>
            <a:xfrm>
              <a:off x="7283356"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574" name="Google Shape;1574;p57"/>
            <p:cNvCxnSpPr/>
            <p:nvPr/>
          </p:nvCxnSpPr>
          <p:spPr>
            <a:xfrm>
              <a:off x="7236149"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1575" name="Google Shape;1575;p57"/>
            <p:cNvCxnSpPr/>
            <p:nvPr/>
          </p:nvCxnSpPr>
          <p:spPr>
            <a:xfrm>
              <a:off x="7188961"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576" name="Google Shape;1576;p57"/>
            <p:cNvCxnSpPr/>
            <p:nvPr/>
          </p:nvCxnSpPr>
          <p:spPr>
            <a:xfrm>
              <a:off x="7149618"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577" name="Google Shape;1577;p57"/>
            <p:cNvCxnSpPr/>
            <p:nvPr/>
          </p:nvCxnSpPr>
          <p:spPr>
            <a:xfrm>
              <a:off x="7102431" y="4513500"/>
              <a:ext cx="0" cy="300900"/>
            </a:xfrm>
            <a:prstGeom prst="straightConnector1">
              <a:avLst/>
            </a:prstGeom>
            <a:noFill/>
            <a:ln w="38100" cap="flat" cmpd="sng">
              <a:solidFill>
                <a:schemeClr val="dk1"/>
              </a:solidFill>
              <a:prstDash val="solid"/>
              <a:round/>
              <a:headEnd type="none" w="med" len="med"/>
              <a:tailEnd type="none" w="med" len="med"/>
            </a:ln>
          </p:spPr>
        </p:cxnSp>
        <p:cxnSp>
          <p:nvCxnSpPr>
            <p:cNvPr id="1578" name="Google Shape;1578;p57"/>
            <p:cNvCxnSpPr/>
            <p:nvPr/>
          </p:nvCxnSpPr>
          <p:spPr>
            <a:xfrm>
              <a:off x="7055224" y="4513500"/>
              <a:ext cx="0" cy="300900"/>
            </a:xfrm>
            <a:prstGeom prst="straightConnector1">
              <a:avLst/>
            </a:prstGeom>
            <a:noFill/>
            <a:ln w="9525" cap="flat" cmpd="sng">
              <a:solidFill>
                <a:schemeClr val="dk1"/>
              </a:solidFill>
              <a:prstDash val="solid"/>
              <a:round/>
              <a:headEnd type="none" w="med" len="med"/>
              <a:tailEnd type="none" w="med" len="med"/>
            </a:ln>
          </p:spPr>
        </p:cxnSp>
      </p:grpSp>
      <p:grpSp>
        <p:nvGrpSpPr>
          <p:cNvPr id="1579" name="Google Shape;1579;p57"/>
          <p:cNvGrpSpPr/>
          <p:nvPr/>
        </p:nvGrpSpPr>
        <p:grpSpPr>
          <a:xfrm>
            <a:off x="769010" y="2532572"/>
            <a:ext cx="908924" cy="1890201"/>
            <a:chOff x="-691615" y="2442247"/>
            <a:chExt cx="908924" cy="1890201"/>
          </a:xfrm>
        </p:grpSpPr>
        <p:sp>
          <p:nvSpPr>
            <p:cNvPr id="1580" name="Google Shape;1580;p57"/>
            <p:cNvSpPr/>
            <p:nvPr/>
          </p:nvSpPr>
          <p:spPr>
            <a:xfrm>
              <a:off x="-691615" y="2743457"/>
              <a:ext cx="315679" cy="942970"/>
            </a:xfrm>
            <a:custGeom>
              <a:avLst/>
              <a:gdLst/>
              <a:ahLst/>
              <a:cxnLst/>
              <a:rect l="l" t="t" r="r" b="b"/>
              <a:pathLst>
                <a:path w="3338" h="9971" extrusionOk="0">
                  <a:moveTo>
                    <a:pt x="1052" y="0"/>
                  </a:moveTo>
                  <a:cubicBezTo>
                    <a:pt x="822" y="0"/>
                    <a:pt x="612" y="132"/>
                    <a:pt x="501" y="344"/>
                  </a:cubicBezTo>
                  <a:cubicBezTo>
                    <a:pt x="388" y="569"/>
                    <a:pt x="326" y="831"/>
                    <a:pt x="338" y="1094"/>
                  </a:cubicBezTo>
                  <a:cubicBezTo>
                    <a:pt x="326" y="1506"/>
                    <a:pt x="376" y="1906"/>
                    <a:pt x="338" y="2318"/>
                  </a:cubicBezTo>
                  <a:cubicBezTo>
                    <a:pt x="288" y="2718"/>
                    <a:pt x="201" y="3131"/>
                    <a:pt x="101" y="3530"/>
                  </a:cubicBezTo>
                  <a:cubicBezTo>
                    <a:pt x="1" y="3930"/>
                    <a:pt x="13" y="4355"/>
                    <a:pt x="138" y="4755"/>
                  </a:cubicBezTo>
                  <a:cubicBezTo>
                    <a:pt x="426" y="5542"/>
                    <a:pt x="1563" y="5455"/>
                    <a:pt x="1625" y="6417"/>
                  </a:cubicBezTo>
                  <a:cubicBezTo>
                    <a:pt x="1663" y="7017"/>
                    <a:pt x="1113" y="7542"/>
                    <a:pt x="1500" y="8129"/>
                  </a:cubicBezTo>
                  <a:cubicBezTo>
                    <a:pt x="1675" y="8392"/>
                    <a:pt x="1925" y="8579"/>
                    <a:pt x="2100" y="8842"/>
                  </a:cubicBezTo>
                  <a:cubicBezTo>
                    <a:pt x="2225" y="9016"/>
                    <a:pt x="2300" y="9216"/>
                    <a:pt x="2325" y="9416"/>
                  </a:cubicBezTo>
                  <a:cubicBezTo>
                    <a:pt x="2350" y="9616"/>
                    <a:pt x="2350" y="9816"/>
                    <a:pt x="2500" y="9929"/>
                  </a:cubicBezTo>
                  <a:cubicBezTo>
                    <a:pt x="2556" y="9957"/>
                    <a:pt x="2620" y="9971"/>
                    <a:pt x="2679" y="9971"/>
                  </a:cubicBezTo>
                  <a:cubicBezTo>
                    <a:pt x="2699" y="9971"/>
                    <a:pt x="2719" y="9969"/>
                    <a:pt x="2738" y="9966"/>
                  </a:cubicBezTo>
                  <a:cubicBezTo>
                    <a:pt x="2875" y="9929"/>
                    <a:pt x="2988" y="9841"/>
                    <a:pt x="3063" y="9729"/>
                  </a:cubicBezTo>
                  <a:cubicBezTo>
                    <a:pt x="3275" y="9416"/>
                    <a:pt x="3238" y="9004"/>
                    <a:pt x="3200" y="8617"/>
                  </a:cubicBezTo>
                  <a:cubicBezTo>
                    <a:pt x="3125" y="7804"/>
                    <a:pt x="2988" y="7154"/>
                    <a:pt x="3188" y="6355"/>
                  </a:cubicBezTo>
                  <a:cubicBezTo>
                    <a:pt x="3337" y="5705"/>
                    <a:pt x="3200" y="5018"/>
                    <a:pt x="2813" y="4468"/>
                  </a:cubicBezTo>
                  <a:cubicBezTo>
                    <a:pt x="2538" y="4043"/>
                    <a:pt x="2000" y="3943"/>
                    <a:pt x="1775" y="3493"/>
                  </a:cubicBezTo>
                  <a:cubicBezTo>
                    <a:pt x="1600" y="3143"/>
                    <a:pt x="1675" y="2743"/>
                    <a:pt x="1713" y="2368"/>
                  </a:cubicBezTo>
                  <a:cubicBezTo>
                    <a:pt x="1763" y="1881"/>
                    <a:pt x="1763" y="1381"/>
                    <a:pt x="1700" y="894"/>
                  </a:cubicBezTo>
                  <a:cubicBezTo>
                    <a:pt x="1663" y="519"/>
                    <a:pt x="1513" y="81"/>
                    <a:pt x="1138" y="6"/>
                  </a:cubicBezTo>
                  <a:cubicBezTo>
                    <a:pt x="1109" y="2"/>
                    <a:pt x="1081" y="0"/>
                    <a:pt x="10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7"/>
            <p:cNvSpPr/>
            <p:nvPr/>
          </p:nvSpPr>
          <p:spPr>
            <a:xfrm>
              <a:off x="-478830" y="3395245"/>
              <a:ext cx="73387" cy="593340"/>
            </a:xfrm>
            <a:custGeom>
              <a:avLst/>
              <a:gdLst/>
              <a:ahLst/>
              <a:cxnLst/>
              <a:rect l="l" t="t" r="r" b="b"/>
              <a:pathLst>
                <a:path w="776" h="6274" extrusionOk="0">
                  <a:moveTo>
                    <a:pt x="100" y="0"/>
                  </a:moveTo>
                  <a:lnTo>
                    <a:pt x="0" y="25"/>
                  </a:lnTo>
                  <a:lnTo>
                    <a:pt x="438" y="1925"/>
                  </a:lnTo>
                  <a:cubicBezTo>
                    <a:pt x="525" y="2237"/>
                    <a:pt x="563" y="2574"/>
                    <a:pt x="575" y="2912"/>
                  </a:cubicBezTo>
                  <a:cubicBezTo>
                    <a:pt x="563" y="3112"/>
                    <a:pt x="525" y="3312"/>
                    <a:pt x="488" y="3499"/>
                  </a:cubicBezTo>
                  <a:cubicBezTo>
                    <a:pt x="463" y="3587"/>
                    <a:pt x="450" y="3662"/>
                    <a:pt x="438" y="3749"/>
                  </a:cubicBezTo>
                  <a:cubicBezTo>
                    <a:pt x="288" y="4599"/>
                    <a:pt x="375" y="5474"/>
                    <a:pt x="675" y="6273"/>
                  </a:cubicBezTo>
                  <a:lnTo>
                    <a:pt x="775" y="6236"/>
                  </a:lnTo>
                  <a:cubicBezTo>
                    <a:pt x="475" y="5449"/>
                    <a:pt x="388" y="4599"/>
                    <a:pt x="538" y="3762"/>
                  </a:cubicBezTo>
                  <a:cubicBezTo>
                    <a:pt x="550" y="3674"/>
                    <a:pt x="563" y="3599"/>
                    <a:pt x="588" y="3524"/>
                  </a:cubicBezTo>
                  <a:cubicBezTo>
                    <a:pt x="625" y="3324"/>
                    <a:pt x="663" y="3112"/>
                    <a:pt x="675" y="2912"/>
                  </a:cubicBezTo>
                  <a:cubicBezTo>
                    <a:pt x="675" y="2574"/>
                    <a:pt x="625" y="2224"/>
                    <a:pt x="538" y="1900"/>
                  </a:cubicBezTo>
                  <a:lnTo>
                    <a:pt x="1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7"/>
            <p:cNvSpPr/>
            <p:nvPr/>
          </p:nvSpPr>
          <p:spPr>
            <a:xfrm>
              <a:off x="-461145" y="2442247"/>
              <a:ext cx="435028" cy="964343"/>
            </a:xfrm>
            <a:custGeom>
              <a:avLst/>
              <a:gdLst/>
              <a:ahLst/>
              <a:cxnLst/>
              <a:rect l="l" t="t" r="r" b="b"/>
              <a:pathLst>
                <a:path w="4600" h="10197" extrusionOk="0">
                  <a:moveTo>
                    <a:pt x="3634" y="0"/>
                  </a:moveTo>
                  <a:cubicBezTo>
                    <a:pt x="3230" y="0"/>
                    <a:pt x="2956" y="521"/>
                    <a:pt x="2775" y="930"/>
                  </a:cubicBezTo>
                  <a:cubicBezTo>
                    <a:pt x="2463" y="1642"/>
                    <a:pt x="1975" y="2267"/>
                    <a:pt x="1363" y="2742"/>
                  </a:cubicBezTo>
                  <a:cubicBezTo>
                    <a:pt x="988" y="3029"/>
                    <a:pt x="676" y="3266"/>
                    <a:pt x="513" y="3729"/>
                  </a:cubicBezTo>
                  <a:cubicBezTo>
                    <a:pt x="338" y="4204"/>
                    <a:pt x="476" y="4741"/>
                    <a:pt x="638" y="5203"/>
                  </a:cubicBezTo>
                  <a:cubicBezTo>
                    <a:pt x="813" y="5703"/>
                    <a:pt x="1025" y="6216"/>
                    <a:pt x="963" y="6765"/>
                  </a:cubicBezTo>
                  <a:cubicBezTo>
                    <a:pt x="900" y="7278"/>
                    <a:pt x="488" y="7553"/>
                    <a:pt x="276" y="8015"/>
                  </a:cubicBezTo>
                  <a:cubicBezTo>
                    <a:pt x="13" y="8502"/>
                    <a:pt x="1" y="9090"/>
                    <a:pt x="238" y="9602"/>
                  </a:cubicBezTo>
                  <a:cubicBezTo>
                    <a:pt x="351" y="9852"/>
                    <a:pt x="563" y="10052"/>
                    <a:pt x="838" y="10140"/>
                  </a:cubicBezTo>
                  <a:cubicBezTo>
                    <a:pt x="875" y="10165"/>
                    <a:pt x="925" y="10177"/>
                    <a:pt x="975" y="10190"/>
                  </a:cubicBezTo>
                  <a:cubicBezTo>
                    <a:pt x="1019" y="10194"/>
                    <a:pt x="1059" y="10196"/>
                    <a:pt x="1097" y="10196"/>
                  </a:cubicBezTo>
                  <a:cubicBezTo>
                    <a:pt x="1772" y="10196"/>
                    <a:pt x="1525" y="9479"/>
                    <a:pt x="1513" y="9052"/>
                  </a:cubicBezTo>
                  <a:cubicBezTo>
                    <a:pt x="1488" y="8315"/>
                    <a:pt x="2400" y="7803"/>
                    <a:pt x="2563" y="7090"/>
                  </a:cubicBezTo>
                  <a:cubicBezTo>
                    <a:pt x="2787" y="6191"/>
                    <a:pt x="2050" y="5266"/>
                    <a:pt x="2188" y="4341"/>
                  </a:cubicBezTo>
                  <a:cubicBezTo>
                    <a:pt x="2313" y="3541"/>
                    <a:pt x="3050" y="3004"/>
                    <a:pt x="3612" y="2404"/>
                  </a:cubicBezTo>
                  <a:cubicBezTo>
                    <a:pt x="4175" y="1817"/>
                    <a:pt x="4600" y="855"/>
                    <a:pt x="4075" y="230"/>
                  </a:cubicBezTo>
                  <a:cubicBezTo>
                    <a:pt x="3987" y="130"/>
                    <a:pt x="3875" y="55"/>
                    <a:pt x="3762" y="17"/>
                  </a:cubicBezTo>
                  <a:cubicBezTo>
                    <a:pt x="3718" y="6"/>
                    <a:pt x="3675" y="0"/>
                    <a:pt x="36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7"/>
            <p:cNvSpPr/>
            <p:nvPr/>
          </p:nvSpPr>
          <p:spPr>
            <a:xfrm>
              <a:off x="-420952" y="3124581"/>
              <a:ext cx="106487" cy="843859"/>
            </a:xfrm>
            <a:custGeom>
              <a:avLst/>
              <a:gdLst/>
              <a:ahLst/>
              <a:cxnLst/>
              <a:rect l="l" t="t" r="r" b="b"/>
              <a:pathLst>
                <a:path w="1126" h="8923" extrusionOk="0">
                  <a:moveTo>
                    <a:pt x="963" y="0"/>
                  </a:moveTo>
                  <a:cubicBezTo>
                    <a:pt x="550" y="675"/>
                    <a:pt x="226" y="1287"/>
                    <a:pt x="276" y="1962"/>
                  </a:cubicBezTo>
                  <a:cubicBezTo>
                    <a:pt x="313" y="2300"/>
                    <a:pt x="401" y="2625"/>
                    <a:pt x="538" y="2937"/>
                  </a:cubicBezTo>
                  <a:cubicBezTo>
                    <a:pt x="600" y="3099"/>
                    <a:pt x="663" y="3262"/>
                    <a:pt x="713" y="3424"/>
                  </a:cubicBezTo>
                  <a:cubicBezTo>
                    <a:pt x="1025" y="4462"/>
                    <a:pt x="788" y="5574"/>
                    <a:pt x="588" y="6549"/>
                  </a:cubicBezTo>
                  <a:cubicBezTo>
                    <a:pt x="563" y="6649"/>
                    <a:pt x="550" y="6749"/>
                    <a:pt x="550" y="6848"/>
                  </a:cubicBezTo>
                  <a:lnTo>
                    <a:pt x="550" y="6986"/>
                  </a:lnTo>
                  <a:cubicBezTo>
                    <a:pt x="550" y="7261"/>
                    <a:pt x="513" y="7523"/>
                    <a:pt x="463" y="7798"/>
                  </a:cubicBezTo>
                  <a:cubicBezTo>
                    <a:pt x="351" y="8173"/>
                    <a:pt x="201" y="8536"/>
                    <a:pt x="1" y="8873"/>
                  </a:cubicBezTo>
                  <a:lnTo>
                    <a:pt x="88" y="8923"/>
                  </a:lnTo>
                  <a:cubicBezTo>
                    <a:pt x="288" y="8573"/>
                    <a:pt x="450" y="8198"/>
                    <a:pt x="563" y="7811"/>
                  </a:cubicBezTo>
                  <a:cubicBezTo>
                    <a:pt x="613" y="7536"/>
                    <a:pt x="650" y="7261"/>
                    <a:pt x="650" y="6986"/>
                  </a:cubicBezTo>
                  <a:lnTo>
                    <a:pt x="650" y="6836"/>
                  </a:lnTo>
                  <a:cubicBezTo>
                    <a:pt x="650" y="6736"/>
                    <a:pt x="663" y="6649"/>
                    <a:pt x="675" y="6561"/>
                  </a:cubicBezTo>
                  <a:cubicBezTo>
                    <a:pt x="888" y="5574"/>
                    <a:pt x="1125" y="4449"/>
                    <a:pt x="813" y="3399"/>
                  </a:cubicBezTo>
                  <a:cubicBezTo>
                    <a:pt x="763" y="3224"/>
                    <a:pt x="700" y="3050"/>
                    <a:pt x="638" y="2900"/>
                  </a:cubicBezTo>
                  <a:cubicBezTo>
                    <a:pt x="500" y="2600"/>
                    <a:pt x="413" y="2287"/>
                    <a:pt x="376" y="1962"/>
                  </a:cubicBezTo>
                  <a:cubicBezTo>
                    <a:pt x="326" y="1312"/>
                    <a:pt x="650" y="713"/>
                    <a:pt x="1050" y="63"/>
                  </a:cubicBezTo>
                  <a:lnTo>
                    <a:pt x="9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7"/>
            <p:cNvSpPr/>
            <p:nvPr/>
          </p:nvSpPr>
          <p:spPr>
            <a:xfrm>
              <a:off x="-319288" y="3202792"/>
              <a:ext cx="536597" cy="480422"/>
            </a:xfrm>
            <a:custGeom>
              <a:avLst/>
              <a:gdLst/>
              <a:ahLst/>
              <a:cxnLst/>
              <a:rect l="l" t="t" r="r" b="b"/>
              <a:pathLst>
                <a:path w="5674" h="5080" extrusionOk="0">
                  <a:moveTo>
                    <a:pt x="3037" y="0"/>
                  </a:moveTo>
                  <a:cubicBezTo>
                    <a:pt x="2693" y="0"/>
                    <a:pt x="2359" y="135"/>
                    <a:pt x="2100" y="373"/>
                  </a:cubicBezTo>
                  <a:cubicBezTo>
                    <a:pt x="1762" y="685"/>
                    <a:pt x="1475" y="1035"/>
                    <a:pt x="1238" y="1435"/>
                  </a:cubicBezTo>
                  <a:cubicBezTo>
                    <a:pt x="1025" y="1810"/>
                    <a:pt x="1125" y="2272"/>
                    <a:pt x="925" y="2660"/>
                  </a:cubicBezTo>
                  <a:cubicBezTo>
                    <a:pt x="838" y="2797"/>
                    <a:pt x="750" y="2935"/>
                    <a:pt x="638" y="3047"/>
                  </a:cubicBezTo>
                  <a:cubicBezTo>
                    <a:pt x="363" y="3447"/>
                    <a:pt x="0" y="4534"/>
                    <a:pt x="438" y="4947"/>
                  </a:cubicBezTo>
                  <a:cubicBezTo>
                    <a:pt x="540" y="5040"/>
                    <a:pt x="628" y="5079"/>
                    <a:pt x="705" y="5079"/>
                  </a:cubicBezTo>
                  <a:cubicBezTo>
                    <a:pt x="1062" y="5079"/>
                    <a:pt x="1186" y="4236"/>
                    <a:pt x="1412" y="4010"/>
                  </a:cubicBezTo>
                  <a:cubicBezTo>
                    <a:pt x="1725" y="3697"/>
                    <a:pt x="2387" y="3760"/>
                    <a:pt x="2512" y="3322"/>
                  </a:cubicBezTo>
                  <a:cubicBezTo>
                    <a:pt x="2537" y="3160"/>
                    <a:pt x="2525" y="2985"/>
                    <a:pt x="2475" y="2822"/>
                  </a:cubicBezTo>
                  <a:cubicBezTo>
                    <a:pt x="2425" y="2460"/>
                    <a:pt x="2600" y="2035"/>
                    <a:pt x="2950" y="1935"/>
                  </a:cubicBezTo>
                  <a:cubicBezTo>
                    <a:pt x="3187" y="2622"/>
                    <a:pt x="3662" y="3197"/>
                    <a:pt x="4299" y="3572"/>
                  </a:cubicBezTo>
                  <a:cubicBezTo>
                    <a:pt x="4493" y="3690"/>
                    <a:pt x="4721" y="3780"/>
                    <a:pt x="4940" y="3780"/>
                  </a:cubicBezTo>
                  <a:cubicBezTo>
                    <a:pt x="5047" y="3780"/>
                    <a:pt x="5151" y="3759"/>
                    <a:pt x="5249" y="3710"/>
                  </a:cubicBezTo>
                  <a:cubicBezTo>
                    <a:pt x="5599" y="3522"/>
                    <a:pt x="5674" y="3047"/>
                    <a:pt x="5599" y="2647"/>
                  </a:cubicBezTo>
                  <a:cubicBezTo>
                    <a:pt x="5424" y="1685"/>
                    <a:pt x="4224" y="198"/>
                    <a:pt x="3199" y="11"/>
                  </a:cubicBezTo>
                  <a:cubicBezTo>
                    <a:pt x="3145" y="4"/>
                    <a:pt x="3091" y="0"/>
                    <a:pt x="30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7"/>
            <p:cNvSpPr/>
            <p:nvPr/>
          </p:nvSpPr>
          <p:spPr>
            <a:xfrm>
              <a:off x="-392581" y="3435343"/>
              <a:ext cx="234064" cy="520142"/>
            </a:xfrm>
            <a:custGeom>
              <a:avLst/>
              <a:gdLst/>
              <a:ahLst/>
              <a:cxnLst/>
              <a:rect l="l" t="t" r="r" b="b"/>
              <a:pathLst>
                <a:path w="2475" h="5500" extrusionOk="0">
                  <a:moveTo>
                    <a:pt x="2375" y="1"/>
                  </a:moveTo>
                  <a:cubicBezTo>
                    <a:pt x="2287" y="313"/>
                    <a:pt x="2137" y="601"/>
                    <a:pt x="1938" y="851"/>
                  </a:cubicBezTo>
                  <a:cubicBezTo>
                    <a:pt x="1888" y="926"/>
                    <a:pt x="1825" y="988"/>
                    <a:pt x="1763" y="1051"/>
                  </a:cubicBezTo>
                  <a:cubicBezTo>
                    <a:pt x="1675" y="1151"/>
                    <a:pt x="1588" y="1251"/>
                    <a:pt x="1500" y="1363"/>
                  </a:cubicBezTo>
                  <a:cubicBezTo>
                    <a:pt x="1250" y="1738"/>
                    <a:pt x="1163" y="2188"/>
                    <a:pt x="1075" y="2625"/>
                  </a:cubicBezTo>
                  <a:cubicBezTo>
                    <a:pt x="1063" y="2688"/>
                    <a:pt x="1050" y="2738"/>
                    <a:pt x="1038" y="2800"/>
                  </a:cubicBezTo>
                  <a:cubicBezTo>
                    <a:pt x="938" y="3325"/>
                    <a:pt x="763" y="3837"/>
                    <a:pt x="513" y="4312"/>
                  </a:cubicBezTo>
                  <a:cubicBezTo>
                    <a:pt x="475" y="4387"/>
                    <a:pt x="425" y="4475"/>
                    <a:pt x="375" y="4550"/>
                  </a:cubicBezTo>
                  <a:cubicBezTo>
                    <a:pt x="200" y="4850"/>
                    <a:pt x="13" y="5150"/>
                    <a:pt x="1" y="5499"/>
                  </a:cubicBezTo>
                  <a:lnTo>
                    <a:pt x="101" y="5499"/>
                  </a:lnTo>
                  <a:cubicBezTo>
                    <a:pt x="113" y="5175"/>
                    <a:pt x="288" y="4887"/>
                    <a:pt x="463" y="4600"/>
                  </a:cubicBezTo>
                  <a:cubicBezTo>
                    <a:pt x="513" y="4512"/>
                    <a:pt x="563" y="4437"/>
                    <a:pt x="600" y="4350"/>
                  </a:cubicBezTo>
                  <a:cubicBezTo>
                    <a:pt x="863" y="3875"/>
                    <a:pt x="1038" y="3363"/>
                    <a:pt x="1138" y="2825"/>
                  </a:cubicBezTo>
                  <a:cubicBezTo>
                    <a:pt x="1150" y="2763"/>
                    <a:pt x="1163" y="2700"/>
                    <a:pt x="1163" y="2638"/>
                  </a:cubicBezTo>
                  <a:cubicBezTo>
                    <a:pt x="1250" y="2213"/>
                    <a:pt x="1338" y="1763"/>
                    <a:pt x="1588" y="1413"/>
                  </a:cubicBezTo>
                  <a:cubicBezTo>
                    <a:pt x="1663" y="1313"/>
                    <a:pt x="1750" y="1213"/>
                    <a:pt x="1838" y="1113"/>
                  </a:cubicBezTo>
                  <a:cubicBezTo>
                    <a:pt x="1900" y="1051"/>
                    <a:pt x="1963" y="988"/>
                    <a:pt x="2013" y="913"/>
                  </a:cubicBezTo>
                  <a:cubicBezTo>
                    <a:pt x="2225" y="651"/>
                    <a:pt x="2387" y="351"/>
                    <a:pt x="2475" y="26"/>
                  </a:cubicBez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7"/>
            <p:cNvSpPr/>
            <p:nvPr/>
          </p:nvSpPr>
          <p:spPr>
            <a:xfrm>
              <a:off x="-80590" y="3308901"/>
              <a:ext cx="46245" cy="72252"/>
            </a:xfrm>
            <a:custGeom>
              <a:avLst/>
              <a:gdLst/>
              <a:ahLst/>
              <a:cxnLst/>
              <a:rect l="l" t="t" r="r" b="b"/>
              <a:pathLst>
                <a:path w="489" h="764" extrusionOk="0">
                  <a:moveTo>
                    <a:pt x="101" y="1"/>
                  </a:moveTo>
                  <a:lnTo>
                    <a:pt x="1" y="26"/>
                  </a:lnTo>
                  <a:cubicBezTo>
                    <a:pt x="76" y="313"/>
                    <a:pt x="213" y="563"/>
                    <a:pt x="413" y="763"/>
                  </a:cubicBezTo>
                  <a:lnTo>
                    <a:pt x="488" y="701"/>
                  </a:lnTo>
                  <a:cubicBezTo>
                    <a:pt x="301" y="501"/>
                    <a:pt x="163" y="263"/>
                    <a:pt x="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7"/>
            <p:cNvSpPr/>
            <p:nvPr/>
          </p:nvSpPr>
          <p:spPr>
            <a:xfrm>
              <a:off x="-576900" y="3840772"/>
              <a:ext cx="321542" cy="491676"/>
            </a:xfrm>
            <a:custGeom>
              <a:avLst/>
              <a:gdLst/>
              <a:ahLst/>
              <a:cxnLst/>
              <a:rect l="l" t="t" r="r" b="b"/>
              <a:pathLst>
                <a:path w="3400" h="5199" extrusionOk="0">
                  <a:moveTo>
                    <a:pt x="0" y="0"/>
                  </a:moveTo>
                  <a:lnTo>
                    <a:pt x="325" y="5199"/>
                  </a:lnTo>
                  <a:lnTo>
                    <a:pt x="3074" y="5199"/>
                  </a:lnTo>
                  <a:lnTo>
                    <a:pt x="33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8" name="Google Shape;1588;p57"/>
          <p:cNvSpPr/>
          <p:nvPr/>
        </p:nvSpPr>
        <p:spPr>
          <a:xfrm>
            <a:off x="1473011" y="2421761"/>
            <a:ext cx="13114" cy="33605"/>
          </a:xfrm>
          <a:custGeom>
            <a:avLst/>
            <a:gdLst/>
            <a:ahLst/>
            <a:cxnLst/>
            <a:rect l="l" t="t" r="r" b="b"/>
            <a:pathLst>
              <a:path w="176" h="451" extrusionOk="0">
                <a:moveTo>
                  <a:pt x="113" y="1"/>
                </a:moveTo>
                <a:cubicBezTo>
                  <a:pt x="38" y="51"/>
                  <a:pt x="0" y="138"/>
                  <a:pt x="0" y="226"/>
                </a:cubicBezTo>
                <a:cubicBezTo>
                  <a:pt x="0" y="326"/>
                  <a:pt x="50" y="401"/>
                  <a:pt x="125" y="451"/>
                </a:cubicBezTo>
                <a:lnTo>
                  <a:pt x="175" y="376"/>
                </a:lnTo>
                <a:cubicBezTo>
                  <a:pt x="125" y="338"/>
                  <a:pt x="100" y="288"/>
                  <a:pt x="113" y="226"/>
                </a:cubicBezTo>
                <a:cubicBezTo>
                  <a:pt x="100" y="176"/>
                  <a:pt x="125" y="113"/>
                  <a:pt x="175" y="76"/>
                </a:cubicBezTo>
                <a:lnTo>
                  <a:pt x="1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7"/>
          <p:cNvSpPr/>
          <p:nvPr/>
        </p:nvSpPr>
        <p:spPr>
          <a:xfrm rot="-5400000">
            <a:off x="3464452" y="2417450"/>
            <a:ext cx="497601" cy="244026"/>
          </a:xfrm>
          <a:custGeom>
            <a:avLst/>
            <a:gdLst/>
            <a:ahLst/>
            <a:cxnLst/>
            <a:rect l="l" t="t" r="r" b="b"/>
            <a:pathLst>
              <a:path w="1926" h="1176" extrusionOk="0">
                <a:moveTo>
                  <a:pt x="1" y="0"/>
                </a:moveTo>
                <a:cubicBezTo>
                  <a:pt x="1" y="650"/>
                  <a:pt x="426" y="1175"/>
                  <a:pt x="963" y="1175"/>
                </a:cubicBezTo>
                <a:cubicBezTo>
                  <a:pt x="1501" y="1175"/>
                  <a:pt x="1925" y="650"/>
                  <a:pt x="192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0" name="Google Shape;1590;p57"/>
          <p:cNvGrpSpPr/>
          <p:nvPr/>
        </p:nvGrpSpPr>
        <p:grpSpPr>
          <a:xfrm>
            <a:off x="1404981" y="951475"/>
            <a:ext cx="1995594" cy="3462161"/>
            <a:chOff x="1404981" y="951475"/>
            <a:chExt cx="1995594" cy="3462161"/>
          </a:xfrm>
        </p:grpSpPr>
        <p:sp>
          <p:nvSpPr>
            <p:cNvPr id="1591" name="Google Shape;1591;p57"/>
            <p:cNvSpPr/>
            <p:nvPr/>
          </p:nvSpPr>
          <p:spPr>
            <a:xfrm>
              <a:off x="1909728" y="1262491"/>
              <a:ext cx="1295325" cy="2805619"/>
            </a:xfrm>
            <a:custGeom>
              <a:avLst/>
              <a:gdLst/>
              <a:ahLst/>
              <a:cxnLst/>
              <a:rect l="l" t="t" r="r" b="b"/>
              <a:pathLst>
                <a:path w="17384" h="37653" extrusionOk="0">
                  <a:moveTo>
                    <a:pt x="550" y="0"/>
                  </a:moveTo>
                  <a:cubicBezTo>
                    <a:pt x="238" y="0"/>
                    <a:pt x="0" y="250"/>
                    <a:pt x="0" y="550"/>
                  </a:cubicBezTo>
                  <a:lnTo>
                    <a:pt x="0" y="37103"/>
                  </a:lnTo>
                  <a:cubicBezTo>
                    <a:pt x="0" y="37403"/>
                    <a:pt x="238" y="37653"/>
                    <a:pt x="550" y="37653"/>
                  </a:cubicBezTo>
                  <a:lnTo>
                    <a:pt x="16833" y="37653"/>
                  </a:lnTo>
                  <a:cubicBezTo>
                    <a:pt x="17146" y="37653"/>
                    <a:pt x="17383" y="37403"/>
                    <a:pt x="17383" y="37103"/>
                  </a:cubicBezTo>
                  <a:lnTo>
                    <a:pt x="17383" y="550"/>
                  </a:lnTo>
                  <a:cubicBezTo>
                    <a:pt x="17383" y="250"/>
                    <a:pt x="17146" y="0"/>
                    <a:pt x="1683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7"/>
            <p:cNvSpPr/>
            <p:nvPr/>
          </p:nvSpPr>
          <p:spPr>
            <a:xfrm>
              <a:off x="1955330" y="1445942"/>
              <a:ext cx="1205910" cy="2438720"/>
            </a:xfrm>
            <a:custGeom>
              <a:avLst/>
              <a:gdLst/>
              <a:ahLst/>
              <a:cxnLst/>
              <a:rect l="l" t="t" r="r" b="b"/>
              <a:pathLst>
                <a:path w="16184" h="32729" extrusionOk="0">
                  <a:moveTo>
                    <a:pt x="1" y="0"/>
                  </a:moveTo>
                  <a:lnTo>
                    <a:pt x="1" y="32729"/>
                  </a:lnTo>
                  <a:lnTo>
                    <a:pt x="16184" y="32729"/>
                  </a:lnTo>
                  <a:lnTo>
                    <a:pt x="1618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7"/>
            <p:cNvSpPr/>
            <p:nvPr/>
          </p:nvSpPr>
          <p:spPr>
            <a:xfrm>
              <a:off x="2021422" y="1899426"/>
              <a:ext cx="1067243" cy="447969"/>
            </a:xfrm>
            <a:custGeom>
              <a:avLst/>
              <a:gdLst/>
              <a:ahLst/>
              <a:cxnLst/>
              <a:rect l="l" t="t" r="r" b="b"/>
              <a:pathLst>
                <a:path w="14323" h="6012" extrusionOk="0">
                  <a:moveTo>
                    <a:pt x="1" y="0"/>
                  </a:moveTo>
                  <a:lnTo>
                    <a:pt x="1" y="6011"/>
                  </a:lnTo>
                  <a:lnTo>
                    <a:pt x="14322" y="6011"/>
                  </a:lnTo>
                  <a:lnTo>
                    <a:pt x="143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7"/>
            <p:cNvSpPr/>
            <p:nvPr/>
          </p:nvSpPr>
          <p:spPr>
            <a:xfrm>
              <a:off x="2021422" y="1790489"/>
              <a:ext cx="1068137" cy="19597"/>
            </a:xfrm>
            <a:custGeom>
              <a:avLst/>
              <a:gdLst/>
              <a:ahLst/>
              <a:cxnLst/>
              <a:rect l="l" t="t" r="r" b="b"/>
              <a:pathLst>
                <a:path w="14335" h="263" extrusionOk="0">
                  <a:moveTo>
                    <a:pt x="1" y="0"/>
                  </a:moveTo>
                  <a:lnTo>
                    <a:pt x="1" y="263"/>
                  </a:lnTo>
                  <a:lnTo>
                    <a:pt x="14335" y="263"/>
                  </a:lnTo>
                  <a:lnTo>
                    <a:pt x="14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7"/>
            <p:cNvSpPr/>
            <p:nvPr/>
          </p:nvSpPr>
          <p:spPr>
            <a:xfrm>
              <a:off x="2021422" y="2441358"/>
              <a:ext cx="1067243" cy="447969"/>
            </a:xfrm>
            <a:custGeom>
              <a:avLst/>
              <a:gdLst/>
              <a:ahLst/>
              <a:cxnLst/>
              <a:rect l="l" t="t" r="r" b="b"/>
              <a:pathLst>
                <a:path w="14323" h="6012" extrusionOk="0">
                  <a:moveTo>
                    <a:pt x="1" y="0"/>
                  </a:moveTo>
                  <a:lnTo>
                    <a:pt x="1" y="6011"/>
                  </a:lnTo>
                  <a:lnTo>
                    <a:pt x="14322" y="6011"/>
                  </a:lnTo>
                  <a:lnTo>
                    <a:pt x="143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7"/>
            <p:cNvSpPr/>
            <p:nvPr/>
          </p:nvSpPr>
          <p:spPr>
            <a:xfrm>
              <a:off x="2021422" y="2983289"/>
              <a:ext cx="1067243" cy="447969"/>
            </a:xfrm>
            <a:custGeom>
              <a:avLst/>
              <a:gdLst/>
              <a:ahLst/>
              <a:cxnLst/>
              <a:rect l="l" t="t" r="r" b="b"/>
              <a:pathLst>
                <a:path w="14323" h="6012" extrusionOk="0">
                  <a:moveTo>
                    <a:pt x="1" y="0"/>
                  </a:moveTo>
                  <a:lnTo>
                    <a:pt x="1" y="6011"/>
                  </a:lnTo>
                  <a:lnTo>
                    <a:pt x="14322" y="6011"/>
                  </a:lnTo>
                  <a:lnTo>
                    <a:pt x="143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7"/>
            <p:cNvSpPr/>
            <p:nvPr/>
          </p:nvSpPr>
          <p:spPr>
            <a:xfrm>
              <a:off x="2021422" y="3557782"/>
              <a:ext cx="1014115" cy="29880"/>
            </a:xfrm>
            <a:custGeom>
              <a:avLst/>
              <a:gdLst/>
              <a:ahLst/>
              <a:cxnLst/>
              <a:rect l="l" t="t" r="r" b="b"/>
              <a:pathLst>
                <a:path w="13610" h="401" extrusionOk="0">
                  <a:moveTo>
                    <a:pt x="1" y="1"/>
                  </a:moveTo>
                  <a:lnTo>
                    <a:pt x="1" y="401"/>
                  </a:lnTo>
                  <a:lnTo>
                    <a:pt x="13610" y="401"/>
                  </a:lnTo>
                  <a:lnTo>
                    <a:pt x="136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7"/>
            <p:cNvSpPr/>
            <p:nvPr/>
          </p:nvSpPr>
          <p:spPr>
            <a:xfrm>
              <a:off x="2021422" y="3620150"/>
              <a:ext cx="623074" cy="29880"/>
            </a:xfrm>
            <a:custGeom>
              <a:avLst/>
              <a:gdLst/>
              <a:ahLst/>
              <a:cxnLst/>
              <a:rect l="l" t="t" r="r" b="b"/>
              <a:pathLst>
                <a:path w="8362" h="401" extrusionOk="0">
                  <a:moveTo>
                    <a:pt x="1" y="1"/>
                  </a:moveTo>
                  <a:lnTo>
                    <a:pt x="1" y="401"/>
                  </a:lnTo>
                  <a:lnTo>
                    <a:pt x="8361" y="401"/>
                  </a:lnTo>
                  <a:lnTo>
                    <a:pt x="83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7"/>
            <p:cNvSpPr/>
            <p:nvPr/>
          </p:nvSpPr>
          <p:spPr>
            <a:xfrm>
              <a:off x="2955436" y="1528800"/>
              <a:ext cx="164822" cy="109012"/>
            </a:xfrm>
            <a:custGeom>
              <a:avLst/>
              <a:gdLst/>
              <a:ahLst/>
              <a:cxnLst/>
              <a:rect l="l" t="t" r="r" b="b"/>
              <a:pathLst>
                <a:path w="2212" h="1463" extrusionOk="0">
                  <a:moveTo>
                    <a:pt x="2024" y="688"/>
                  </a:moveTo>
                  <a:cubicBezTo>
                    <a:pt x="2049" y="688"/>
                    <a:pt x="2062" y="700"/>
                    <a:pt x="2087" y="713"/>
                  </a:cubicBezTo>
                  <a:cubicBezTo>
                    <a:pt x="2099" y="725"/>
                    <a:pt x="2099" y="750"/>
                    <a:pt x="2099" y="775"/>
                  </a:cubicBezTo>
                  <a:lnTo>
                    <a:pt x="2012" y="1288"/>
                  </a:lnTo>
                  <a:cubicBezTo>
                    <a:pt x="2000" y="1325"/>
                    <a:pt x="1975" y="1350"/>
                    <a:pt x="1937" y="1350"/>
                  </a:cubicBezTo>
                  <a:lnTo>
                    <a:pt x="837" y="1350"/>
                  </a:lnTo>
                  <a:cubicBezTo>
                    <a:pt x="800" y="1350"/>
                    <a:pt x="775" y="1325"/>
                    <a:pt x="762" y="1300"/>
                  </a:cubicBezTo>
                  <a:lnTo>
                    <a:pt x="637" y="688"/>
                  </a:lnTo>
                  <a:close/>
                  <a:moveTo>
                    <a:pt x="13" y="1"/>
                  </a:moveTo>
                  <a:lnTo>
                    <a:pt x="0" y="100"/>
                  </a:lnTo>
                  <a:lnTo>
                    <a:pt x="375" y="163"/>
                  </a:lnTo>
                  <a:cubicBezTo>
                    <a:pt x="400" y="163"/>
                    <a:pt x="425" y="188"/>
                    <a:pt x="425" y="213"/>
                  </a:cubicBezTo>
                  <a:lnTo>
                    <a:pt x="650" y="1313"/>
                  </a:lnTo>
                  <a:cubicBezTo>
                    <a:pt x="675" y="1400"/>
                    <a:pt x="750" y="1463"/>
                    <a:pt x="837" y="1463"/>
                  </a:cubicBezTo>
                  <a:lnTo>
                    <a:pt x="1937" y="1463"/>
                  </a:lnTo>
                  <a:cubicBezTo>
                    <a:pt x="2024" y="1463"/>
                    <a:pt x="2099" y="1400"/>
                    <a:pt x="2124" y="1313"/>
                  </a:cubicBezTo>
                  <a:lnTo>
                    <a:pt x="2212" y="788"/>
                  </a:lnTo>
                  <a:cubicBezTo>
                    <a:pt x="2212" y="738"/>
                    <a:pt x="2199" y="688"/>
                    <a:pt x="2162" y="638"/>
                  </a:cubicBezTo>
                  <a:cubicBezTo>
                    <a:pt x="2137" y="600"/>
                    <a:pt x="2087" y="575"/>
                    <a:pt x="2024" y="575"/>
                  </a:cubicBezTo>
                  <a:lnTo>
                    <a:pt x="625" y="575"/>
                  </a:lnTo>
                  <a:lnTo>
                    <a:pt x="537" y="188"/>
                  </a:lnTo>
                  <a:cubicBezTo>
                    <a:pt x="525" y="113"/>
                    <a:pt x="462" y="63"/>
                    <a:pt x="387" y="51"/>
                  </a:cubicBezTo>
                  <a:lnTo>
                    <a:pt x="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7"/>
            <p:cNvSpPr/>
            <p:nvPr/>
          </p:nvSpPr>
          <p:spPr>
            <a:xfrm>
              <a:off x="3014971" y="1638706"/>
              <a:ext cx="24291" cy="23322"/>
            </a:xfrm>
            <a:custGeom>
              <a:avLst/>
              <a:gdLst/>
              <a:ahLst/>
              <a:cxnLst/>
              <a:rect l="l" t="t" r="r" b="b"/>
              <a:pathLst>
                <a:path w="326" h="313" extrusionOk="0">
                  <a:moveTo>
                    <a:pt x="163" y="0"/>
                  </a:moveTo>
                  <a:cubicBezTo>
                    <a:pt x="76" y="0"/>
                    <a:pt x="1" y="63"/>
                    <a:pt x="1" y="150"/>
                  </a:cubicBezTo>
                  <a:cubicBezTo>
                    <a:pt x="1" y="250"/>
                    <a:pt x="76" y="313"/>
                    <a:pt x="163" y="313"/>
                  </a:cubicBezTo>
                  <a:cubicBezTo>
                    <a:pt x="251" y="313"/>
                    <a:pt x="326" y="250"/>
                    <a:pt x="326" y="150"/>
                  </a:cubicBezTo>
                  <a:cubicBezTo>
                    <a:pt x="326" y="63"/>
                    <a:pt x="251" y="0"/>
                    <a:pt x="1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7"/>
            <p:cNvSpPr/>
            <p:nvPr/>
          </p:nvSpPr>
          <p:spPr>
            <a:xfrm>
              <a:off x="3061542" y="1639004"/>
              <a:ext cx="27123" cy="23099"/>
            </a:xfrm>
            <a:custGeom>
              <a:avLst/>
              <a:gdLst/>
              <a:ahLst/>
              <a:cxnLst/>
              <a:rect l="l" t="t" r="r" b="b"/>
              <a:pathLst>
                <a:path w="364" h="310" extrusionOk="0">
                  <a:moveTo>
                    <a:pt x="202" y="0"/>
                  </a:moveTo>
                  <a:cubicBezTo>
                    <a:pt x="165" y="0"/>
                    <a:pt x="128" y="14"/>
                    <a:pt x="101" y="46"/>
                  </a:cubicBezTo>
                  <a:cubicBezTo>
                    <a:pt x="1" y="134"/>
                    <a:pt x="63" y="309"/>
                    <a:pt x="188" y="309"/>
                  </a:cubicBezTo>
                  <a:cubicBezTo>
                    <a:pt x="195" y="309"/>
                    <a:pt x="203" y="310"/>
                    <a:pt x="210" y="310"/>
                  </a:cubicBezTo>
                  <a:cubicBezTo>
                    <a:pt x="299" y="310"/>
                    <a:pt x="363" y="240"/>
                    <a:pt x="363" y="159"/>
                  </a:cubicBezTo>
                  <a:cubicBezTo>
                    <a:pt x="363" y="65"/>
                    <a:pt x="282" y="0"/>
                    <a:pt x="2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7"/>
            <p:cNvSpPr/>
            <p:nvPr/>
          </p:nvSpPr>
          <p:spPr>
            <a:xfrm>
              <a:off x="2754252" y="1534910"/>
              <a:ext cx="109012" cy="93588"/>
            </a:xfrm>
            <a:custGeom>
              <a:avLst/>
              <a:gdLst/>
              <a:ahLst/>
              <a:cxnLst/>
              <a:rect l="l" t="t" r="r" b="b"/>
              <a:pathLst>
                <a:path w="1463" h="1256" extrusionOk="0">
                  <a:moveTo>
                    <a:pt x="838" y="106"/>
                  </a:moveTo>
                  <a:cubicBezTo>
                    <a:pt x="1125" y="106"/>
                    <a:pt x="1350" y="343"/>
                    <a:pt x="1350" y="631"/>
                  </a:cubicBezTo>
                  <a:cubicBezTo>
                    <a:pt x="1350" y="936"/>
                    <a:pt x="1097" y="1144"/>
                    <a:pt x="828" y="1144"/>
                  </a:cubicBezTo>
                  <a:cubicBezTo>
                    <a:pt x="702" y="1144"/>
                    <a:pt x="571" y="1098"/>
                    <a:pt x="463" y="993"/>
                  </a:cubicBezTo>
                  <a:cubicBezTo>
                    <a:pt x="138" y="668"/>
                    <a:pt x="376" y="106"/>
                    <a:pt x="838" y="106"/>
                  </a:cubicBezTo>
                  <a:close/>
                  <a:moveTo>
                    <a:pt x="828" y="0"/>
                  </a:moveTo>
                  <a:cubicBezTo>
                    <a:pt x="674" y="0"/>
                    <a:pt x="517" y="56"/>
                    <a:pt x="388" y="181"/>
                  </a:cubicBezTo>
                  <a:cubicBezTo>
                    <a:pt x="1" y="581"/>
                    <a:pt x="276" y="1256"/>
                    <a:pt x="838" y="1256"/>
                  </a:cubicBezTo>
                  <a:cubicBezTo>
                    <a:pt x="1175" y="1256"/>
                    <a:pt x="1463" y="968"/>
                    <a:pt x="1463" y="631"/>
                  </a:cubicBezTo>
                  <a:cubicBezTo>
                    <a:pt x="1463" y="249"/>
                    <a:pt x="1152" y="0"/>
                    <a:pt x="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7"/>
            <p:cNvSpPr/>
            <p:nvPr/>
          </p:nvSpPr>
          <p:spPr>
            <a:xfrm>
              <a:off x="2837110" y="1615384"/>
              <a:ext cx="41056" cy="44782"/>
            </a:xfrm>
            <a:custGeom>
              <a:avLst/>
              <a:gdLst/>
              <a:ahLst/>
              <a:cxnLst/>
              <a:rect l="l" t="t" r="r" b="b"/>
              <a:pathLst>
                <a:path w="551" h="601" extrusionOk="0">
                  <a:moveTo>
                    <a:pt x="88" y="1"/>
                  </a:moveTo>
                  <a:lnTo>
                    <a:pt x="1" y="76"/>
                  </a:lnTo>
                  <a:lnTo>
                    <a:pt x="463" y="601"/>
                  </a:lnTo>
                  <a:lnTo>
                    <a:pt x="551" y="526"/>
                  </a:lnTo>
                  <a:lnTo>
                    <a:pt x="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7"/>
            <p:cNvSpPr/>
            <p:nvPr/>
          </p:nvSpPr>
          <p:spPr>
            <a:xfrm>
              <a:off x="2005626" y="1591167"/>
              <a:ext cx="109906" cy="11251"/>
            </a:xfrm>
            <a:custGeom>
              <a:avLst/>
              <a:gdLst/>
              <a:ahLst/>
              <a:cxnLst/>
              <a:rect l="l" t="t" r="r" b="b"/>
              <a:pathLst>
                <a:path w="1475" h="151" extrusionOk="0">
                  <a:moveTo>
                    <a:pt x="1475" y="1"/>
                  </a:moveTo>
                  <a:lnTo>
                    <a:pt x="0" y="13"/>
                  </a:lnTo>
                  <a:lnTo>
                    <a:pt x="0" y="151"/>
                  </a:lnTo>
                  <a:lnTo>
                    <a:pt x="1475" y="151"/>
                  </a:lnTo>
                  <a:lnTo>
                    <a:pt x="1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7"/>
            <p:cNvSpPr/>
            <p:nvPr/>
          </p:nvSpPr>
          <p:spPr>
            <a:xfrm>
              <a:off x="2005626" y="1556742"/>
              <a:ext cx="109906" cy="10283"/>
            </a:xfrm>
            <a:custGeom>
              <a:avLst/>
              <a:gdLst/>
              <a:ahLst/>
              <a:cxnLst/>
              <a:rect l="l" t="t" r="r" b="b"/>
              <a:pathLst>
                <a:path w="1475" h="138" extrusionOk="0">
                  <a:moveTo>
                    <a:pt x="0" y="0"/>
                  </a:moveTo>
                  <a:lnTo>
                    <a:pt x="0" y="138"/>
                  </a:lnTo>
                  <a:lnTo>
                    <a:pt x="1475" y="138"/>
                  </a:lnTo>
                  <a:lnTo>
                    <a:pt x="14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7"/>
            <p:cNvSpPr/>
            <p:nvPr/>
          </p:nvSpPr>
          <p:spPr>
            <a:xfrm>
              <a:off x="2005626" y="1626561"/>
              <a:ext cx="109906" cy="10357"/>
            </a:xfrm>
            <a:custGeom>
              <a:avLst/>
              <a:gdLst/>
              <a:ahLst/>
              <a:cxnLst/>
              <a:rect l="l" t="t" r="r" b="b"/>
              <a:pathLst>
                <a:path w="1475" h="139" extrusionOk="0">
                  <a:moveTo>
                    <a:pt x="0" y="1"/>
                  </a:moveTo>
                  <a:lnTo>
                    <a:pt x="0" y="138"/>
                  </a:lnTo>
                  <a:lnTo>
                    <a:pt x="1475" y="138"/>
                  </a:lnTo>
                  <a:lnTo>
                    <a:pt x="1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7"/>
            <p:cNvSpPr/>
            <p:nvPr/>
          </p:nvSpPr>
          <p:spPr>
            <a:xfrm>
              <a:off x="1450657" y="2121549"/>
              <a:ext cx="582986" cy="403485"/>
            </a:xfrm>
            <a:custGeom>
              <a:avLst/>
              <a:gdLst/>
              <a:ahLst/>
              <a:cxnLst/>
              <a:rect l="l" t="t" r="r" b="b"/>
              <a:pathLst>
                <a:path w="7824" h="5415" extrusionOk="0">
                  <a:moveTo>
                    <a:pt x="6222" y="1"/>
                  </a:moveTo>
                  <a:cubicBezTo>
                    <a:pt x="6105" y="1"/>
                    <a:pt x="5986" y="14"/>
                    <a:pt x="5874" y="31"/>
                  </a:cubicBezTo>
                  <a:cubicBezTo>
                    <a:pt x="3687" y="406"/>
                    <a:pt x="1900" y="1968"/>
                    <a:pt x="350" y="3442"/>
                  </a:cubicBezTo>
                  <a:lnTo>
                    <a:pt x="288" y="3505"/>
                  </a:lnTo>
                  <a:cubicBezTo>
                    <a:pt x="213" y="3580"/>
                    <a:pt x="150" y="3655"/>
                    <a:pt x="100" y="3742"/>
                  </a:cubicBezTo>
                  <a:cubicBezTo>
                    <a:pt x="50" y="3867"/>
                    <a:pt x="25" y="4005"/>
                    <a:pt x="25" y="4155"/>
                  </a:cubicBezTo>
                  <a:cubicBezTo>
                    <a:pt x="0" y="4455"/>
                    <a:pt x="0" y="4805"/>
                    <a:pt x="225" y="5017"/>
                  </a:cubicBezTo>
                  <a:cubicBezTo>
                    <a:pt x="388" y="5154"/>
                    <a:pt x="588" y="5229"/>
                    <a:pt x="800" y="5242"/>
                  </a:cubicBezTo>
                  <a:cubicBezTo>
                    <a:pt x="1185" y="5304"/>
                    <a:pt x="1525" y="5415"/>
                    <a:pt x="1842" y="5415"/>
                  </a:cubicBezTo>
                  <a:cubicBezTo>
                    <a:pt x="2101" y="5415"/>
                    <a:pt x="2345" y="5341"/>
                    <a:pt x="2587" y="5105"/>
                  </a:cubicBezTo>
                  <a:cubicBezTo>
                    <a:pt x="2962" y="4742"/>
                    <a:pt x="5099" y="3717"/>
                    <a:pt x="5586" y="3193"/>
                  </a:cubicBezTo>
                  <a:cubicBezTo>
                    <a:pt x="6111" y="2605"/>
                    <a:pt x="7823" y="1106"/>
                    <a:pt x="6811" y="193"/>
                  </a:cubicBezTo>
                  <a:cubicBezTo>
                    <a:pt x="6656" y="46"/>
                    <a:pt x="6442" y="1"/>
                    <a:pt x="62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7"/>
            <p:cNvSpPr/>
            <p:nvPr/>
          </p:nvSpPr>
          <p:spPr>
            <a:xfrm>
              <a:off x="1726279" y="2599623"/>
              <a:ext cx="246785" cy="132334"/>
            </a:xfrm>
            <a:custGeom>
              <a:avLst/>
              <a:gdLst/>
              <a:ahLst/>
              <a:cxnLst/>
              <a:rect l="l" t="t" r="r" b="b"/>
              <a:pathLst>
                <a:path w="3312" h="1776" extrusionOk="0">
                  <a:moveTo>
                    <a:pt x="513" y="1"/>
                  </a:moveTo>
                  <a:cubicBezTo>
                    <a:pt x="450" y="351"/>
                    <a:pt x="325" y="675"/>
                    <a:pt x="125" y="988"/>
                  </a:cubicBezTo>
                  <a:cubicBezTo>
                    <a:pt x="113" y="1000"/>
                    <a:pt x="100" y="1025"/>
                    <a:pt x="113" y="1050"/>
                  </a:cubicBezTo>
                  <a:cubicBezTo>
                    <a:pt x="113" y="1050"/>
                    <a:pt x="0" y="1200"/>
                    <a:pt x="13" y="1213"/>
                  </a:cubicBezTo>
                  <a:cubicBezTo>
                    <a:pt x="338" y="1425"/>
                    <a:pt x="775" y="1513"/>
                    <a:pt x="1063" y="1775"/>
                  </a:cubicBezTo>
                  <a:cubicBezTo>
                    <a:pt x="1188" y="1763"/>
                    <a:pt x="1313" y="1713"/>
                    <a:pt x="1425" y="1638"/>
                  </a:cubicBezTo>
                  <a:cubicBezTo>
                    <a:pt x="1450" y="1613"/>
                    <a:pt x="1475" y="1575"/>
                    <a:pt x="1487" y="1550"/>
                  </a:cubicBezTo>
                  <a:lnTo>
                    <a:pt x="1650" y="1625"/>
                  </a:lnTo>
                  <a:lnTo>
                    <a:pt x="1687" y="1625"/>
                  </a:lnTo>
                  <a:cubicBezTo>
                    <a:pt x="1700" y="1625"/>
                    <a:pt x="1712" y="1613"/>
                    <a:pt x="1725" y="1600"/>
                  </a:cubicBezTo>
                  <a:cubicBezTo>
                    <a:pt x="1937" y="1250"/>
                    <a:pt x="3312" y="1313"/>
                    <a:pt x="2725" y="813"/>
                  </a:cubicBezTo>
                  <a:cubicBezTo>
                    <a:pt x="2400" y="551"/>
                    <a:pt x="2037" y="513"/>
                    <a:pt x="1662" y="513"/>
                  </a:cubicBezTo>
                  <a:cubicBezTo>
                    <a:pt x="1263" y="513"/>
                    <a:pt x="850" y="126"/>
                    <a:pt x="5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7"/>
            <p:cNvSpPr/>
            <p:nvPr/>
          </p:nvSpPr>
          <p:spPr>
            <a:xfrm>
              <a:off x="1723447" y="2594034"/>
              <a:ext cx="221749" cy="141648"/>
            </a:xfrm>
            <a:custGeom>
              <a:avLst/>
              <a:gdLst/>
              <a:ahLst/>
              <a:cxnLst/>
              <a:rect l="l" t="t" r="r" b="b"/>
              <a:pathLst>
                <a:path w="2976" h="1901" extrusionOk="0">
                  <a:moveTo>
                    <a:pt x="601" y="138"/>
                  </a:moveTo>
                  <a:cubicBezTo>
                    <a:pt x="701" y="188"/>
                    <a:pt x="813" y="251"/>
                    <a:pt x="913" y="313"/>
                  </a:cubicBezTo>
                  <a:cubicBezTo>
                    <a:pt x="1151" y="463"/>
                    <a:pt x="1425" y="626"/>
                    <a:pt x="1700" y="626"/>
                  </a:cubicBezTo>
                  <a:cubicBezTo>
                    <a:pt x="2050" y="626"/>
                    <a:pt x="2413" y="651"/>
                    <a:pt x="2725" y="913"/>
                  </a:cubicBezTo>
                  <a:cubicBezTo>
                    <a:pt x="2825" y="1000"/>
                    <a:pt x="2863" y="1063"/>
                    <a:pt x="2850" y="1113"/>
                  </a:cubicBezTo>
                  <a:cubicBezTo>
                    <a:pt x="2825" y="1200"/>
                    <a:pt x="2575" y="1275"/>
                    <a:pt x="2350" y="1338"/>
                  </a:cubicBezTo>
                  <a:cubicBezTo>
                    <a:pt x="2088" y="1413"/>
                    <a:pt x="1813" y="1475"/>
                    <a:pt x="1725" y="1638"/>
                  </a:cubicBezTo>
                  <a:lnTo>
                    <a:pt x="1725" y="1650"/>
                  </a:lnTo>
                  <a:lnTo>
                    <a:pt x="1713" y="1650"/>
                  </a:lnTo>
                  <a:lnTo>
                    <a:pt x="1513" y="1550"/>
                  </a:lnTo>
                  <a:lnTo>
                    <a:pt x="1488" y="1600"/>
                  </a:lnTo>
                  <a:cubicBezTo>
                    <a:pt x="1475" y="1625"/>
                    <a:pt x="1450" y="1650"/>
                    <a:pt x="1425" y="1675"/>
                  </a:cubicBezTo>
                  <a:cubicBezTo>
                    <a:pt x="1338" y="1738"/>
                    <a:pt x="1226" y="1775"/>
                    <a:pt x="1113" y="1800"/>
                  </a:cubicBezTo>
                  <a:cubicBezTo>
                    <a:pt x="938" y="1650"/>
                    <a:pt x="726" y="1538"/>
                    <a:pt x="513" y="1463"/>
                  </a:cubicBezTo>
                  <a:cubicBezTo>
                    <a:pt x="376" y="1400"/>
                    <a:pt x="238" y="1338"/>
                    <a:pt x="113" y="1275"/>
                  </a:cubicBezTo>
                  <a:lnTo>
                    <a:pt x="151" y="1238"/>
                  </a:lnTo>
                  <a:cubicBezTo>
                    <a:pt x="201" y="1150"/>
                    <a:pt x="213" y="1138"/>
                    <a:pt x="201" y="1100"/>
                  </a:cubicBezTo>
                  <a:cubicBezTo>
                    <a:pt x="201" y="1100"/>
                    <a:pt x="201" y="1088"/>
                    <a:pt x="213" y="1088"/>
                  </a:cubicBezTo>
                  <a:cubicBezTo>
                    <a:pt x="401" y="800"/>
                    <a:pt x="526" y="476"/>
                    <a:pt x="601" y="138"/>
                  </a:cubicBezTo>
                  <a:close/>
                  <a:moveTo>
                    <a:pt x="513" y="1"/>
                  </a:moveTo>
                  <a:lnTo>
                    <a:pt x="513" y="63"/>
                  </a:lnTo>
                  <a:cubicBezTo>
                    <a:pt x="438" y="401"/>
                    <a:pt x="313" y="725"/>
                    <a:pt x="138" y="1025"/>
                  </a:cubicBezTo>
                  <a:cubicBezTo>
                    <a:pt x="113" y="1050"/>
                    <a:pt x="101" y="1088"/>
                    <a:pt x="101" y="1113"/>
                  </a:cubicBezTo>
                  <a:lnTo>
                    <a:pt x="63" y="1175"/>
                  </a:lnTo>
                  <a:cubicBezTo>
                    <a:pt x="1" y="1250"/>
                    <a:pt x="1" y="1275"/>
                    <a:pt x="1" y="1300"/>
                  </a:cubicBezTo>
                  <a:lnTo>
                    <a:pt x="1" y="1325"/>
                  </a:lnTo>
                  <a:lnTo>
                    <a:pt x="26" y="1338"/>
                  </a:lnTo>
                  <a:cubicBezTo>
                    <a:pt x="163" y="1413"/>
                    <a:pt x="313" y="1488"/>
                    <a:pt x="476" y="1550"/>
                  </a:cubicBezTo>
                  <a:cubicBezTo>
                    <a:pt x="688" y="1625"/>
                    <a:pt x="888" y="1738"/>
                    <a:pt x="1063" y="1888"/>
                  </a:cubicBezTo>
                  <a:cubicBezTo>
                    <a:pt x="1076" y="1888"/>
                    <a:pt x="1088" y="1900"/>
                    <a:pt x="1113" y="1900"/>
                  </a:cubicBezTo>
                  <a:cubicBezTo>
                    <a:pt x="1251" y="1875"/>
                    <a:pt x="1376" y="1825"/>
                    <a:pt x="1500" y="1750"/>
                  </a:cubicBezTo>
                  <a:cubicBezTo>
                    <a:pt x="1513" y="1738"/>
                    <a:pt x="1525" y="1713"/>
                    <a:pt x="1550" y="1688"/>
                  </a:cubicBezTo>
                  <a:lnTo>
                    <a:pt x="1663" y="1750"/>
                  </a:lnTo>
                  <a:cubicBezTo>
                    <a:pt x="1688" y="1763"/>
                    <a:pt x="1713" y="1763"/>
                    <a:pt x="1738" y="1763"/>
                  </a:cubicBezTo>
                  <a:cubicBezTo>
                    <a:pt x="1763" y="1750"/>
                    <a:pt x="1788" y="1725"/>
                    <a:pt x="1800" y="1700"/>
                  </a:cubicBezTo>
                  <a:cubicBezTo>
                    <a:pt x="1875" y="1588"/>
                    <a:pt x="2150" y="1513"/>
                    <a:pt x="2375" y="1450"/>
                  </a:cubicBezTo>
                  <a:cubicBezTo>
                    <a:pt x="2663" y="1363"/>
                    <a:pt x="2913" y="1300"/>
                    <a:pt x="2950" y="1150"/>
                  </a:cubicBezTo>
                  <a:cubicBezTo>
                    <a:pt x="2975" y="1063"/>
                    <a:pt x="2925" y="963"/>
                    <a:pt x="2788" y="850"/>
                  </a:cubicBezTo>
                  <a:cubicBezTo>
                    <a:pt x="2450" y="563"/>
                    <a:pt x="2050" y="538"/>
                    <a:pt x="1713" y="538"/>
                  </a:cubicBezTo>
                  <a:cubicBezTo>
                    <a:pt x="1463" y="538"/>
                    <a:pt x="1213" y="388"/>
                    <a:pt x="963" y="226"/>
                  </a:cubicBezTo>
                  <a:cubicBezTo>
                    <a:pt x="838" y="151"/>
                    <a:pt x="713" y="76"/>
                    <a:pt x="576" y="13"/>
                  </a:cubicBezTo>
                  <a:lnTo>
                    <a:pt x="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7"/>
            <p:cNvSpPr/>
            <p:nvPr/>
          </p:nvSpPr>
          <p:spPr>
            <a:xfrm>
              <a:off x="1404981" y="2370720"/>
              <a:ext cx="399611" cy="337467"/>
            </a:xfrm>
            <a:custGeom>
              <a:avLst/>
              <a:gdLst/>
              <a:ahLst/>
              <a:cxnLst/>
              <a:rect l="l" t="t" r="r" b="b"/>
              <a:pathLst>
                <a:path w="5363" h="4529" extrusionOk="0">
                  <a:moveTo>
                    <a:pt x="1528" y="1"/>
                  </a:moveTo>
                  <a:cubicBezTo>
                    <a:pt x="1231" y="1"/>
                    <a:pt x="946" y="132"/>
                    <a:pt x="751" y="373"/>
                  </a:cubicBezTo>
                  <a:cubicBezTo>
                    <a:pt x="1" y="1236"/>
                    <a:pt x="1213" y="2373"/>
                    <a:pt x="1838" y="2885"/>
                  </a:cubicBezTo>
                  <a:cubicBezTo>
                    <a:pt x="2275" y="3248"/>
                    <a:pt x="2675" y="3623"/>
                    <a:pt x="3188" y="3885"/>
                  </a:cubicBezTo>
                  <a:cubicBezTo>
                    <a:pt x="3306" y="3956"/>
                    <a:pt x="4505" y="4528"/>
                    <a:pt x="4680" y="4528"/>
                  </a:cubicBezTo>
                  <a:cubicBezTo>
                    <a:pt x="4690" y="4528"/>
                    <a:pt x="4697" y="4526"/>
                    <a:pt x="4700" y="4522"/>
                  </a:cubicBezTo>
                  <a:cubicBezTo>
                    <a:pt x="4700" y="4522"/>
                    <a:pt x="5362" y="3373"/>
                    <a:pt x="5337" y="3248"/>
                  </a:cubicBezTo>
                  <a:cubicBezTo>
                    <a:pt x="5225" y="2910"/>
                    <a:pt x="4662" y="2348"/>
                    <a:pt x="4400" y="2098"/>
                  </a:cubicBezTo>
                  <a:cubicBezTo>
                    <a:pt x="3675" y="1398"/>
                    <a:pt x="2975" y="411"/>
                    <a:pt x="1963" y="86"/>
                  </a:cubicBezTo>
                  <a:lnTo>
                    <a:pt x="1838" y="48"/>
                  </a:lnTo>
                  <a:cubicBezTo>
                    <a:pt x="1735" y="16"/>
                    <a:pt x="1631" y="1"/>
                    <a:pt x="1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7"/>
            <p:cNvSpPr/>
            <p:nvPr/>
          </p:nvSpPr>
          <p:spPr>
            <a:xfrm>
              <a:off x="1905034" y="1787955"/>
              <a:ext cx="213329" cy="417792"/>
            </a:xfrm>
            <a:custGeom>
              <a:avLst/>
              <a:gdLst/>
              <a:ahLst/>
              <a:cxnLst/>
              <a:rect l="l" t="t" r="r" b="b"/>
              <a:pathLst>
                <a:path w="2863" h="5607" extrusionOk="0">
                  <a:moveTo>
                    <a:pt x="1732" y="1"/>
                  </a:moveTo>
                  <a:cubicBezTo>
                    <a:pt x="1699" y="1"/>
                    <a:pt x="1663" y="3"/>
                    <a:pt x="1625" y="9"/>
                  </a:cubicBezTo>
                  <a:cubicBezTo>
                    <a:pt x="1300" y="72"/>
                    <a:pt x="1000" y="197"/>
                    <a:pt x="738" y="371"/>
                  </a:cubicBezTo>
                  <a:cubicBezTo>
                    <a:pt x="376" y="596"/>
                    <a:pt x="1" y="959"/>
                    <a:pt x="38" y="1434"/>
                  </a:cubicBezTo>
                  <a:cubicBezTo>
                    <a:pt x="88" y="1934"/>
                    <a:pt x="338" y="2383"/>
                    <a:pt x="413" y="2883"/>
                  </a:cubicBezTo>
                  <a:cubicBezTo>
                    <a:pt x="501" y="3446"/>
                    <a:pt x="501" y="4008"/>
                    <a:pt x="413" y="4558"/>
                  </a:cubicBezTo>
                  <a:cubicBezTo>
                    <a:pt x="413" y="4620"/>
                    <a:pt x="388" y="4683"/>
                    <a:pt x="388" y="4733"/>
                  </a:cubicBezTo>
                  <a:cubicBezTo>
                    <a:pt x="363" y="4870"/>
                    <a:pt x="376" y="5020"/>
                    <a:pt x="426" y="5158"/>
                  </a:cubicBezTo>
                  <a:cubicBezTo>
                    <a:pt x="476" y="5245"/>
                    <a:pt x="538" y="5333"/>
                    <a:pt x="626" y="5395"/>
                  </a:cubicBezTo>
                  <a:cubicBezTo>
                    <a:pt x="804" y="5536"/>
                    <a:pt x="1024" y="5606"/>
                    <a:pt x="1249" y="5606"/>
                  </a:cubicBezTo>
                  <a:cubicBezTo>
                    <a:pt x="1325" y="5606"/>
                    <a:pt x="1400" y="5598"/>
                    <a:pt x="1475" y="5583"/>
                  </a:cubicBezTo>
                  <a:cubicBezTo>
                    <a:pt x="1725" y="5520"/>
                    <a:pt x="1938" y="5370"/>
                    <a:pt x="2088" y="5170"/>
                  </a:cubicBezTo>
                  <a:cubicBezTo>
                    <a:pt x="2263" y="4945"/>
                    <a:pt x="2225" y="4708"/>
                    <a:pt x="2175" y="4433"/>
                  </a:cubicBezTo>
                  <a:cubicBezTo>
                    <a:pt x="2125" y="4095"/>
                    <a:pt x="2050" y="3746"/>
                    <a:pt x="2163" y="3408"/>
                  </a:cubicBezTo>
                  <a:cubicBezTo>
                    <a:pt x="2325" y="2871"/>
                    <a:pt x="2862" y="2646"/>
                    <a:pt x="2787" y="1996"/>
                  </a:cubicBezTo>
                  <a:cubicBezTo>
                    <a:pt x="2738" y="1721"/>
                    <a:pt x="2650" y="1459"/>
                    <a:pt x="2538" y="1209"/>
                  </a:cubicBezTo>
                  <a:lnTo>
                    <a:pt x="2288" y="609"/>
                  </a:lnTo>
                  <a:cubicBezTo>
                    <a:pt x="2151" y="279"/>
                    <a:pt x="2066" y="1"/>
                    <a:pt x="17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7"/>
            <p:cNvSpPr/>
            <p:nvPr/>
          </p:nvSpPr>
          <p:spPr>
            <a:xfrm>
              <a:off x="1900414" y="1785124"/>
              <a:ext cx="218843" cy="424796"/>
            </a:xfrm>
            <a:custGeom>
              <a:avLst/>
              <a:gdLst/>
              <a:ahLst/>
              <a:cxnLst/>
              <a:rect l="l" t="t" r="r" b="b"/>
              <a:pathLst>
                <a:path w="2937" h="5701" extrusionOk="0">
                  <a:moveTo>
                    <a:pt x="1787" y="85"/>
                  </a:moveTo>
                  <a:cubicBezTo>
                    <a:pt x="2062" y="85"/>
                    <a:pt x="2150" y="285"/>
                    <a:pt x="2275" y="572"/>
                  </a:cubicBezTo>
                  <a:lnTo>
                    <a:pt x="2575" y="1272"/>
                  </a:lnTo>
                  <a:cubicBezTo>
                    <a:pt x="2687" y="1522"/>
                    <a:pt x="2775" y="1772"/>
                    <a:pt x="2812" y="2047"/>
                  </a:cubicBezTo>
                  <a:cubicBezTo>
                    <a:pt x="2862" y="2421"/>
                    <a:pt x="2687" y="2646"/>
                    <a:pt x="2500" y="2884"/>
                  </a:cubicBezTo>
                  <a:cubicBezTo>
                    <a:pt x="2362" y="3059"/>
                    <a:pt x="2250" y="3234"/>
                    <a:pt x="2175" y="3434"/>
                  </a:cubicBezTo>
                  <a:cubicBezTo>
                    <a:pt x="2100" y="3746"/>
                    <a:pt x="2100" y="4071"/>
                    <a:pt x="2175" y="4371"/>
                  </a:cubicBezTo>
                  <a:lnTo>
                    <a:pt x="2200" y="4521"/>
                  </a:lnTo>
                  <a:cubicBezTo>
                    <a:pt x="2237" y="4771"/>
                    <a:pt x="2275" y="4983"/>
                    <a:pt x="2112" y="5183"/>
                  </a:cubicBezTo>
                  <a:cubicBezTo>
                    <a:pt x="1975" y="5371"/>
                    <a:pt x="1775" y="5521"/>
                    <a:pt x="1537" y="5583"/>
                  </a:cubicBezTo>
                  <a:cubicBezTo>
                    <a:pt x="1473" y="5594"/>
                    <a:pt x="1409" y="5600"/>
                    <a:pt x="1345" y="5600"/>
                  </a:cubicBezTo>
                  <a:cubicBezTo>
                    <a:pt x="1120" y="5600"/>
                    <a:pt x="900" y="5532"/>
                    <a:pt x="725" y="5396"/>
                  </a:cubicBezTo>
                  <a:cubicBezTo>
                    <a:pt x="650" y="5333"/>
                    <a:pt x="588" y="5258"/>
                    <a:pt x="538" y="5171"/>
                  </a:cubicBezTo>
                  <a:cubicBezTo>
                    <a:pt x="500" y="5046"/>
                    <a:pt x="488" y="4908"/>
                    <a:pt x="513" y="4783"/>
                  </a:cubicBezTo>
                  <a:cubicBezTo>
                    <a:pt x="513" y="4733"/>
                    <a:pt x="538" y="4696"/>
                    <a:pt x="538" y="4646"/>
                  </a:cubicBezTo>
                  <a:lnTo>
                    <a:pt x="538" y="4608"/>
                  </a:lnTo>
                  <a:cubicBezTo>
                    <a:pt x="625" y="4046"/>
                    <a:pt x="625" y="3471"/>
                    <a:pt x="538" y="2921"/>
                  </a:cubicBezTo>
                  <a:cubicBezTo>
                    <a:pt x="488" y="2684"/>
                    <a:pt x="425" y="2459"/>
                    <a:pt x="350" y="2234"/>
                  </a:cubicBezTo>
                  <a:cubicBezTo>
                    <a:pt x="250" y="1984"/>
                    <a:pt x="188" y="1734"/>
                    <a:pt x="163" y="1472"/>
                  </a:cubicBezTo>
                  <a:cubicBezTo>
                    <a:pt x="113" y="972"/>
                    <a:pt x="563" y="622"/>
                    <a:pt x="825" y="459"/>
                  </a:cubicBezTo>
                  <a:cubicBezTo>
                    <a:pt x="1087" y="285"/>
                    <a:pt x="1375" y="160"/>
                    <a:pt x="1687" y="97"/>
                  </a:cubicBezTo>
                  <a:cubicBezTo>
                    <a:pt x="1725" y="97"/>
                    <a:pt x="1750" y="85"/>
                    <a:pt x="1787" y="85"/>
                  </a:cubicBezTo>
                  <a:close/>
                  <a:moveTo>
                    <a:pt x="1789" y="1"/>
                  </a:moveTo>
                  <a:cubicBezTo>
                    <a:pt x="1754" y="1"/>
                    <a:pt x="1716" y="4"/>
                    <a:pt x="1675" y="10"/>
                  </a:cubicBezTo>
                  <a:cubicBezTo>
                    <a:pt x="1350" y="72"/>
                    <a:pt x="1037" y="197"/>
                    <a:pt x="763" y="372"/>
                  </a:cubicBezTo>
                  <a:cubicBezTo>
                    <a:pt x="475" y="559"/>
                    <a:pt x="0" y="934"/>
                    <a:pt x="50" y="1484"/>
                  </a:cubicBezTo>
                  <a:cubicBezTo>
                    <a:pt x="88" y="1747"/>
                    <a:pt x="150" y="2009"/>
                    <a:pt x="250" y="2259"/>
                  </a:cubicBezTo>
                  <a:cubicBezTo>
                    <a:pt x="325" y="2484"/>
                    <a:pt x="388" y="2709"/>
                    <a:pt x="425" y="2934"/>
                  </a:cubicBezTo>
                  <a:cubicBezTo>
                    <a:pt x="513" y="3484"/>
                    <a:pt x="513" y="4046"/>
                    <a:pt x="425" y="4583"/>
                  </a:cubicBezTo>
                  <a:lnTo>
                    <a:pt x="425" y="4633"/>
                  </a:lnTo>
                  <a:cubicBezTo>
                    <a:pt x="413" y="4671"/>
                    <a:pt x="400" y="4721"/>
                    <a:pt x="400" y="4771"/>
                  </a:cubicBezTo>
                  <a:cubicBezTo>
                    <a:pt x="375" y="4921"/>
                    <a:pt x="388" y="5071"/>
                    <a:pt x="450" y="5208"/>
                  </a:cubicBezTo>
                  <a:cubicBezTo>
                    <a:pt x="488" y="5321"/>
                    <a:pt x="563" y="5408"/>
                    <a:pt x="650" y="5471"/>
                  </a:cubicBezTo>
                  <a:cubicBezTo>
                    <a:pt x="838" y="5621"/>
                    <a:pt x="1075" y="5696"/>
                    <a:pt x="1312" y="5696"/>
                  </a:cubicBezTo>
                  <a:cubicBezTo>
                    <a:pt x="1334" y="5699"/>
                    <a:pt x="1356" y="5701"/>
                    <a:pt x="1378" y="5701"/>
                  </a:cubicBezTo>
                  <a:cubicBezTo>
                    <a:pt x="1430" y="5701"/>
                    <a:pt x="1481" y="5692"/>
                    <a:pt x="1525" y="5683"/>
                  </a:cubicBezTo>
                  <a:cubicBezTo>
                    <a:pt x="1787" y="5621"/>
                    <a:pt x="2012" y="5471"/>
                    <a:pt x="2162" y="5246"/>
                  </a:cubicBezTo>
                  <a:cubicBezTo>
                    <a:pt x="2350" y="5021"/>
                    <a:pt x="2312" y="4771"/>
                    <a:pt x="2275" y="4508"/>
                  </a:cubicBezTo>
                  <a:lnTo>
                    <a:pt x="2250" y="4371"/>
                  </a:lnTo>
                  <a:cubicBezTo>
                    <a:pt x="2175" y="4071"/>
                    <a:pt x="2175" y="3771"/>
                    <a:pt x="2250" y="3484"/>
                  </a:cubicBezTo>
                  <a:cubicBezTo>
                    <a:pt x="2325" y="3284"/>
                    <a:pt x="2425" y="3109"/>
                    <a:pt x="2562" y="2959"/>
                  </a:cubicBezTo>
                  <a:cubicBezTo>
                    <a:pt x="2750" y="2709"/>
                    <a:pt x="2937" y="2459"/>
                    <a:pt x="2887" y="2034"/>
                  </a:cubicBezTo>
                  <a:cubicBezTo>
                    <a:pt x="2849" y="1759"/>
                    <a:pt x="2762" y="1497"/>
                    <a:pt x="2637" y="1247"/>
                  </a:cubicBezTo>
                  <a:lnTo>
                    <a:pt x="2350" y="547"/>
                  </a:lnTo>
                  <a:cubicBezTo>
                    <a:pt x="2225" y="253"/>
                    <a:pt x="2122" y="1"/>
                    <a:pt x="17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7"/>
            <p:cNvSpPr/>
            <p:nvPr/>
          </p:nvSpPr>
          <p:spPr>
            <a:xfrm>
              <a:off x="2368799" y="4047555"/>
              <a:ext cx="208635" cy="315262"/>
            </a:xfrm>
            <a:custGeom>
              <a:avLst/>
              <a:gdLst/>
              <a:ahLst/>
              <a:cxnLst/>
              <a:rect l="l" t="t" r="r" b="b"/>
              <a:pathLst>
                <a:path w="2800" h="4231" extrusionOk="0">
                  <a:moveTo>
                    <a:pt x="1047" y="1"/>
                  </a:moveTo>
                  <a:cubicBezTo>
                    <a:pt x="732" y="1"/>
                    <a:pt x="174" y="380"/>
                    <a:pt x="100" y="651"/>
                  </a:cubicBezTo>
                  <a:cubicBezTo>
                    <a:pt x="0" y="1013"/>
                    <a:pt x="475" y="2000"/>
                    <a:pt x="587" y="2363"/>
                  </a:cubicBezTo>
                  <a:cubicBezTo>
                    <a:pt x="762" y="2975"/>
                    <a:pt x="950" y="3575"/>
                    <a:pt x="1175" y="4162"/>
                  </a:cubicBezTo>
                  <a:cubicBezTo>
                    <a:pt x="1346" y="4211"/>
                    <a:pt x="1522" y="4231"/>
                    <a:pt x="1700" y="4231"/>
                  </a:cubicBezTo>
                  <a:cubicBezTo>
                    <a:pt x="2068" y="4231"/>
                    <a:pt x="2441" y="4147"/>
                    <a:pt x="2787" y="4062"/>
                  </a:cubicBezTo>
                  <a:lnTo>
                    <a:pt x="2799" y="4062"/>
                  </a:lnTo>
                  <a:cubicBezTo>
                    <a:pt x="2587" y="3038"/>
                    <a:pt x="2474" y="2000"/>
                    <a:pt x="2337" y="963"/>
                  </a:cubicBezTo>
                  <a:cubicBezTo>
                    <a:pt x="2287" y="888"/>
                    <a:pt x="2237" y="813"/>
                    <a:pt x="2200" y="751"/>
                  </a:cubicBezTo>
                  <a:cubicBezTo>
                    <a:pt x="1975" y="451"/>
                    <a:pt x="1450" y="13"/>
                    <a:pt x="1062" y="1"/>
                  </a:cubicBezTo>
                  <a:cubicBezTo>
                    <a:pt x="1057" y="1"/>
                    <a:pt x="1052" y="1"/>
                    <a:pt x="10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7"/>
            <p:cNvSpPr/>
            <p:nvPr/>
          </p:nvSpPr>
          <p:spPr>
            <a:xfrm>
              <a:off x="2366937" y="4044798"/>
              <a:ext cx="215118" cy="322267"/>
            </a:xfrm>
            <a:custGeom>
              <a:avLst/>
              <a:gdLst/>
              <a:ahLst/>
              <a:cxnLst/>
              <a:rect l="l" t="t" r="r" b="b"/>
              <a:pathLst>
                <a:path w="2887" h="4325" extrusionOk="0">
                  <a:moveTo>
                    <a:pt x="1087" y="100"/>
                  </a:moveTo>
                  <a:cubicBezTo>
                    <a:pt x="1462" y="113"/>
                    <a:pt x="1975" y="538"/>
                    <a:pt x="2187" y="825"/>
                  </a:cubicBezTo>
                  <a:cubicBezTo>
                    <a:pt x="2225" y="888"/>
                    <a:pt x="2275" y="950"/>
                    <a:pt x="2312" y="1025"/>
                  </a:cubicBezTo>
                  <a:cubicBezTo>
                    <a:pt x="2337" y="1250"/>
                    <a:pt x="2374" y="1488"/>
                    <a:pt x="2399" y="1725"/>
                  </a:cubicBezTo>
                  <a:cubicBezTo>
                    <a:pt x="2499" y="2487"/>
                    <a:pt x="2612" y="3287"/>
                    <a:pt x="2774" y="4062"/>
                  </a:cubicBezTo>
                  <a:cubicBezTo>
                    <a:pt x="2446" y="4146"/>
                    <a:pt x="2088" y="4225"/>
                    <a:pt x="1737" y="4225"/>
                  </a:cubicBezTo>
                  <a:cubicBezTo>
                    <a:pt x="1568" y="4225"/>
                    <a:pt x="1400" y="4207"/>
                    <a:pt x="1237" y="4162"/>
                  </a:cubicBezTo>
                  <a:cubicBezTo>
                    <a:pt x="1050" y="3637"/>
                    <a:pt x="862" y="3075"/>
                    <a:pt x="662" y="2400"/>
                  </a:cubicBezTo>
                  <a:cubicBezTo>
                    <a:pt x="625" y="2300"/>
                    <a:pt x="575" y="2150"/>
                    <a:pt x="500" y="1975"/>
                  </a:cubicBezTo>
                  <a:cubicBezTo>
                    <a:pt x="338" y="1538"/>
                    <a:pt x="113" y="950"/>
                    <a:pt x="175" y="700"/>
                  </a:cubicBezTo>
                  <a:cubicBezTo>
                    <a:pt x="238" y="463"/>
                    <a:pt x="787" y="100"/>
                    <a:pt x="1075" y="100"/>
                  </a:cubicBezTo>
                  <a:close/>
                  <a:moveTo>
                    <a:pt x="1072" y="0"/>
                  </a:moveTo>
                  <a:cubicBezTo>
                    <a:pt x="744" y="0"/>
                    <a:pt x="149" y="392"/>
                    <a:pt x="75" y="675"/>
                  </a:cubicBezTo>
                  <a:cubicBezTo>
                    <a:pt x="0" y="963"/>
                    <a:pt x="225" y="1538"/>
                    <a:pt x="412" y="2012"/>
                  </a:cubicBezTo>
                  <a:cubicBezTo>
                    <a:pt x="475" y="2175"/>
                    <a:pt x="537" y="2325"/>
                    <a:pt x="562" y="2425"/>
                  </a:cubicBezTo>
                  <a:cubicBezTo>
                    <a:pt x="775" y="3125"/>
                    <a:pt x="962" y="3687"/>
                    <a:pt x="1150" y="4224"/>
                  </a:cubicBezTo>
                  <a:lnTo>
                    <a:pt x="1162" y="4249"/>
                  </a:lnTo>
                  <a:lnTo>
                    <a:pt x="1187" y="4249"/>
                  </a:lnTo>
                  <a:cubicBezTo>
                    <a:pt x="1362" y="4299"/>
                    <a:pt x="1550" y="4324"/>
                    <a:pt x="1737" y="4324"/>
                  </a:cubicBezTo>
                  <a:cubicBezTo>
                    <a:pt x="2112" y="4312"/>
                    <a:pt x="2474" y="4249"/>
                    <a:pt x="2837" y="4149"/>
                  </a:cubicBezTo>
                  <a:lnTo>
                    <a:pt x="2887" y="4137"/>
                  </a:lnTo>
                  <a:lnTo>
                    <a:pt x="2874" y="4087"/>
                  </a:lnTo>
                  <a:cubicBezTo>
                    <a:pt x="2699" y="3312"/>
                    <a:pt x="2599" y="2487"/>
                    <a:pt x="2487" y="1700"/>
                  </a:cubicBezTo>
                  <a:cubicBezTo>
                    <a:pt x="2462" y="1463"/>
                    <a:pt x="2437" y="1238"/>
                    <a:pt x="2399" y="1000"/>
                  </a:cubicBezTo>
                  <a:lnTo>
                    <a:pt x="2399" y="988"/>
                  </a:lnTo>
                  <a:cubicBezTo>
                    <a:pt x="2362" y="913"/>
                    <a:pt x="2312" y="838"/>
                    <a:pt x="2262" y="763"/>
                  </a:cubicBezTo>
                  <a:cubicBezTo>
                    <a:pt x="2025" y="450"/>
                    <a:pt x="1500" y="13"/>
                    <a:pt x="1087" y="0"/>
                  </a:cubicBezTo>
                  <a:cubicBezTo>
                    <a:pt x="1082" y="0"/>
                    <a:pt x="1077" y="0"/>
                    <a:pt x="1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7"/>
            <p:cNvSpPr/>
            <p:nvPr/>
          </p:nvSpPr>
          <p:spPr>
            <a:xfrm>
              <a:off x="1863158" y="4083246"/>
              <a:ext cx="175104" cy="279645"/>
            </a:xfrm>
            <a:custGeom>
              <a:avLst/>
              <a:gdLst/>
              <a:ahLst/>
              <a:cxnLst/>
              <a:rect l="l" t="t" r="r" b="b"/>
              <a:pathLst>
                <a:path w="2350" h="3753" extrusionOk="0">
                  <a:moveTo>
                    <a:pt x="1684" y="1"/>
                  </a:moveTo>
                  <a:cubicBezTo>
                    <a:pt x="1514" y="1"/>
                    <a:pt x="1313" y="55"/>
                    <a:pt x="1100" y="72"/>
                  </a:cubicBezTo>
                  <a:cubicBezTo>
                    <a:pt x="871" y="89"/>
                    <a:pt x="647" y="140"/>
                    <a:pt x="422" y="140"/>
                  </a:cubicBezTo>
                  <a:cubicBezTo>
                    <a:pt x="315" y="140"/>
                    <a:pt x="209" y="129"/>
                    <a:pt x="100" y="97"/>
                  </a:cubicBezTo>
                  <a:cubicBezTo>
                    <a:pt x="88" y="91"/>
                    <a:pt x="75" y="87"/>
                    <a:pt x="63" y="87"/>
                  </a:cubicBezTo>
                  <a:cubicBezTo>
                    <a:pt x="50" y="87"/>
                    <a:pt x="38" y="91"/>
                    <a:pt x="25" y="97"/>
                  </a:cubicBezTo>
                  <a:cubicBezTo>
                    <a:pt x="0" y="122"/>
                    <a:pt x="13" y="159"/>
                    <a:pt x="13" y="197"/>
                  </a:cubicBezTo>
                  <a:cubicBezTo>
                    <a:pt x="150" y="1084"/>
                    <a:pt x="775" y="3021"/>
                    <a:pt x="988" y="3696"/>
                  </a:cubicBezTo>
                  <a:cubicBezTo>
                    <a:pt x="1297" y="3736"/>
                    <a:pt x="1470" y="3752"/>
                    <a:pt x="1631" y="3752"/>
                  </a:cubicBezTo>
                  <a:cubicBezTo>
                    <a:pt x="1820" y="3752"/>
                    <a:pt x="1992" y="3730"/>
                    <a:pt x="2350" y="3696"/>
                  </a:cubicBezTo>
                  <a:cubicBezTo>
                    <a:pt x="2350" y="3696"/>
                    <a:pt x="2175" y="659"/>
                    <a:pt x="2150" y="472"/>
                  </a:cubicBezTo>
                  <a:cubicBezTo>
                    <a:pt x="2072" y="92"/>
                    <a:pt x="1904" y="1"/>
                    <a:pt x="1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7"/>
            <p:cNvSpPr/>
            <p:nvPr/>
          </p:nvSpPr>
          <p:spPr>
            <a:xfrm>
              <a:off x="1858464" y="4080266"/>
              <a:ext cx="185387" cy="286799"/>
            </a:xfrm>
            <a:custGeom>
              <a:avLst/>
              <a:gdLst/>
              <a:ahLst/>
              <a:cxnLst/>
              <a:rect l="l" t="t" r="r" b="b"/>
              <a:pathLst>
                <a:path w="2488" h="3849" extrusionOk="0">
                  <a:moveTo>
                    <a:pt x="1746" y="89"/>
                  </a:moveTo>
                  <a:cubicBezTo>
                    <a:pt x="1946" y="89"/>
                    <a:pt x="2085" y="176"/>
                    <a:pt x="2163" y="524"/>
                  </a:cubicBezTo>
                  <a:cubicBezTo>
                    <a:pt x="2200" y="687"/>
                    <a:pt x="2350" y="3311"/>
                    <a:pt x="2350" y="3686"/>
                  </a:cubicBezTo>
                  <a:lnTo>
                    <a:pt x="2163" y="3711"/>
                  </a:lnTo>
                  <a:cubicBezTo>
                    <a:pt x="2005" y="3727"/>
                    <a:pt x="1846" y="3736"/>
                    <a:pt x="1689" y="3736"/>
                  </a:cubicBezTo>
                  <a:cubicBezTo>
                    <a:pt x="1486" y="3736"/>
                    <a:pt x="1285" y="3721"/>
                    <a:pt x="1088" y="3686"/>
                  </a:cubicBezTo>
                  <a:lnTo>
                    <a:pt x="1063" y="3661"/>
                  </a:lnTo>
                  <a:cubicBezTo>
                    <a:pt x="851" y="2961"/>
                    <a:pt x="251" y="1087"/>
                    <a:pt x="113" y="224"/>
                  </a:cubicBezTo>
                  <a:lnTo>
                    <a:pt x="113" y="174"/>
                  </a:lnTo>
                  <a:lnTo>
                    <a:pt x="151" y="174"/>
                  </a:lnTo>
                  <a:cubicBezTo>
                    <a:pt x="283" y="207"/>
                    <a:pt x="415" y="223"/>
                    <a:pt x="548" y="223"/>
                  </a:cubicBezTo>
                  <a:cubicBezTo>
                    <a:pt x="668" y="223"/>
                    <a:pt x="789" y="210"/>
                    <a:pt x="913" y="187"/>
                  </a:cubicBezTo>
                  <a:cubicBezTo>
                    <a:pt x="988" y="174"/>
                    <a:pt x="1076" y="162"/>
                    <a:pt x="1163" y="162"/>
                  </a:cubicBezTo>
                  <a:cubicBezTo>
                    <a:pt x="1251" y="149"/>
                    <a:pt x="1351" y="137"/>
                    <a:pt x="1451" y="124"/>
                  </a:cubicBezTo>
                  <a:cubicBezTo>
                    <a:pt x="1561" y="105"/>
                    <a:pt x="1659" y="89"/>
                    <a:pt x="1746" y="89"/>
                  </a:cubicBezTo>
                  <a:close/>
                  <a:moveTo>
                    <a:pt x="1739" y="1"/>
                  </a:moveTo>
                  <a:cubicBezTo>
                    <a:pt x="1640" y="1"/>
                    <a:pt x="1533" y="18"/>
                    <a:pt x="1426" y="37"/>
                  </a:cubicBezTo>
                  <a:cubicBezTo>
                    <a:pt x="1338" y="49"/>
                    <a:pt x="1238" y="74"/>
                    <a:pt x="1151" y="74"/>
                  </a:cubicBezTo>
                  <a:cubicBezTo>
                    <a:pt x="1063" y="87"/>
                    <a:pt x="976" y="87"/>
                    <a:pt x="901" y="99"/>
                  </a:cubicBezTo>
                  <a:cubicBezTo>
                    <a:pt x="782" y="124"/>
                    <a:pt x="660" y="137"/>
                    <a:pt x="538" y="137"/>
                  </a:cubicBezTo>
                  <a:cubicBezTo>
                    <a:pt x="416" y="137"/>
                    <a:pt x="295" y="124"/>
                    <a:pt x="176" y="99"/>
                  </a:cubicBezTo>
                  <a:cubicBezTo>
                    <a:pt x="157" y="93"/>
                    <a:pt x="135" y="90"/>
                    <a:pt x="113" y="90"/>
                  </a:cubicBezTo>
                  <a:cubicBezTo>
                    <a:pt x="91" y="90"/>
                    <a:pt x="70" y="93"/>
                    <a:pt x="51" y="99"/>
                  </a:cubicBezTo>
                  <a:cubicBezTo>
                    <a:pt x="1" y="149"/>
                    <a:pt x="26" y="224"/>
                    <a:pt x="26" y="262"/>
                  </a:cubicBezTo>
                  <a:cubicBezTo>
                    <a:pt x="163" y="1112"/>
                    <a:pt x="751" y="2986"/>
                    <a:pt x="976" y="3698"/>
                  </a:cubicBezTo>
                  <a:lnTo>
                    <a:pt x="1013" y="3786"/>
                  </a:lnTo>
                  <a:lnTo>
                    <a:pt x="1038" y="3786"/>
                  </a:lnTo>
                  <a:cubicBezTo>
                    <a:pt x="1263" y="3823"/>
                    <a:pt x="1476" y="3836"/>
                    <a:pt x="1688" y="3848"/>
                  </a:cubicBezTo>
                  <a:cubicBezTo>
                    <a:pt x="1838" y="3848"/>
                    <a:pt x="1963" y="3823"/>
                    <a:pt x="2175" y="3811"/>
                  </a:cubicBezTo>
                  <a:lnTo>
                    <a:pt x="2413" y="3786"/>
                  </a:lnTo>
                  <a:lnTo>
                    <a:pt x="2438" y="3786"/>
                  </a:lnTo>
                  <a:lnTo>
                    <a:pt x="2450" y="3773"/>
                  </a:lnTo>
                  <a:cubicBezTo>
                    <a:pt x="2488" y="3723"/>
                    <a:pt x="2250" y="537"/>
                    <a:pt x="2250" y="512"/>
                  </a:cubicBezTo>
                  <a:cubicBezTo>
                    <a:pt x="2171" y="99"/>
                    <a:pt x="1975" y="1"/>
                    <a:pt x="1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7"/>
            <p:cNvSpPr/>
            <p:nvPr/>
          </p:nvSpPr>
          <p:spPr>
            <a:xfrm>
              <a:off x="1711376" y="2683822"/>
              <a:ext cx="393948" cy="1541664"/>
            </a:xfrm>
            <a:custGeom>
              <a:avLst/>
              <a:gdLst/>
              <a:ahLst/>
              <a:cxnLst/>
              <a:rect l="l" t="t" r="r" b="b"/>
              <a:pathLst>
                <a:path w="5287" h="20690" extrusionOk="0">
                  <a:moveTo>
                    <a:pt x="2941" y="0"/>
                  </a:moveTo>
                  <a:cubicBezTo>
                    <a:pt x="2586" y="0"/>
                    <a:pt x="2234" y="72"/>
                    <a:pt x="1962" y="245"/>
                  </a:cubicBezTo>
                  <a:cubicBezTo>
                    <a:pt x="1363" y="633"/>
                    <a:pt x="988" y="1695"/>
                    <a:pt x="613" y="2320"/>
                  </a:cubicBezTo>
                  <a:cubicBezTo>
                    <a:pt x="388" y="2732"/>
                    <a:pt x="150" y="3145"/>
                    <a:pt x="75" y="3607"/>
                  </a:cubicBezTo>
                  <a:cubicBezTo>
                    <a:pt x="0" y="4069"/>
                    <a:pt x="125" y="4594"/>
                    <a:pt x="500" y="4857"/>
                  </a:cubicBezTo>
                  <a:cubicBezTo>
                    <a:pt x="588" y="4894"/>
                    <a:pt x="663" y="4957"/>
                    <a:pt x="713" y="5031"/>
                  </a:cubicBezTo>
                  <a:cubicBezTo>
                    <a:pt x="750" y="5119"/>
                    <a:pt x="775" y="5219"/>
                    <a:pt x="763" y="5319"/>
                  </a:cubicBezTo>
                  <a:cubicBezTo>
                    <a:pt x="763" y="5731"/>
                    <a:pt x="763" y="6131"/>
                    <a:pt x="750" y="6519"/>
                  </a:cubicBezTo>
                  <a:cubicBezTo>
                    <a:pt x="725" y="8156"/>
                    <a:pt x="700" y="9793"/>
                    <a:pt x="738" y="11417"/>
                  </a:cubicBezTo>
                  <a:cubicBezTo>
                    <a:pt x="775" y="13617"/>
                    <a:pt x="938" y="15804"/>
                    <a:pt x="1238" y="17978"/>
                  </a:cubicBezTo>
                  <a:cubicBezTo>
                    <a:pt x="1313" y="18465"/>
                    <a:pt x="1363" y="19940"/>
                    <a:pt x="1637" y="20690"/>
                  </a:cubicBezTo>
                  <a:cubicBezTo>
                    <a:pt x="1850" y="20690"/>
                    <a:pt x="2062" y="20677"/>
                    <a:pt x="2275" y="20677"/>
                  </a:cubicBezTo>
                  <a:cubicBezTo>
                    <a:pt x="3112" y="20627"/>
                    <a:pt x="3949" y="20540"/>
                    <a:pt x="4774" y="20415"/>
                  </a:cubicBezTo>
                  <a:cubicBezTo>
                    <a:pt x="4812" y="20165"/>
                    <a:pt x="4824" y="19915"/>
                    <a:pt x="4837" y="19690"/>
                  </a:cubicBezTo>
                  <a:cubicBezTo>
                    <a:pt x="4987" y="17978"/>
                    <a:pt x="5099" y="16266"/>
                    <a:pt x="5149" y="14554"/>
                  </a:cubicBezTo>
                  <a:cubicBezTo>
                    <a:pt x="5287" y="11092"/>
                    <a:pt x="5237" y="7606"/>
                    <a:pt x="5012" y="4144"/>
                  </a:cubicBezTo>
                  <a:cubicBezTo>
                    <a:pt x="4949" y="3120"/>
                    <a:pt x="4712" y="2120"/>
                    <a:pt x="4537" y="1108"/>
                  </a:cubicBezTo>
                  <a:cubicBezTo>
                    <a:pt x="4474" y="683"/>
                    <a:pt x="4362" y="358"/>
                    <a:pt x="3962" y="195"/>
                  </a:cubicBezTo>
                  <a:cubicBezTo>
                    <a:pt x="3671" y="75"/>
                    <a:pt x="3304" y="0"/>
                    <a:pt x="29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7"/>
            <p:cNvSpPr/>
            <p:nvPr/>
          </p:nvSpPr>
          <p:spPr>
            <a:xfrm>
              <a:off x="1901308" y="2632334"/>
              <a:ext cx="657498" cy="1554480"/>
            </a:xfrm>
            <a:custGeom>
              <a:avLst/>
              <a:gdLst/>
              <a:ahLst/>
              <a:cxnLst/>
              <a:rect l="l" t="t" r="r" b="b"/>
              <a:pathLst>
                <a:path w="8824" h="20862" extrusionOk="0">
                  <a:moveTo>
                    <a:pt x="3399" y="0"/>
                  </a:moveTo>
                  <a:cubicBezTo>
                    <a:pt x="3299" y="0"/>
                    <a:pt x="3191" y="12"/>
                    <a:pt x="3075" y="37"/>
                  </a:cubicBezTo>
                  <a:cubicBezTo>
                    <a:pt x="2613" y="137"/>
                    <a:pt x="2113" y="99"/>
                    <a:pt x="1638" y="261"/>
                  </a:cubicBezTo>
                  <a:cubicBezTo>
                    <a:pt x="876" y="536"/>
                    <a:pt x="501" y="1624"/>
                    <a:pt x="363" y="2711"/>
                  </a:cubicBezTo>
                  <a:cubicBezTo>
                    <a:pt x="1" y="5435"/>
                    <a:pt x="1763" y="8434"/>
                    <a:pt x="2987" y="10784"/>
                  </a:cubicBezTo>
                  <a:cubicBezTo>
                    <a:pt x="3237" y="11246"/>
                    <a:pt x="3462" y="11721"/>
                    <a:pt x="3662" y="12208"/>
                  </a:cubicBezTo>
                  <a:cubicBezTo>
                    <a:pt x="3800" y="12608"/>
                    <a:pt x="3912" y="12996"/>
                    <a:pt x="4000" y="13408"/>
                  </a:cubicBezTo>
                  <a:cubicBezTo>
                    <a:pt x="4125" y="13933"/>
                    <a:pt x="4250" y="14470"/>
                    <a:pt x="4375" y="14995"/>
                  </a:cubicBezTo>
                  <a:cubicBezTo>
                    <a:pt x="4837" y="16957"/>
                    <a:pt x="5299" y="18906"/>
                    <a:pt x="5762" y="20856"/>
                  </a:cubicBezTo>
                  <a:cubicBezTo>
                    <a:pt x="5810" y="20860"/>
                    <a:pt x="5858" y="20861"/>
                    <a:pt x="5907" y="20861"/>
                  </a:cubicBezTo>
                  <a:cubicBezTo>
                    <a:pt x="6336" y="20861"/>
                    <a:pt x="6773" y="20725"/>
                    <a:pt x="7211" y="20668"/>
                  </a:cubicBezTo>
                  <a:cubicBezTo>
                    <a:pt x="7686" y="20606"/>
                    <a:pt x="8161" y="20519"/>
                    <a:pt x="8648" y="20419"/>
                  </a:cubicBezTo>
                  <a:lnTo>
                    <a:pt x="8823" y="20381"/>
                  </a:lnTo>
                  <a:cubicBezTo>
                    <a:pt x="8786" y="19194"/>
                    <a:pt x="8586" y="17969"/>
                    <a:pt x="8499" y="16807"/>
                  </a:cubicBezTo>
                  <a:cubicBezTo>
                    <a:pt x="8236" y="13333"/>
                    <a:pt x="7199" y="9934"/>
                    <a:pt x="6274" y="6572"/>
                  </a:cubicBezTo>
                  <a:cubicBezTo>
                    <a:pt x="5862" y="5110"/>
                    <a:pt x="5437" y="3648"/>
                    <a:pt x="4999" y="2198"/>
                  </a:cubicBezTo>
                  <a:cubicBezTo>
                    <a:pt x="4737" y="1319"/>
                    <a:pt x="4474" y="0"/>
                    <a:pt x="33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7"/>
            <p:cNvSpPr/>
            <p:nvPr/>
          </p:nvSpPr>
          <p:spPr>
            <a:xfrm>
              <a:off x="1687160" y="2096289"/>
              <a:ext cx="580154" cy="622626"/>
            </a:xfrm>
            <a:custGeom>
              <a:avLst/>
              <a:gdLst/>
              <a:ahLst/>
              <a:cxnLst/>
              <a:rect l="l" t="t" r="r" b="b"/>
              <a:pathLst>
                <a:path w="7786" h="8356" extrusionOk="0">
                  <a:moveTo>
                    <a:pt x="4677" y="0"/>
                  </a:moveTo>
                  <a:cubicBezTo>
                    <a:pt x="3551" y="0"/>
                    <a:pt x="2433" y="245"/>
                    <a:pt x="1400" y="720"/>
                  </a:cubicBezTo>
                  <a:cubicBezTo>
                    <a:pt x="1000" y="870"/>
                    <a:pt x="638" y="1120"/>
                    <a:pt x="363" y="1445"/>
                  </a:cubicBezTo>
                  <a:cubicBezTo>
                    <a:pt x="113" y="1782"/>
                    <a:pt x="0" y="2269"/>
                    <a:pt x="213" y="2644"/>
                  </a:cubicBezTo>
                  <a:cubicBezTo>
                    <a:pt x="525" y="3219"/>
                    <a:pt x="1388" y="3232"/>
                    <a:pt x="1663" y="3781"/>
                  </a:cubicBezTo>
                  <a:cubicBezTo>
                    <a:pt x="1912" y="4256"/>
                    <a:pt x="1750" y="5231"/>
                    <a:pt x="1788" y="5756"/>
                  </a:cubicBezTo>
                  <a:cubicBezTo>
                    <a:pt x="1838" y="6606"/>
                    <a:pt x="1800" y="7530"/>
                    <a:pt x="1987" y="8355"/>
                  </a:cubicBezTo>
                  <a:lnTo>
                    <a:pt x="7574" y="8205"/>
                  </a:lnTo>
                  <a:cubicBezTo>
                    <a:pt x="7561" y="8018"/>
                    <a:pt x="7499" y="7793"/>
                    <a:pt x="7499" y="7705"/>
                  </a:cubicBezTo>
                  <a:cubicBezTo>
                    <a:pt x="7399" y="6756"/>
                    <a:pt x="7436" y="5793"/>
                    <a:pt x="7611" y="4856"/>
                  </a:cubicBezTo>
                  <a:cubicBezTo>
                    <a:pt x="7786" y="3831"/>
                    <a:pt x="7786" y="2794"/>
                    <a:pt x="7611" y="1782"/>
                  </a:cubicBezTo>
                  <a:cubicBezTo>
                    <a:pt x="7386" y="520"/>
                    <a:pt x="6624" y="132"/>
                    <a:pt x="5387" y="32"/>
                  </a:cubicBezTo>
                  <a:cubicBezTo>
                    <a:pt x="5150" y="11"/>
                    <a:pt x="4914" y="0"/>
                    <a:pt x="4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7"/>
            <p:cNvSpPr/>
            <p:nvPr/>
          </p:nvSpPr>
          <p:spPr>
            <a:xfrm>
              <a:off x="1881786" y="1748538"/>
              <a:ext cx="222569" cy="271822"/>
            </a:xfrm>
            <a:custGeom>
              <a:avLst/>
              <a:gdLst/>
              <a:ahLst/>
              <a:cxnLst/>
              <a:rect l="l" t="t" r="r" b="b"/>
              <a:pathLst>
                <a:path w="2987" h="3648" extrusionOk="0">
                  <a:moveTo>
                    <a:pt x="2175" y="1"/>
                  </a:moveTo>
                  <a:cubicBezTo>
                    <a:pt x="2100" y="1"/>
                    <a:pt x="2000" y="1"/>
                    <a:pt x="1962" y="63"/>
                  </a:cubicBezTo>
                  <a:cubicBezTo>
                    <a:pt x="1937" y="113"/>
                    <a:pt x="1925" y="163"/>
                    <a:pt x="1937" y="226"/>
                  </a:cubicBezTo>
                  <a:cubicBezTo>
                    <a:pt x="1912" y="313"/>
                    <a:pt x="1837" y="401"/>
                    <a:pt x="1750" y="438"/>
                  </a:cubicBezTo>
                  <a:cubicBezTo>
                    <a:pt x="1575" y="488"/>
                    <a:pt x="1387" y="538"/>
                    <a:pt x="1200" y="576"/>
                  </a:cubicBezTo>
                  <a:cubicBezTo>
                    <a:pt x="713" y="726"/>
                    <a:pt x="13" y="1013"/>
                    <a:pt x="0" y="1613"/>
                  </a:cubicBezTo>
                  <a:cubicBezTo>
                    <a:pt x="0" y="1738"/>
                    <a:pt x="13" y="1875"/>
                    <a:pt x="63" y="2000"/>
                  </a:cubicBezTo>
                  <a:cubicBezTo>
                    <a:pt x="88" y="2075"/>
                    <a:pt x="125" y="2163"/>
                    <a:pt x="150" y="2225"/>
                  </a:cubicBezTo>
                  <a:cubicBezTo>
                    <a:pt x="263" y="2538"/>
                    <a:pt x="375" y="2825"/>
                    <a:pt x="488" y="3137"/>
                  </a:cubicBezTo>
                  <a:cubicBezTo>
                    <a:pt x="538" y="3275"/>
                    <a:pt x="600" y="3400"/>
                    <a:pt x="700" y="3512"/>
                  </a:cubicBezTo>
                  <a:cubicBezTo>
                    <a:pt x="799" y="3605"/>
                    <a:pt x="927" y="3647"/>
                    <a:pt x="1060" y="3647"/>
                  </a:cubicBezTo>
                  <a:cubicBezTo>
                    <a:pt x="1249" y="3647"/>
                    <a:pt x="1448" y="3564"/>
                    <a:pt x="1587" y="3425"/>
                  </a:cubicBezTo>
                  <a:cubicBezTo>
                    <a:pt x="1725" y="3262"/>
                    <a:pt x="1825" y="3075"/>
                    <a:pt x="1875" y="2875"/>
                  </a:cubicBezTo>
                  <a:cubicBezTo>
                    <a:pt x="1912" y="2725"/>
                    <a:pt x="1887" y="2475"/>
                    <a:pt x="1987" y="2350"/>
                  </a:cubicBezTo>
                  <a:cubicBezTo>
                    <a:pt x="2037" y="2288"/>
                    <a:pt x="2125" y="2250"/>
                    <a:pt x="2175" y="2188"/>
                  </a:cubicBezTo>
                  <a:cubicBezTo>
                    <a:pt x="2275" y="2063"/>
                    <a:pt x="2225" y="1875"/>
                    <a:pt x="2225" y="1725"/>
                  </a:cubicBezTo>
                  <a:cubicBezTo>
                    <a:pt x="2237" y="1563"/>
                    <a:pt x="2312" y="1400"/>
                    <a:pt x="2437" y="1300"/>
                  </a:cubicBezTo>
                  <a:cubicBezTo>
                    <a:pt x="2600" y="1188"/>
                    <a:pt x="2737" y="1050"/>
                    <a:pt x="2850" y="900"/>
                  </a:cubicBezTo>
                  <a:cubicBezTo>
                    <a:pt x="2950" y="788"/>
                    <a:pt x="2987" y="638"/>
                    <a:pt x="2987" y="488"/>
                  </a:cubicBezTo>
                  <a:cubicBezTo>
                    <a:pt x="2950" y="313"/>
                    <a:pt x="2837" y="176"/>
                    <a:pt x="2675" y="101"/>
                  </a:cubicBezTo>
                  <a:cubicBezTo>
                    <a:pt x="2512" y="38"/>
                    <a:pt x="2337" y="1"/>
                    <a:pt x="2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7"/>
            <p:cNvSpPr/>
            <p:nvPr/>
          </p:nvSpPr>
          <p:spPr>
            <a:xfrm>
              <a:off x="2650903" y="2052103"/>
              <a:ext cx="201184" cy="269065"/>
            </a:xfrm>
            <a:custGeom>
              <a:avLst/>
              <a:gdLst/>
              <a:ahLst/>
              <a:cxnLst/>
              <a:rect l="l" t="t" r="r" b="b"/>
              <a:pathLst>
                <a:path w="2700" h="3611" extrusionOk="0">
                  <a:moveTo>
                    <a:pt x="2273" y="0"/>
                  </a:moveTo>
                  <a:cubicBezTo>
                    <a:pt x="2248" y="0"/>
                    <a:pt x="2224" y="14"/>
                    <a:pt x="2200" y="38"/>
                  </a:cubicBezTo>
                  <a:cubicBezTo>
                    <a:pt x="2175" y="63"/>
                    <a:pt x="2150" y="88"/>
                    <a:pt x="2125" y="126"/>
                  </a:cubicBezTo>
                  <a:cubicBezTo>
                    <a:pt x="1863" y="501"/>
                    <a:pt x="1500" y="813"/>
                    <a:pt x="1250" y="1175"/>
                  </a:cubicBezTo>
                  <a:cubicBezTo>
                    <a:pt x="1000" y="1538"/>
                    <a:pt x="725" y="1888"/>
                    <a:pt x="450" y="2238"/>
                  </a:cubicBezTo>
                  <a:cubicBezTo>
                    <a:pt x="400" y="2300"/>
                    <a:pt x="351" y="2375"/>
                    <a:pt x="301" y="2437"/>
                  </a:cubicBezTo>
                  <a:cubicBezTo>
                    <a:pt x="151" y="2650"/>
                    <a:pt x="1" y="2862"/>
                    <a:pt x="13" y="3112"/>
                  </a:cubicBezTo>
                  <a:cubicBezTo>
                    <a:pt x="26" y="3300"/>
                    <a:pt x="151" y="3462"/>
                    <a:pt x="313" y="3550"/>
                  </a:cubicBezTo>
                  <a:cubicBezTo>
                    <a:pt x="403" y="3592"/>
                    <a:pt x="487" y="3611"/>
                    <a:pt x="565" y="3611"/>
                  </a:cubicBezTo>
                  <a:cubicBezTo>
                    <a:pt x="1016" y="3611"/>
                    <a:pt x="1276" y="2982"/>
                    <a:pt x="1500" y="2662"/>
                  </a:cubicBezTo>
                  <a:cubicBezTo>
                    <a:pt x="1600" y="2525"/>
                    <a:pt x="1863" y="2500"/>
                    <a:pt x="2000" y="2425"/>
                  </a:cubicBezTo>
                  <a:cubicBezTo>
                    <a:pt x="2188" y="2300"/>
                    <a:pt x="2350" y="2138"/>
                    <a:pt x="2475" y="1950"/>
                  </a:cubicBezTo>
                  <a:cubicBezTo>
                    <a:pt x="2700" y="1638"/>
                    <a:pt x="2625" y="1200"/>
                    <a:pt x="2300" y="988"/>
                  </a:cubicBezTo>
                  <a:cubicBezTo>
                    <a:pt x="2188" y="938"/>
                    <a:pt x="2075" y="888"/>
                    <a:pt x="1950" y="850"/>
                  </a:cubicBezTo>
                  <a:cubicBezTo>
                    <a:pt x="2013" y="738"/>
                    <a:pt x="2088" y="638"/>
                    <a:pt x="2175" y="550"/>
                  </a:cubicBezTo>
                  <a:cubicBezTo>
                    <a:pt x="2263" y="451"/>
                    <a:pt x="2337" y="326"/>
                    <a:pt x="2375" y="201"/>
                  </a:cubicBezTo>
                  <a:cubicBezTo>
                    <a:pt x="2387" y="126"/>
                    <a:pt x="2387" y="38"/>
                    <a:pt x="2312" y="13"/>
                  </a:cubicBezTo>
                  <a:cubicBezTo>
                    <a:pt x="2299" y="4"/>
                    <a:pt x="2286" y="0"/>
                    <a:pt x="22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7"/>
            <p:cNvSpPr/>
            <p:nvPr/>
          </p:nvSpPr>
          <p:spPr>
            <a:xfrm>
              <a:off x="2647178" y="2048377"/>
              <a:ext cx="207741" cy="276665"/>
            </a:xfrm>
            <a:custGeom>
              <a:avLst/>
              <a:gdLst/>
              <a:ahLst/>
              <a:cxnLst/>
              <a:rect l="l" t="t" r="r" b="b"/>
              <a:pathLst>
                <a:path w="2788" h="3713" extrusionOk="0">
                  <a:moveTo>
                    <a:pt x="2336" y="108"/>
                  </a:moveTo>
                  <a:cubicBezTo>
                    <a:pt x="2342" y="108"/>
                    <a:pt x="2346" y="109"/>
                    <a:pt x="2350" y="113"/>
                  </a:cubicBezTo>
                  <a:cubicBezTo>
                    <a:pt x="2387" y="126"/>
                    <a:pt x="2400" y="188"/>
                    <a:pt x="2387" y="238"/>
                  </a:cubicBezTo>
                  <a:cubicBezTo>
                    <a:pt x="2337" y="363"/>
                    <a:pt x="2275" y="476"/>
                    <a:pt x="2200" y="575"/>
                  </a:cubicBezTo>
                  <a:lnTo>
                    <a:pt x="2150" y="625"/>
                  </a:lnTo>
                  <a:cubicBezTo>
                    <a:pt x="2075" y="700"/>
                    <a:pt x="2013" y="788"/>
                    <a:pt x="1963" y="888"/>
                  </a:cubicBezTo>
                  <a:lnTo>
                    <a:pt x="1938" y="925"/>
                  </a:lnTo>
                  <a:lnTo>
                    <a:pt x="1988" y="950"/>
                  </a:lnTo>
                  <a:cubicBezTo>
                    <a:pt x="2038" y="975"/>
                    <a:pt x="2088" y="1000"/>
                    <a:pt x="2138" y="1013"/>
                  </a:cubicBezTo>
                  <a:cubicBezTo>
                    <a:pt x="2213" y="1025"/>
                    <a:pt x="2275" y="1050"/>
                    <a:pt x="2325" y="1088"/>
                  </a:cubicBezTo>
                  <a:cubicBezTo>
                    <a:pt x="2625" y="1288"/>
                    <a:pt x="2700" y="1688"/>
                    <a:pt x="2487" y="1988"/>
                  </a:cubicBezTo>
                  <a:cubicBezTo>
                    <a:pt x="2362" y="2163"/>
                    <a:pt x="2200" y="2325"/>
                    <a:pt x="2013" y="2437"/>
                  </a:cubicBezTo>
                  <a:cubicBezTo>
                    <a:pt x="1963" y="2462"/>
                    <a:pt x="1900" y="2487"/>
                    <a:pt x="1838" y="2512"/>
                  </a:cubicBezTo>
                  <a:cubicBezTo>
                    <a:pt x="1700" y="2525"/>
                    <a:pt x="1588" y="2587"/>
                    <a:pt x="1500" y="2687"/>
                  </a:cubicBezTo>
                  <a:cubicBezTo>
                    <a:pt x="1450" y="2762"/>
                    <a:pt x="1400" y="2837"/>
                    <a:pt x="1350" y="2925"/>
                  </a:cubicBezTo>
                  <a:cubicBezTo>
                    <a:pt x="1157" y="3251"/>
                    <a:pt x="938" y="3610"/>
                    <a:pt x="614" y="3610"/>
                  </a:cubicBezTo>
                  <a:cubicBezTo>
                    <a:pt x="540" y="3610"/>
                    <a:pt x="461" y="3591"/>
                    <a:pt x="376" y="3550"/>
                  </a:cubicBezTo>
                  <a:cubicBezTo>
                    <a:pt x="226" y="3475"/>
                    <a:pt x="126" y="3325"/>
                    <a:pt x="113" y="3162"/>
                  </a:cubicBezTo>
                  <a:cubicBezTo>
                    <a:pt x="88" y="2937"/>
                    <a:pt x="238" y="2725"/>
                    <a:pt x="388" y="2525"/>
                  </a:cubicBezTo>
                  <a:lnTo>
                    <a:pt x="550" y="2325"/>
                  </a:lnTo>
                  <a:lnTo>
                    <a:pt x="725" y="2113"/>
                  </a:lnTo>
                  <a:cubicBezTo>
                    <a:pt x="925" y="1838"/>
                    <a:pt x="1150" y="1550"/>
                    <a:pt x="1350" y="1263"/>
                  </a:cubicBezTo>
                  <a:cubicBezTo>
                    <a:pt x="1475" y="1088"/>
                    <a:pt x="1625" y="913"/>
                    <a:pt x="1775" y="763"/>
                  </a:cubicBezTo>
                  <a:cubicBezTo>
                    <a:pt x="1938" y="588"/>
                    <a:pt x="2088" y="401"/>
                    <a:pt x="2225" y="201"/>
                  </a:cubicBezTo>
                  <a:cubicBezTo>
                    <a:pt x="2250" y="176"/>
                    <a:pt x="2263" y="151"/>
                    <a:pt x="2288" y="126"/>
                  </a:cubicBezTo>
                  <a:cubicBezTo>
                    <a:pt x="2305" y="117"/>
                    <a:pt x="2323" y="108"/>
                    <a:pt x="2336" y="108"/>
                  </a:cubicBezTo>
                  <a:close/>
                  <a:moveTo>
                    <a:pt x="2306" y="0"/>
                  </a:moveTo>
                  <a:cubicBezTo>
                    <a:pt x="2271" y="0"/>
                    <a:pt x="2237" y="14"/>
                    <a:pt x="2213" y="38"/>
                  </a:cubicBezTo>
                  <a:cubicBezTo>
                    <a:pt x="2175" y="76"/>
                    <a:pt x="2150" y="113"/>
                    <a:pt x="2125" y="151"/>
                  </a:cubicBezTo>
                  <a:cubicBezTo>
                    <a:pt x="1988" y="338"/>
                    <a:pt x="1838" y="513"/>
                    <a:pt x="1688" y="675"/>
                  </a:cubicBezTo>
                  <a:cubicBezTo>
                    <a:pt x="1525" y="850"/>
                    <a:pt x="1388" y="1013"/>
                    <a:pt x="1250" y="1200"/>
                  </a:cubicBezTo>
                  <a:cubicBezTo>
                    <a:pt x="1050" y="1488"/>
                    <a:pt x="838" y="1775"/>
                    <a:pt x="625" y="2038"/>
                  </a:cubicBezTo>
                  <a:lnTo>
                    <a:pt x="475" y="2263"/>
                  </a:lnTo>
                  <a:lnTo>
                    <a:pt x="313" y="2462"/>
                  </a:lnTo>
                  <a:cubicBezTo>
                    <a:pt x="151" y="2687"/>
                    <a:pt x="1" y="2912"/>
                    <a:pt x="13" y="3162"/>
                  </a:cubicBezTo>
                  <a:cubicBezTo>
                    <a:pt x="38" y="3375"/>
                    <a:pt x="151" y="3550"/>
                    <a:pt x="338" y="3650"/>
                  </a:cubicBezTo>
                  <a:cubicBezTo>
                    <a:pt x="426" y="3687"/>
                    <a:pt x="525" y="3712"/>
                    <a:pt x="613" y="3712"/>
                  </a:cubicBezTo>
                  <a:cubicBezTo>
                    <a:pt x="1000" y="3712"/>
                    <a:pt x="1250" y="3287"/>
                    <a:pt x="1413" y="2975"/>
                  </a:cubicBezTo>
                  <a:cubicBezTo>
                    <a:pt x="1475" y="2887"/>
                    <a:pt x="1525" y="2800"/>
                    <a:pt x="1575" y="2737"/>
                  </a:cubicBezTo>
                  <a:cubicBezTo>
                    <a:pt x="1650" y="2662"/>
                    <a:pt x="1738" y="2612"/>
                    <a:pt x="1850" y="2600"/>
                  </a:cubicBezTo>
                  <a:cubicBezTo>
                    <a:pt x="1913" y="2575"/>
                    <a:pt x="1988" y="2550"/>
                    <a:pt x="2050" y="2512"/>
                  </a:cubicBezTo>
                  <a:cubicBezTo>
                    <a:pt x="2250" y="2388"/>
                    <a:pt x="2412" y="2225"/>
                    <a:pt x="2550" y="2025"/>
                  </a:cubicBezTo>
                  <a:cubicBezTo>
                    <a:pt x="2787" y="1688"/>
                    <a:pt x="2700" y="1225"/>
                    <a:pt x="2350" y="1000"/>
                  </a:cubicBezTo>
                  <a:cubicBezTo>
                    <a:pt x="2288" y="950"/>
                    <a:pt x="2213" y="925"/>
                    <a:pt x="2138" y="900"/>
                  </a:cubicBezTo>
                  <a:cubicBezTo>
                    <a:pt x="2113" y="900"/>
                    <a:pt x="2075" y="888"/>
                    <a:pt x="2050" y="875"/>
                  </a:cubicBezTo>
                  <a:cubicBezTo>
                    <a:pt x="2100" y="813"/>
                    <a:pt x="2150" y="750"/>
                    <a:pt x="2200" y="688"/>
                  </a:cubicBezTo>
                  <a:lnTo>
                    <a:pt x="2250" y="638"/>
                  </a:lnTo>
                  <a:cubicBezTo>
                    <a:pt x="2337" y="526"/>
                    <a:pt x="2412" y="401"/>
                    <a:pt x="2450" y="263"/>
                  </a:cubicBezTo>
                  <a:cubicBezTo>
                    <a:pt x="2487" y="163"/>
                    <a:pt x="2450" y="63"/>
                    <a:pt x="2362" y="13"/>
                  </a:cubicBezTo>
                  <a:cubicBezTo>
                    <a:pt x="2345" y="4"/>
                    <a:pt x="2326" y="0"/>
                    <a:pt x="2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7"/>
            <p:cNvSpPr/>
            <p:nvPr/>
          </p:nvSpPr>
          <p:spPr>
            <a:xfrm>
              <a:off x="2023062" y="2108360"/>
              <a:ext cx="497594" cy="607351"/>
            </a:xfrm>
            <a:custGeom>
              <a:avLst/>
              <a:gdLst/>
              <a:ahLst/>
              <a:cxnLst/>
              <a:rect l="l" t="t" r="r" b="b"/>
              <a:pathLst>
                <a:path w="6678" h="8151" extrusionOk="0">
                  <a:moveTo>
                    <a:pt x="1716" y="0"/>
                  </a:moveTo>
                  <a:cubicBezTo>
                    <a:pt x="707" y="0"/>
                    <a:pt x="0" y="1069"/>
                    <a:pt x="179" y="2057"/>
                  </a:cubicBezTo>
                  <a:cubicBezTo>
                    <a:pt x="429" y="3370"/>
                    <a:pt x="2141" y="5019"/>
                    <a:pt x="2991" y="6006"/>
                  </a:cubicBezTo>
                  <a:cubicBezTo>
                    <a:pt x="3690" y="6819"/>
                    <a:pt x="4465" y="7606"/>
                    <a:pt x="5440" y="8043"/>
                  </a:cubicBezTo>
                  <a:cubicBezTo>
                    <a:pt x="5606" y="8116"/>
                    <a:pt x="5759" y="8150"/>
                    <a:pt x="5896" y="8150"/>
                  </a:cubicBezTo>
                  <a:cubicBezTo>
                    <a:pt x="6344" y="8150"/>
                    <a:pt x="6620" y="7784"/>
                    <a:pt x="6640" y="7218"/>
                  </a:cubicBezTo>
                  <a:cubicBezTo>
                    <a:pt x="6677" y="6094"/>
                    <a:pt x="6190" y="5032"/>
                    <a:pt x="5627" y="4044"/>
                  </a:cubicBezTo>
                  <a:cubicBezTo>
                    <a:pt x="5390" y="3607"/>
                    <a:pt x="5127" y="3182"/>
                    <a:pt x="4865" y="2770"/>
                  </a:cubicBezTo>
                  <a:cubicBezTo>
                    <a:pt x="4603" y="2382"/>
                    <a:pt x="4328" y="1995"/>
                    <a:pt x="4053" y="1620"/>
                  </a:cubicBezTo>
                  <a:cubicBezTo>
                    <a:pt x="3540" y="933"/>
                    <a:pt x="2741" y="108"/>
                    <a:pt x="1866" y="8"/>
                  </a:cubicBezTo>
                  <a:cubicBezTo>
                    <a:pt x="1815" y="3"/>
                    <a:pt x="1765" y="0"/>
                    <a:pt x="17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7"/>
            <p:cNvSpPr/>
            <p:nvPr/>
          </p:nvSpPr>
          <p:spPr>
            <a:xfrm>
              <a:off x="2367831" y="2220651"/>
              <a:ext cx="390222" cy="493273"/>
            </a:xfrm>
            <a:custGeom>
              <a:avLst/>
              <a:gdLst/>
              <a:ahLst/>
              <a:cxnLst/>
              <a:rect l="l" t="t" r="r" b="b"/>
              <a:pathLst>
                <a:path w="5237" h="6620" extrusionOk="0">
                  <a:moveTo>
                    <a:pt x="4025" y="1"/>
                  </a:moveTo>
                  <a:cubicBezTo>
                    <a:pt x="3425" y="513"/>
                    <a:pt x="2150" y="1738"/>
                    <a:pt x="1975" y="1875"/>
                  </a:cubicBezTo>
                  <a:cubicBezTo>
                    <a:pt x="1250" y="2525"/>
                    <a:pt x="588" y="3200"/>
                    <a:pt x="238" y="4137"/>
                  </a:cubicBezTo>
                  <a:cubicBezTo>
                    <a:pt x="26" y="4724"/>
                    <a:pt x="1" y="5399"/>
                    <a:pt x="313" y="5936"/>
                  </a:cubicBezTo>
                  <a:cubicBezTo>
                    <a:pt x="538" y="6324"/>
                    <a:pt x="990" y="6620"/>
                    <a:pt x="1426" y="6620"/>
                  </a:cubicBezTo>
                  <a:cubicBezTo>
                    <a:pt x="1595" y="6620"/>
                    <a:pt x="1762" y="6575"/>
                    <a:pt x="1913" y="6474"/>
                  </a:cubicBezTo>
                  <a:cubicBezTo>
                    <a:pt x="2537" y="6024"/>
                    <a:pt x="2862" y="5137"/>
                    <a:pt x="3275" y="4512"/>
                  </a:cubicBezTo>
                  <a:cubicBezTo>
                    <a:pt x="3812" y="3725"/>
                    <a:pt x="4299" y="2900"/>
                    <a:pt x="4737" y="2050"/>
                  </a:cubicBezTo>
                  <a:cubicBezTo>
                    <a:pt x="4924" y="1738"/>
                    <a:pt x="5087" y="1413"/>
                    <a:pt x="5237" y="1075"/>
                  </a:cubicBezTo>
                  <a:cubicBezTo>
                    <a:pt x="4837" y="725"/>
                    <a:pt x="4412" y="388"/>
                    <a:pt x="4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7"/>
            <p:cNvSpPr/>
            <p:nvPr/>
          </p:nvSpPr>
          <p:spPr>
            <a:xfrm>
              <a:off x="1797065" y="2711392"/>
              <a:ext cx="57151" cy="84870"/>
            </a:xfrm>
            <a:custGeom>
              <a:avLst/>
              <a:gdLst/>
              <a:ahLst/>
              <a:cxnLst/>
              <a:rect l="l" t="t" r="r" b="b"/>
              <a:pathLst>
                <a:path w="767" h="1139" extrusionOk="0">
                  <a:moveTo>
                    <a:pt x="487" y="0"/>
                  </a:moveTo>
                  <a:lnTo>
                    <a:pt x="25" y="75"/>
                  </a:lnTo>
                  <a:cubicBezTo>
                    <a:pt x="0" y="325"/>
                    <a:pt x="75" y="588"/>
                    <a:pt x="225" y="788"/>
                  </a:cubicBezTo>
                  <a:cubicBezTo>
                    <a:pt x="288" y="850"/>
                    <a:pt x="325" y="888"/>
                    <a:pt x="363" y="925"/>
                  </a:cubicBezTo>
                  <a:cubicBezTo>
                    <a:pt x="388" y="950"/>
                    <a:pt x="400" y="1000"/>
                    <a:pt x="400" y="1037"/>
                  </a:cubicBezTo>
                  <a:cubicBezTo>
                    <a:pt x="405" y="1109"/>
                    <a:pt x="463" y="1138"/>
                    <a:pt x="530" y="1138"/>
                  </a:cubicBezTo>
                  <a:cubicBezTo>
                    <a:pt x="638" y="1138"/>
                    <a:pt x="767" y="1059"/>
                    <a:pt x="712" y="950"/>
                  </a:cubicBezTo>
                  <a:cubicBezTo>
                    <a:pt x="700" y="875"/>
                    <a:pt x="675" y="800"/>
                    <a:pt x="637" y="738"/>
                  </a:cubicBezTo>
                  <a:cubicBezTo>
                    <a:pt x="625" y="725"/>
                    <a:pt x="612" y="713"/>
                    <a:pt x="600" y="700"/>
                  </a:cubicBezTo>
                  <a:cubicBezTo>
                    <a:pt x="600" y="700"/>
                    <a:pt x="600" y="688"/>
                    <a:pt x="600" y="688"/>
                  </a:cubicBezTo>
                  <a:cubicBezTo>
                    <a:pt x="562" y="663"/>
                    <a:pt x="525" y="625"/>
                    <a:pt x="487" y="588"/>
                  </a:cubicBezTo>
                  <a:cubicBezTo>
                    <a:pt x="487" y="588"/>
                    <a:pt x="475" y="163"/>
                    <a:pt x="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7"/>
            <p:cNvSpPr/>
            <p:nvPr/>
          </p:nvSpPr>
          <p:spPr>
            <a:xfrm>
              <a:off x="1792371" y="2710423"/>
              <a:ext cx="63410" cy="91352"/>
            </a:xfrm>
            <a:custGeom>
              <a:avLst/>
              <a:gdLst/>
              <a:ahLst/>
              <a:cxnLst/>
              <a:rect l="l" t="t" r="r" b="b"/>
              <a:pathLst>
                <a:path w="851" h="1226" extrusionOk="0">
                  <a:moveTo>
                    <a:pt x="500" y="1"/>
                  </a:moveTo>
                  <a:lnTo>
                    <a:pt x="500" y="1"/>
                  </a:lnTo>
                  <a:cubicBezTo>
                    <a:pt x="488" y="151"/>
                    <a:pt x="513" y="576"/>
                    <a:pt x="513" y="601"/>
                  </a:cubicBezTo>
                  <a:lnTo>
                    <a:pt x="513" y="613"/>
                  </a:lnTo>
                  <a:lnTo>
                    <a:pt x="525" y="626"/>
                  </a:lnTo>
                  <a:cubicBezTo>
                    <a:pt x="550" y="663"/>
                    <a:pt x="575" y="688"/>
                    <a:pt x="600" y="713"/>
                  </a:cubicBezTo>
                  <a:lnTo>
                    <a:pt x="625" y="726"/>
                  </a:lnTo>
                  <a:cubicBezTo>
                    <a:pt x="625" y="738"/>
                    <a:pt x="638" y="751"/>
                    <a:pt x="650" y="776"/>
                  </a:cubicBezTo>
                  <a:cubicBezTo>
                    <a:pt x="688" y="826"/>
                    <a:pt x="713" y="888"/>
                    <a:pt x="725" y="950"/>
                  </a:cubicBezTo>
                  <a:cubicBezTo>
                    <a:pt x="738" y="1013"/>
                    <a:pt x="713" y="1088"/>
                    <a:pt x="638" y="1113"/>
                  </a:cubicBezTo>
                  <a:cubicBezTo>
                    <a:pt x="600" y="1113"/>
                    <a:pt x="575" y="1113"/>
                    <a:pt x="538" y="1088"/>
                  </a:cubicBezTo>
                  <a:cubicBezTo>
                    <a:pt x="525" y="1075"/>
                    <a:pt x="500" y="1063"/>
                    <a:pt x="500" y="1038"/>
                  </a:cubicBezTo>
                  <a:cubicBezTo>
                    <a:pt x="500" y="988"/>
                    <a:pt x="475" y="938"/>
                    <a:pt x="463" y="901"/>
                  </a:cubicBezTo>
                  <a:lnTo>
                    <a:pt x="451" y="888"/>
                  </a:lnTo>
                  <a:cubicBezTo>
                    <a:pt x="413" y="863"/>
                    <a:pt x="388" y="838"/>
                    <a:pt x="351" y="801"/>
                  </a:cubicBezTo>
                  <a:lnTo>
                    <a:pt x="313" y="763"/>
                  </a:lnTo>
                  <a:cubicBezTo>
                    <a:pt x="163" y="576"/>
                    <a:pt x="101" y="326"/>
                    <a:pt x="126" y="76"/>
                  </a:cubicBezTo>
                  <a:lnTo>
                    <a:pt x="26" y="76"/>
                  </a:lnTo>
                  <a:cubicBezTo>
                    <a:pt x="1" y="351"/>
                    <a:pt x="76" y="626"/>
                    <a:pt x="251" y="838"/>
                  </a:cubicBezTo>
                  <a:lnTo>
                    <a:pt x="276" y="876"/>
                  </a:lnTo>
                  <a:cubicBezTo>
                    <a:pt x="313" y="913"/>
                    <a:pt x="351" y="938"/>
                    <a:pt x="376" y="963"/>
                  </a:cubicBezTo>
                  <a:cubicBezTo>
                    <a:pt x="388" y="988"/>
                    <a:pt x="401" y="1025"/>
                    <a:pt x="401" y="1050"/>
                  </a:cubicBezTo>
                  <a:cubicBezTo>
                    <a:pt x="413" y="1113"/>
                    <a:pt x="438" y="1150"/>
                    <a:pt x="488" y="1175"/>
                  </a:cubicBezTo>
                  <a:cubicBezTo>
                    <a:pt x="525" y="1200"/>
                    <a:pt x="575" y="1213"/>
                    <a:pt x="613" y="1225"/>
                  </a:cubicBezTo>
                  <a:cubicBezTo>
                    <a:pt x="638" y="1213"/>
                    <a:pt x="650" y="1213"/>
                    <a:pt x="675" y="1200"/>
                  </a:cubicBezTo>
                  <a:cubicBezTo>
                    <a:pt x="788" y="1175"/>
                    <a:pt x="850" y="1050"/>
                    <a:pt x="825" y="938"/>
                  </a:cubicBezTo>
                  <a:cubicBezTo>
                    <a:pt x="813" y="863"/>
                    <a:pt x="788" y="788"/>
                    <a:pt x="738" y="713"/>
                  </a:cubicBezTo>
                  <a:cubicBezTo>
                    <a:pt x="738" y="713"/>
                    <a:pt x="725" y="701"/>
                    <a:pt x="725" y="688"/>
                  </a:cubicBezTo>
                  <a:lnTo>
                    <a:pt x="725" y="676"/>
                  </a:lnTo>
                  <a:lnTo>
                    <a:pt x="688" y="651"/>
                  </a:lnTo>
                  <a:cubicBezTo>
                    <a:pt x="663" y="626"/>
                    <a:pt x="638" y="601"/>
                    <a:pt x="600" y="576"/>
                  </a:cubicBezTo>
                  <a:cubicBezTo>
                    <a:pt x="600" y="476"/>
                    <a:pt x="600" y="138"/>
                    <a:pt x="600" y="13"/>
                  </a:cubicBezTo>
                  <a:lnTo>
                    <a:pt x="5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7"/>
            <p:cNvSpPr/>
            <p:nvPr/>
          </p:nvSpPr>
          <p:spPr>
            <a:xfrm>
              <a:off x="2019560" y="1876029"/>
              <a:ext cx="41056" cy="58492"/>
            </a:xfrm>
            <a:custGeom>
              <a:avLst/>
              <a:gdLst/>
              <a:ahLst/>
              <a:cxnLst/>
              <a:rect l="l" t="t" r="r" b="b"/>
              <a:pathLst>
                <a:path w="551" h="785" extrusionOk="0">
                  <a:moveTo>
                    <a:pt x="256" y="0"/>
                  </a:moveTo>
                  <a:cubicBezTo>
                    <a:pt x="229" y="0"/>
                    <a:pt x="202" y="5"/>
                    <a:pt x="176" y="14"/>
                  </a:cubicBezTo>
                  <a:cubicBezTo>
                    <a:pt x="1" y="102"/>
                    <a:pt x="1" y="364"/>
                    <a:pt x="51" y="514"/>
                  </a:cubicBezTo>
                  <a:cubicBezTo>
                    <a:pt x="95" y="621"/>
                    <a:pt x="235" y="784"/>
                    <a:pt x="356" y="784"/>
                  </a:cubicBezTo>
                  <a:cubicBezTo>
                    <a:pt x="406" y="784"/>
                    <a:pt x="452" y="758"/>
                    <a:pt x="488" y="689"/>
                  </a:cubicBezTo>
                  <a:cubicBezTo>
                    <a:pt x="538" y="589"/>
                    <a:pt x="551" y="477"/>
                    <a:pt x="538" y="364"/>
                  </a:cubicBezTo>
                  <a:cubicBezTo>
                    <a:pt x="526" y="302"/>
                    <a:pt x="513" y="252"/>
                    <a:pt x="488" y="202"/>
                  </a:cubicBezTo>
                  <a:cubicBezTo>
                    <a:pt x="478" y="81"/>
                    <a:pt x="370" y="0"/>
                    <a:pt x="2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7"/>
            <p:cNvSpPr/>
            <p:nvPr/>
          </p:nvSpPr>
          <p:spPr>
            <a:xfrm>
              <a:off x="1906897" y="4314907"/>
              <a:ext cx="143511" cy="95003"/>
            </a:xfrm>
            <a:custGeom>
              <a:avLst/>
              <a:gdLst/>
              <a:ahLst/>
              <a:cxnLst/>
              <a:rect l="l" t="t" r="r" b="b"/>
              <a:pathLst>
                <a:path w="1926" h="1275" extrusionOk="0">
                  <a:moveTo>
                    <a:pt x="1376" y="1"/>
                  </a:moveTo>
                  <a:cubicBezTo>
                    <a:pt x="1116" y="1"/>
                    <a:pt x="780" y="62"/>
                    <a:pt x="638" y="62"/>
                  </a:cubicBezTo>
                  <a:cubicBezTo>
                    <a:pt x="351" y="62"/>
                    <a:pt x="263" y="62"/>
                    <a:pt x="163" y="349"/>
                  </a:cubicBezTo>
                  <a:cubicBezTo>
                    <a:pt x="88" y="574"/>
                    <a:pt x="1" y="1087"/>
                    <a:pt x="226" y="1274"/>
                  </a:cubicBezTo>
                  <a:lnTo>
                    <a:pt x="1863" y="1274"/>
                  </a:lnTo>
                  <a:lnTo>
                    <a:pt x="1888" y="1249"/>
                  </a:lnTo>
                  <a:cubicBezTo>
                    <a:pt x="1913" y="1187"/>
                    <a:pt x="1925" y="1099"/>
                    <a:pt x="1913" y="1024"/>
                  </a:cubicBezTo>
                  <a:cubicBezTo>
                    <a:pt x="1888" y="824"/>
                    <a:pt x="1863" y="199"/>
                    <a:pt x="1675" y="62"/>
                  </a:cubicBezTo>
                  <a:cubicBezTo>
                    <a:pt x="1617" y="16"/>
                    <a:pt x="1506" y="1"/>
                    <a:pt x="1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7"/>
            <p:cNvSpPr/>
            <p:nvPr/>
          </p:nvSpPr>
          <p:spPr>
            <a:xfrm>
              <a:off x="2438618" y="4315354"/>
              <a:ext cx="303638" cy="98282"/>
            </a:xfrm>
            <a:custGeom>
              <a:avLst/>
              <a:gdLst/>
              <a:ahLst/>
              <a:cxnLst/>
              <a:rect l="l" t="t" r="r" b="b"/>
              <a:pathLst>
                <a:path w="4075" h="1319" extrusionOk="0">
                  <a:moveTo>
                    <a:pt x="1148" y="1"/>
                  </a:moveTo>
                  <a:cubicBezTo>
                    <a:pt x="979" y="1"/>
                    <a:pt x="812" y="26"/>
                    <a:pt x="650" y="68"/>
                  </a:cubicBezTo>
                  <a:cubicBezTo>
                    <a:pt x="113" y="256"/>
                    <a:pt x="0" y="831"/>
                    <a:pt x="63" y="1318"/>
                  </a:cubicBezTo>
                  <a:lnTo>
                    <a:pt x="3812" y="1193"/>
                  </a:lnTo>
                  <a:cubicBezTo>
                    <a:pt x="4074" y="318"/>
                    <a:pt x="1950" y="68"/>
                    <a:pt x="1387" y="18"/>
                  </a:cubicBezTo>
                  <a:cubicBezTo>
                    <a:pt x="1307" y="6"/>
                    <a:pt x="1227" y="1"/>
                    <a:pt x="1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7"/>
            <p:cNvSpPr/>
            <p:nvPr/>
          </p:nvSpPr>
          <p:spPr>
            <a:xfrm>
              <a:off x="2164859" y="2388230"/>
              <a:ext cx="84795" cy="171453"/>
            </a:xfrm>
            <a:custGeom>
              <a:avLst/>
              <a:gdLst/>
              <a:ahLst/>
              <a:cxnLst/>
              <a:rect l="l" t="t" r="r" b="b"/>
              <a:pathLst>
                <a:path w="1138" h="2301" extrusionOk="0">
                  <a:moveTo>
                    <a:pt x="100" y="1"/>
                  </a:moveTo>
                  <a:lnTo>
                    <a:pt x="0" y="38"/>
                  </a:lnTo>
                  <a:cubicBezTo>
                    <a:pt x="300" y="813"/>
                    <a:pt x="650" y="1575"/>
                    <a:pt x="1050" y="2300"/>
                  </a:cubicBezTo>
                  <a:lnTo>
                    <a:pt x="1138" y="2250"/>
                  </a:lnTo>
                  <a:cubicBezTo>
                    <a:pt x="738" y="1526"/>
                    <a:pt x="388" y="776"/>
                    <a:pt x="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7"/>
            <p:cNvSpPr/>
            <p:nvPr/>
          </p:nvSpPr>
          <p:spPr>
            <a:xfrm>
              <a:off x="2469317" y="2669441"/>
              <a:ext cx="37331" cy="14977"/>
            </a:xfrm>
            <a:custGeom>
              <a:avLst/>
              <a:gdLst/>
              <a:ahLst/>
              <a:cxnLst/>
              <a:rect l="l" t="t" r="r" b="b"/>
              <a:pathLst>
                <a:path w="501" h="201" extrusionOk="0">
                  <a:moveTo>
                    <a:pt x="426" y="1"/>
                  </a:moveTo>
                  <a:cubicBezTo>
                    <a:pt x="367" y="68"/>
                    <a:pt x="276" y="106"/>
                    <a:pt x="184" y="106"/>
                  </a:cubicBezTo>
                  <a:cubicBezTo>
                    <a:pt x="138" y="106"/>
                    <a:pt x="92" y="97"/>
                    <a:pt x="51" y="76"/>
                  </a:cubicBezTo>
                  <a:lnTo>
                    <a:pt x="1" y="163"/>
                  </a:lnTo>
                  <a:cubicBezTo>
                    <a:pt x="63" y="188"/>
                    <a:pt x="126" y="201"/>
                    <a:pt x="188" y="201"/>
                  </a:cubicBezTo>
                  <a:cubicBezTo>
                    <a:pt x="301" y="201"/>
                    <a:pt x="426" y="151"/>
                    <a:pt x="501" y="63"/>
                  </a:cubicBezTo>
                  <a:lnTo>
                    <a:pt x="4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7"/>
            <p:cNvSpPr/>
            <p:nvPr/>
          </p:nvSpPr>
          <p:spPr>
            <a:xfrm>
              <a:off x="1849150" y="2931130"/>
              <a:ext cx="255205" cy="463766"/>
            </a:xfrm>
            <a:custGeom>
              <a:avLst/>
              <a:gdLst/>
              <a:ahLst/>
              <a:cxnLst/>
              <a:rect l="l" t="t" r="r" b="b"/>
              <a:pathLst>
                <a:path w="3425" h="6224" extrusionOk="0">
                  <a:moveTo>
                    <a:pt x="213" y="0"/>
                  </a:moveTo>
                  <a:cubicBezTo>
                    <a:pt x="1" y="425"/>
                    <a:pt x="26" y="925"/>
                    <a:pt x="263" y="1325"/>
                  </a:cubicBezTo>
                  <a:cubicBezTo>
                    <a:pt x="513" y="1725"/>
                    <a:pt x="913" y="2000"/>
                    <a:pt x="1363" y="2112"/>
                  </a:cubicBezTo>
                  <a:lnTo>
                    <a:pt x="1376" y="2112"/>
                  </a:lnTo>
                  <a:cubicBezTo>
                    <a:pt x="1438" y="2125"/>
                    <a:pt x="1488" y="2137"/>
                    <a:pt x="1538" y="2175"/>
                  </a:cubicBezTo>
                  <a:cubicBezTo>
                    <a:pt x="1576" y="2212"/>
                    <a:pt x="1601" y="2262"/>
                    <a:pt x="1625" y="2325"/>
                  </a:cubicBezTo>
                  <a:lnTo>
                    <a:pt x="3350" y="6224"/>
                  </a:lnTo>
                  <a:lnTo>
                    <a:pt x="3425" y="6186"/>
                  </a:lnTo>
                  <a:lnTo>
                    <a:pt x="1713" y="2287"/>
                  </a:lnTo>
                  <a:cubicBezTo>
                    <a:pt x="1688" y="2212"/>
                    <a:pt x="1638" y="2150"/>
                    <a:pt x="1588" y="2100"/>
                  </a:cubicBezTo>
                  <a:cubicBezTo>
                    <a:pt x="1538" y="2062"/>
                    <a:pt x="1463" y="2037"/>
                    <a:pt x="1401" y="2025"/>
                  </a:cubicBezTo>
                  <a:lnTo>
                    <a:pt x="1388" y="2025"/>
                  </a:lnTo>
                  <a:cubicBezTo>
                    <a:pt x="963" y="1912"/>
                    <a:pt x="588" y="1650"/>
                    <a:pt x="351" y="1275"/>
                  </a:cubicBezTo>
                  <a:cubicBezTo>
                    <a:pt x="126" y="900"/>
                    <a:pt x="101" y="438"/>
                    <a:pt x="301" y="50"/>
                  </a:cubicBezTo>
                  <a:lnTo>
                    <a:pt x="2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7"/>
            <p:cNvSpPr/>
            <p:nvPr/>
          </p:nvSpPr>
          <p:spPr>
            <a:xfrm>
              <a:off x="1680677" y="951475"/>
              <a:ext cx="1719898" cy="329718"/>
            </a:xfrm>
            <a:custGeom>
              <a:avLst/>
              <a:gdLst/>
              <a:ahLst/>
              <a:cxnLst/>
              <a:rect l="l" t="t" r="r" b="b"/>
              <a:pathLst>
                <a:path w="23082" h="4425" extrusionOk="0">
                  <a:moveTo>
                    <a:pt x="3824" y="1"/>
                  </a:moveTo>
                  <a:lnTo>
                    <a:pt x="0" y="4424"/>
                  </a:lnTo>
                  <a:lnTo>
                    <a:pt x="23081" y="4424"/>
                  </a:lnTo>
                  <a:lnTo>
                    <a:pt x="192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7"/>
            <p:cNvSpPr/>
            <p:nvPr/>
          </p:nvSpPr>
          <p:spPr>
            <a:xfrm>
              <a:off x="1680677" y="1281119"/>
              <a:ext cx="143437" cy="87627"/>
            </a:xfrm>
            <a:custGeom>
              <a:avLst/>
              <a:gdLst/>
              <a:ahLst/>
              <a:cxnLst/>
              <a:rect l="l" t="t" r="r" b="b"/>
              <a:pathLst>
                <a:path w="1925" h="1176" extrusionOk="0">
                  <a:moveTo>
                    <a:pt x="0" y="0"/>
                  </a:moveTo>
                  <a:cubicBezTo>
                    <a:pt x="0" y="650"/>
                    <a:pt x="425" y="1175"/>
                    <a:pt x="962" y="1175"/>
                  </a:cubicBezTo>
                  <a:cubicBezTo>
                    <a:pt x="1487" y="1175"/>
                    <a:pt x="1925" y="650"/>
                    <a:pt x="19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7"/>
            <p:cNvSpPr/>
            <p:nvPr/>
          </p:nvSpPr>
          <p:spPr>
            <a:xfrm>
              <a:off x="1824039" y="1281119"/>
              <a:ext cx="143437" cy="87627"/>
            </a:xfrm>
            <a:custGeom>
              <a:avLst/>
              <a:gdLst/>
              <a:ahLst/>
              <a:cxnLst/>
              <a:rect l="l" t="t" r="r" b="b"/>
              <a:pathLst>
                <a:path w="1925" h="1176" extrusionOk="0">
                  <a:moveTo>
                    <a:pt x="1" y="0"/>
                  </a:moveTo>
                  <a:cubicBezTo>
                    <a:pt x="1" y="650"/>
                    <a:pt x="425" y="1175"/>
                    <a:pt x="963" y="1175"/>
                  </a:cubicBezTo>
                  <a:cubicBezTo>
                    <a:pt x="1488" y="1175"/>
                    <a:pt x="1925" y="650"/>
                    <a:pt x="19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7"/>
            <p:cNvSpPr/>
            <p:nvPr/>
          </p:nvSpPr>
          <p:spPr>
            <a:xfrm>
              <a:off x="1967475" y="1281119"/>
              <a:ext cx="143437" cy="87627"/>
            </a:xfrm>
            <a:custGeom>
              <a:avLst/>
              <a:gdLst/>
              <a:ahLst/>
              <a:cxnLst/>
              <a:rect l="l" t="t" r="r" b="b"/>
              <a:pathLst>
                <a:path w="1925" h="1176" extrusionOk="0">
                  <a:moveTo>
                    <a:pt x="0" y="0"/>
                  </a:moveTo>
                  <a:cubicBezTo>
                    <a:pt x="0" y="650"/>
                    <a:pt x="425" y="1175"/>
                    <a:pt x="962" y="1175"/>
                  </a:cubicBezTo>
                  <a:cubicBezTo>
                    <a:pt x="1487" y="1175"/>
                    <a:pt x="1925" y="650"/>
                    <a:pt x="19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7"/>
            <p:cNvSpPr/>
            <p:nvPr/>
          </p:nvSpPr>
          <p:spPr>
            <a:xfrm>
              <a:off x="2110837" y="1281119"/>
              <a:ext cx="143437" cy="87627"/>
            </a:xfrm>
            <a:custGeom>
              <a:avLst/>
              <a:gdLst/>
              <a:ahLst/>
              <a:cxnLst/>
              <a:rect l="l" t="t" r="r" b="b"/>
              <a:pathLst>
                <a:path w="1925" h="1176" extrusionOk="0">
                  <a:moveTo>
                    <a:pt x="1" y="0"/>
                  </a:moveTo>
                  <a:cubicBezTo>
                    <a:pt x="1" y="650"/>
                    <a:pt x="425" y="1175"/>
                    <a:pt x="963" y="1175"/>
                  </a:cubicBezTo>
                  <a:cubicBezTo>
                    <a:pt x="1488" y="1175"/>
                    <a:pt x="1925" y="650"/>
                    <a:pt x="19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7"/>
            <p:cNvSpPr/>
            <p:nvPr/>
          </p:nvSpPr>
          <p:spPr>
            <a:xfrm>
              <a:off x="2253305" y="1281119"/>
              <a:ext cx="143437" cy="87627"/>
            </a:xfrm>
            <a:custGeom>
              <a:avLst/>
              <a:gdLst/>
              <a:ahLst/>
              <a:cxnLst/>
              <a:rect l="l" t="t" r="r" b="b"/>
              <a:pathLst>
                <a:path w="1925" h="1176" extrusionOk="0">
                  <a:moveTo>
                    <a:pt x="0" y="0"/>
                  </a:moveTo>
                  <a:cubicBezTo>
                    <a:pt x="0" y="650"/>
                    <a:pt x="438" y="1175"/>
                    <a:pt x="963" y="1175"/>
                  </a:cubicBezTo>
                  <a:cubicBezTo>
                    <a:pt x="1500" y="1175"/>
                    <a:pt x="1925" y="650"/>
                    <a:pt x="19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7"/>
            <p:cNvSpPr/>
            <p:nvPr/>
          </p:nvSpPr>
          <p:spPr>
            <a:xfrm>
              <a:off x="2396667" y="1281119"/>
              <a:ext cx="143511" cy="87627"/>
            </a:xfrm>
            <a:custGeom>
              <a:avLst/>
              <a:gdLst/>
              <a:ahLst/>
              <a:cxnLst/>
              <a:rect l="l" t="t" r="r" b="b"/>
              <a:pathLst>
                <a:path w="1926" h="1176" extrusionOk="0">
                  <a:moveTo>
                    <a:pt x="1" y="0"/>
                  </a:moveTo>
                  <a:cubicBezTo>
                    <a:pt x="1" y="650"/>
                    <a:pt x="438" y="1175"/>
                    <a:pt x="963" y="1175"/>
                  </a:cubicBezTo>
                  <a:cubicBezTo>
                    <a:pt x="1501" y="1175"/>
                    <a:pt x="1925" y="650"/>
                    <a:pt x="19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7"/>
            <p:cNvSpPr/>
            <p:nvPr/>
          </p:nvSpPr>
          <p:spPr>
            <a:xfrm>
              <a:off x="2540103" y="1281119"/>
              <a:ext cx="143437" cy="87627"/>
            </a:xfrm>
            <a:custGeom>
              <a:avLst/>
              <a:gdLst/>
              <a:ahLst/>
              <a:cxnLst/>
              <a:rect l="l" t="t" r="r" b="b"/>
              <a:pathLst>
                <a:path w="1925" h="1176" extrusionOk="0">
                  <a:moveTo>
                    <a:pt x="0" y="0"/>
                  </a:moveTo>
                  <a:cubicBezTo>
                    <a:pt x="0" y="650"/>
                    <a:pt x="438" y="1175"/>
                    <a:pt x="963" y="1175"/>
                  </a:cubicBezTo>
                  <a:cubicBezTo>
                    <a:pt x="1500" y="1175"/>
                    <a:pt x="1925" y="650"/>
                    <a:pt x="19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7"/>
            <p:cNvSpPr/>
            <p:nvPr/>
          </p:nvSpPr>
          <p:spPr>
            <a:xfrm>
              <a:off x="2683465" y="1281119"/>
              <a:ext cx="143511" cy="87627"/>
            </a:xfrm>
            <a:custGeom>
              <a:avLst/>
              <a:gdLst/>
              <a:ahLst/>
              <a:cxnLst/>
              <a:rect l="l" t="t" r="r" b="b"/>
              <a:pathLst>
                <a:path w="1926" h="1176" extrusionOk="0">
                  <a:moveTo>
                    <a:pt x="1" y="0"/>
                  </a:moveTo>
                  <a:cubicBezTo>
                    <a:pt x="1" y="650"/>
                    <a:pt x="438" y="1175"/>
                    <a:pt x="963" y="1175"/>
                  </a:cubicBezTo>
                  <a:cubicBezTo>
                    <a:pt x="1501" y="1175"/>
                    <a:pt x="1925" y="650"/>
                    <a:pt x="19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7"/>
            <p:cNvSpPr/>
            <p:nvPr/>
          </p:nvSpPr>
          <p:spPr>
            <a:xfrm>
              <a:off x="2826902" y="1281119"/>
              <a:ext cx="143437" cy="87627"/>
            </a:xfrm>
            <a:custGeom>
              <a:avLst/>
              <a:gdLst/>
              <a:ahLst/>
              <a:cxnLst/>
              <a:rect l="l" t="t" r="r" b="b"/>
              <a:pathLst>
                <a:path w="1925" h="1176" extrusionOk="0">
                  <a:moveTo>
                    <a:pt x="0" y="0"/>
                  </a:moveTo>
                  <a:cubicBezTo>
                    <a:pt x="0" y="650"/>
                    <a:pt x="438" y="1175"/>
                    <a:pt x="963" y="1175"/>
                  </a:cubicBezTo>
                  <a:cubicBezTo>
                    <a:pt x="1500" y="1175"/>
                    <a:pt x="1925" y="650"/>
                    <a:pt x="19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7"/>
            <p:cNvSpPr/>
            <p:nvPr/>
          </p:nvSpPr>
          <p:spPr>
            <a:xfrm>
              <a:off x="2970264" y="1281119"/>
              <a:ext cx="143511" cy="87627"/>
            </a:xfrm>
            <a:custGeom>
              <a:avLst/>
              <a:gdLst/>
              <a:ahLst/>
              <a:cxnLst/>
              <a:rect l="l" t="t" r="r" b="b"/>
              <a:pathLst>
                <a:path w="1926" h="1176" extrusionOk="0">
                  <a:moveTo>
                    <a:pt x="1" y="0"/>
                  </a:moveTo>
                  <a:cubicBezTo>
                    <a:pt x="1" y="650"/>
                    <a:pt x="438" y="1175"/>
                    <a:pt x="963" y="1175"/>
                  </a:cubicBezTo>
                  <a:cubicBezTo>
                    <a:pt x="1501" y="1175"/>
                    <a:pt x="1925" y="650"/>
                    <a:pt x="19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7"/>
            <p:cNvSpPr/>
            <p:nvPr/>
          </p:nvSpPr>
          <p:spPr>
            <a:xfrm>
              <a:off x="3113700" y="1281119"/>
              <a:ext cx="143437" cy="87627"/>
            </a:xfrm>
            <a:custGeom>
              <a:avLst/>
              <a:gdLst/>
              <a:ahLst/>
              <a:cxnLst/>
              <a:rect l="l" t="t" r="r" b="b"/>
              <a:pathLst>
                <a:path w="1925" h="1176" extrusionOk="0">
                  <a:moveTo>
                    <a:pt x="0" y="0"/>
                  </a:moveTo>
                  <a:cubicBezTo>
                    <a:pt x="0" y="650"/>
                    <a:pt x="425" y="1175"/>
                    <a:pt x="963" y="1175"/>
                  </a:cubicBezTo>
                  <a:cubicBezTo>
                    <a:pt x="1500" y="1175"/>
                    <a:pt x="1925" y="650"/>
                    <a:pt x="19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7"/>
            <p:cNvSpPr/>
            <p:nvPr/>
          </p:nvSpPr>
          <p:spPr>
            <a:xfrm>
              <a:off x="1677845" y="951475"/>
              <a:ext cx="383739" cy="331581"/>
            </a:xfrm>
            <a:custGeom>
              <a:avLst/>
              <a:gdLst/>
              <a:ahLst/>
              <a:cxnLst/>
              <a:rect l="l" t="t" r="r" b="b"/>
              <a:pathLst>
                <a:path w="5150" h="4450" extrusionOk="0">
                  <a:moveTo>
                    <a:pt x="3862" y="1"/>
                  </a:moveTo>
                  <a:lnTo>
                    <a:pt x="1" y="4449"/>
                  </a:lnTo>
                  <a:lnTo>
                    <a:pt x="1938" y="4449"/>
                  </a:lnTo>
                  <a:lnTo>
                    <a:pt x="51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7"/>
            <p:cNvSpPr/>
            <p:nvPr/>
          </p:nvSpPr>
          <p:spPr>
            <a:xfrm>
              <a:off x="1965613" y="951475"/>
              <a:ext cx="287767" cy="331581"/>
            </a:xfrm>
            <a:custGeom>
              <a:avLst/>
              <a:gdLst/>
              <a:ahLst/>
              <a:cxnLst/>
              <a:rect l="l" t="t" r="r" b="b"/>
              <a:pathLst>
                <a:path w="3862" h="4450" extrusionOk="0">
                  <a:moveTo>
                    <a:pt x="2574" y="1"/>
                  </a:moveTo>
                  <a:lnTo>
                    <a:pt x="0" y="4449"/>
                  </a:lnTo>
                  <a:lnTo>
                    <a:pt x="1937" y="4449"/>
                  </a:lnTo>
                  <a:lnTo>
                    <a:pt x="38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7"/>
            <p:cNvSpPr/>
            <p:nvPr/>
          </p:nvSpPr>
          <p:spPr>
            <a:xfrm>
              <a:off x="2253305" y="951475"/>
              <a:ext cx="191870" cy="331581"/>
            </a:xfrm>
            <a:custGeom>
              <a:avLst/>
              <a:gdLst/>
              <a:ahLst/>
              <a:cxnLst/>
              <a:rect l="l" t="t" r="r" b="b"/>
              <a:pathLst>
                <a:path w="2575" h="4450" extrusionOk="0">
                  <a:moveTo>
                    <a:pt x="1288" y="1"/>
                  </a:moveTo>
                  <a:lnTo>
                    <a:pt x="0" y="4449"/>
                  </a:lnTo>
                  <a:lnTo>
                    <a:pt x="1925" y="4449"/>
                  </a:lnTo>
                  <a:lnTo>
                    <a:pt x="25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7"/>
            <p:cNvSpPr/>
            <p:nvPr/>
          </p:nvSpPr>
          <p:spPr>
            <a:xfrm>
              <a:off x="2540998" y="951475"/>
              <a:ext cx="143511" cy="331581"/>
            </a:xfrm>
            <a:custGeom>
              <a:avLst/>
              <a:gdLst/>
              <a:ahLst/>
              <a:cxnLst/>
              <a:rect l="l" t="t" r="r" b="b"/>
              <a:pathLst>
                <a:path w="1926" h="4450" extrusionOk="0">
                  <a:moveTo>
                    <a:pt x="1" y="1"/>
                  </a:moveTo>
                  <a:lnTo>
                    <a:pt x="1" y="4449"/>
                  </a:lnTo>
                  <a:lnTo>
                    <a:pt x="1925" y="4449"/>
                  </a:lnTo>
                  <a:lnTo>
                    <a:pt x="12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7"/>
            <p:cNvSpPr/>
            <p:nvPr/>
          </p:nvSpPr>
          <p:spPr>
            <a:xfrm>
              <a:off x="2732867" y="951475"/>
              <a:ext cx="239334" cy="331581"/>
            </a:xfrm>
            <a:custGeom>
              <a:avLst/>
              <a:gdLst/>
              <a:ahLst/>
              <a:cxnLst/>
              <a:rect l="l" t="t" r="r" b="b"/>
              <a:pathLst>
                <a:path w="3212" h="4450" extrusionOk="0">
                  <a:moveTo>
                    <a:pt x="0" y="1"/>
                  </a:moveTo>
                  <a:lnTo>
                    <a:pt x="1287" y="4449"/>
                  </a:lnTo>
                  <a:lnTo>
                    <a:pt x="3212" y="4449"/>
                  </a:lnTo>
                  <a:lnTo>
                    <a:pt x="12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7"/>
            <p:cNvSpPr/>
            <p:nvPr/>
          </p:nvSpPr>
          <p:spPr>
            <a:xfrm>
              <a:off x="2923768" y="951475"/>
              <a:ext cx="336200" cy="331581"/>
            </a:xfrm>
            <a:custGeom>
              <a:avLst/>
              <a:gdLst/>
              <a:ahLst/>
              <a:cxnLst/>
              <a:rect l="l" t="t" r="r" b="b"/>
              <a:pathLst>
                <a:path w="4512" h="4450" extrusionOk="0">
                  <a:moveTo>
                    <a:pt x="0" y="1"/>
                  </a:moveTo>
                  <a:lnTo>
                    <a:pt x="2574" y="4449"/>
                  </a:lnTo>
                  <a:lnTo>
                    <a:pt x="4511" y="4449"/>
                  </a:lnTo>
                  <a:lnTo>
                    <a:pt x="12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7"/>
            <p:cNvSpPr/>
            <p:nvPr/>
          </p:nvSpPr>
          <p:spPr>
            <a:xfrm>
              <a:off x="1943259" y="1714709"/>
              <a:ext cx="135985" cy="133526"/>
            </a:xfrm>
            <a:custGeom>
              <a:avLst/>
              <a:gdLst/>
              <a:ahLst/>
              <a:cxnLst/>
              <a:rect l="l" t="t" r="r" b="b"/>
              <a:pathLst>
                <a:path w="1825" h="1792" extrusionOk="0">
                  <a:moveTo>
                    <a:pt x="1522" y="1"/>
                  </a:moveTo>
                  <a:cubicBezTo>
                    <a:pt x="1506" y="1"/>
                    <a:pt x="1490" y="2"/>
                    <a:pt x="1475" y="5"/>
                  </a:cubicBezTo>
                  <a:cubicBezTo>
                    <a:pt x="1237" y="30"/>
                    <a:pt x="1025" y="117"/>
                    <a:pt x="825" y="242"/>
                  </a:cubicBezTo>
                  <a:cubicBezTo>
                    <a:pt x="537" y="417"/>
                    <a:pt x="250" y="617"/>
                    <a:pt x="0" y="855"/>
                  </a:cubicBezTo>
                  <a:lnTo>
                    <a:pt x="350" y="1792"/>
                  </a:lnTo>
                  <a:cubicBezTo>
                    <a:pt x="625" y="1604"/>
                    <a:pt x="875" y="1392"/>
                    <a:pt x="1125" y="1167"/>
                  </a:cubicBezTo>
                  <a:cubicBezTo>
                    <a:pt x="1350" y="967"/>
                    <a:pt x="1625" y="742"/>
                    <a:pt x="1762" y="467"/>
                  </a:cubicBezTo>
                  <a:cubicBezTo>
                    <a:pt x="1812" y="392"/>
                    <a:pt x="1825" y="292"/>
                    <a:pt x="1812" y="205"/>
                  </a:cubicBezTo>
                  <a:cubicBezTo>
                    <a:pt x="1768" y="83"/>
                    <a:pt x="1645" y="1"/>
                    <a:pt x="15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7"/>
            <p:cNvSpPr/>
            <p:nvPr/>
          </p:nvSpPr>
          <p:spPr>
            <a:xfrm>
              <a:off x="1819568" y="1741087"/>
              <a:ext cx="199172" cy="165343"/>
            </a:xfrm>
            <a:custGeom>
              <a:avLst/>
              <a:gdLst/>
              <a:ahLst/>
              <a:cxnLst/>
              <a:rect l="l" t="t" r="r" b="b"/>
              <a:pathLst>
                <a:path w="2673" h="2219" extrusionOk="0">
                  <a:moveTo>
                    <a:pt x="1760" y="1"/>
                  </a:moveTo>
                  <a:cubicBezTo>
                    <a:pt x="773" y="1"/>
                    <a:pt x="1" y="1239"/>
                    <a:pt x="810" y="2150"/>
                  </a:cubicBezTo>
                  <a:cubicBezTo>
                    <a:pt x="810" y="2159"/>
                    <a:pt x="824" y="2188"/>
                    <a:pt x="836" y="2203"/>
                  </a:cubicBezTo>
                  <a:lnTo>
                    <a:pt x="836" y="2203"/>
                  </a:lnTo>
                  <a:cubicBezTo>
                    <a:pt x="839" y="2202"/>
                    <a:pt x="844" y="2200"/>
                    <a:pt x="848" y="2200"/>
                  </a:cubicBezTo>
                  <a:cubicBezTo>
                    <a:pt x="1573" y="1900"/>
                    <a:pt x="2185" y="1363"/>
                    <a:pt x="2572" y="688"/>
                  </a:cubicBezTo>
                  <a:cubicBezTo>
                    <a:pt x="2672" y="526"/>
                    <a:pt x="2622" y="326"/>
                    <a:pt x="2472" y="226"/>
                  </a:cubicBezTo>
                  <a:cubicBezTo>
                    <a:pt x="2235" y="69"/>
                    <a:pt x="1991" y="1"/>
                    <a:pt x="1760" y="1"/>
                  </a:cubicBezTo>
                  <a:close/>
                  <a:moveTo>
                    <a:pt x="836" y="2203"/>
                  </a:moveTo>
                  <a:lnTo>
                    <a:pt x="836" y="2203"/>
                  </a:lnTo>
                  <a:cubicBezTo>
                    <a:pt x="828" y="2207"/>
                    <a:pt x="823" y="2213"/>
                    <a:pt x="823" y="2213"/>
                  </a:cubicBezTo>
                  <a:cubicBezTo>
                    <a:pt x="827" y="2217"/>
                    <a:pt x="831" y="2218"/>
                    <a:pt x="835" y="2218"/>
                  </a:cubicBezTo>
                  <a:cubicBezTo>
                    <a:pt x="842" y="2218"/>
                    <a:pt x="848" y="2213"/>
                    <a:pt x="848" y="2213"/>
                  </a:cubicBezTo>
                  <a:cubicBezTo>
                    <a:pt x="844" y="2213"/>
                    <a:pt x="840" y="2209"/>
                    <a:pt x="836" y="22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7"/>
            <p:cNvSpPr/>
            <p:nvPr/>
          </p:nvSpPr>
          <p:spPr>
            <a:xfrm>
              <a:off x="2021422" y="2006501"/>
              <a:ext cx="64379" cy="53127"/>
            </a:xfrm>
            <a:custGeom>
              <a:avLst/>
              <a:gdLst/>
              <a:ahLst/>
              <a:cxnLst/>
              <a:rect l="l" t="t" r="r" b="b"/>
              <a:pathLst>
                <a:path w="864" h="713" extrusionOk="0">
                  <a:moveTo>
                    <a:pt x="863" y="0"/>
                  </a:moveTo>
                  <a:cubicBezTo>
                    <a:pt x="813" y="25"/>
                    <a:pt x="751" y="63"/>
                    <a:pt x="688" y="88"/>
                  </a:cubicBezTo>
                  <a:cubicBezTo>
                    <a:pt x="551" y="138"/>
                    <a:pt x="401" y="175"/>
                    <a:pt x="251" y="200"/>
                  </a:cubicBezTo>
                  <a:cubicBezTo>
                    <a:pt x="176" y="225"/>
                    <a:pt x="88" y="238"/>
                    <a:pt x="1" y="250"/>
                  </a:cubicBezTo>
                  <a:cubicBezTo>
                    <a:pt x="163" y="425"/>
                    <a:pt x="351" y="575"/>
                    <a:pt x="538" y="713"/>
                  </a:cubicBezTo>
                  <a:cubicBezTo>
                    <a:pt x="438" y="638"/>
                    <a:pt x="826" y="163"/>
                    <a:pt x="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7"/>
            <p:cNvSpPr/>
            <p:nvPr/>
          </p:nvSpPr>
          <p:spPr>
            <a:xfrm>
              <a:off x="3257077" y="1281119"/>
              <a:ext cx="143437" cy="87627"/>
            </a:xfrm>
            <a:custGeom>
              <a:avLst/>
              <a:gdLst/>
              <a:ahLst/>
              <a:cxnLst/>
              <a:rect l="l" t="t" r="r" b="b"/>
              <a:pathLst>
                <a:path w="1925" h="1176" extrusionOk="0">
                  <a:moveTo>
                    <a:pt x="0" y="0"/>
                  </a:moveTo>
                  <a:cubicBezTo>
                    <a:pt x="0" y="650"/>
                    <a:pt x="425" y="1175"/>
                    <a:pt x="962" y="1175"/>
                  </a:cubicBezTo>
                  <a:cubicBezTo>
                    <a:pt x="1487" y="1175"/>
                    <a:pt x="1925" y="650"/>
                    <a:pt x="19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5" name="Google Shape;1655;p57"/>
          <p:cNvSpPr/>
          <p:nvPr/>
        </p:nvSpPr>
        <p:spPr>
          <a:xfrm rot="-5400000">
            <a:off x="3574802" y="2133300"/>
            <a:ext cx="497601" cy="244026"/>
          </a:xfrm>
          <a:custGeom>
            <a:avLst/>
            <a:gdLst/>
            <a:ahLst/>
            <a:cxnLst/>
            <a:rect l="l" t="t" r="r" b="b"/>
            <a:pathLst>
              <a:path w="1926" h="1176" extrusionOk="0">
                <a:moveTo>
                  <a:pt x="1" y="0"/>
                </a:moveTo>
                <a:cubicBezTo>
                  <a:pt x="1" y="650"/>
                  <a:pt x="426" y="1175"/>
                  <a:pt x="963" y="1175"/>
                </a:cubicBezTo>
                <a:cubicBezTo>
                  <a:pt x="1501" y="1175"/>
                  <a:pt x="1925" y="650"/>
                  <a:pt x="19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6" name="Google Shape;1656;p57"/>
          <p:cNvGrpSpPr/>
          <p:nvPr/>
        </p:nvGrpSpPr>
        <p:grpSpPr>
          <a:xfrm flipH="1">
            <a:off x="3563841" y="630014"/>
            <a:ext cx="416552" cy="423977"/>
            <a:chOff x="926433" y="1997075"/>
            <a:chExt cx="331544" cy="337454"/>
          </a:xfrm>
        </p:grpSpPr>
        <p:sp>
          <p:nvSpPr>
            <p:cNvPr id="1657" name="Google Shape;1657;p57"/>
            <p:cNvSpPr/>
            <p:nvPr/>
          </p:nvSpPr>
          <p:spPr>
            <a:xfrm>
              <a:off x="926433" y="1997075"/>
              <a:ext cx="327313" cy="337454"/>
            </a:xfrm>
            <a:custGeom>
              <a:avLst/>
              <a:gdLst/>
              <a:ahLst/>
              <a:cxnLst/>
              <a:rect l="l" t="t" r="r" b="b"/>
              <a:pathLst>
                <a:path w="4874" h="5025" extrusionOk="0">
                  <a:moveTo>
                    <a:pt x="4737" y="1"/>
                  </a:moveTo>
                  <a:cubicBezTo>
                    <a:pt x="2087" y="76"/>
                    <a:pt x="0" y="2275"/>
                    <a:pt x="63" y="4925"/>
                  </a:cubicBezTo>
                  <a:cubicBezTo>
                    <a:pt x="63" y="4975"/>
                    <a:pt x="113" y="5025"/>
                    <a:pt x="163" y="5025"/>
                  </a:cubicBezTo>
                  <a:cubicBezTo>
                    <a:pt x="213" y="5025"/>
                    <a:pt x="263" y="4975"/>
                    <a:pt x="250" y="4925"/>
                  </a:cubicBezTo>
                  <a:cubicBezTo>
                    <a:pt x="200" y="2388"/>
                    <a:pt x="2200" y="276"/>
                    <a:pt x="4737" y="201"/>
                  </a:cubicBezTo>
                  <a:cubicBezTo>
                    <a:pt x="4874" y="201"/>
                    <a:pt x="4874" y="1"/>
                    <a:pt x="47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7"/>
            <p:cNvSpPr/>
            <p:nvPr/>
          </p:nvSpPr>
          <p:spPr>
            <a:xfrm>
              <a:off x="1021256" y="2091898"/>
              <a:ext cx="233364" cy="240146"/>
            </a:xfrm>
            <a:custGeom>
              <a:avLst/>
              <a:gdLst/>
              <a:ahLst/>
              <a:cxnLst/>
              <a:rect l="l" t="t" r="r" b="b"/>
              <a:pathLst>
                <a:path w="3475" h="3576" extrusionOk="0">
                  <a:moveTo>
                    <a:pt x="3362" y="1"/>
                  </a:moveTo>
                  <a:cubicBezTo>
                    <a:pt x="1487" y="51"/>
                    <a:pt x="0" y="1601"/>
                    <a:pt x="50" y="3475"/>
                  </a:cubicBezTo>
                  <a:cubicBezTo>
                    <a:pt x="50" y="3538"/>
                    <a:pt x="100" y="3575"/>
                    <a:pt x="150" y="3575"/>
                  </a:cubicBezTo>
                  <a:cubicBezTo>
                    <a:pt x="200" y="3575"/>
                    <a:pt x="250" y="3538"/>
                    <a:pt x="250" y="3475"/>
                  </a:cubicBezTo>
                  <a:cubicBezTo>
                    <a:pt x="200" y="1713"/>
                    <a:pt x="1600" y="238"/>
                    <a:pt x="3362" y="201"/>
                  </a:cubicBezTo>
                  <a:cubicBezTo>
                    <a:pt x="3474" y="176"/>
                    <a:pt x="3474" y="13"/>
                    <a:pt x="3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7"/>
            <p:cNvSpPr/>
            <p:nvPr/>
          </p:nvSpPr>
          <p:spPr>
            <a:xfrm>
              <a:off x="1093448" y="2162410"/>
              <a:ext cx="161978" cy="167955"/>
            </a:xfrm>
            <a:custGeom>
              <a:avLst/>
              <a:gdLst/>
              <a:ahLst/>
              <a:cxnLst/>
              <a:rect l="l" t="t" r="r" b="b"/>
              <a:pathLst>
                <a:path w="2412" h="2501" extrusionOk="0">
                  <a:moveTo>
                    <a:pt x="2312" y="1"/>
                  </a:moveTo>
                  <a:cubicBezTo>
                    <a:pt x="1012" y="26"/>
                    <a:pt x="0" y="1113"/>
                    <a:pt x="25" y="2400"/>
                  </a:cubicBezTo>
                  <a:cubicBezTo>
                    <a:pt x="25" y="2450"/>
                    <a:pt x="75" y="2500"/>
                    <a:pt x="125" y="2500"/>
                  </a:cubicBezTo>
                  <a:cubicBezTo>
                    <a:pt x="188" y="2500"/>
                    <a:pt x="225" y="2450"/>
                    <a:pt x="225" y="2400"/>
                  </a:cubicBezTo>
                  <a:cubicBezTo>
                    <a:pt x="200" y="1213"/>
                    <a:pt x="1137" y="226"/>
                    <a:pt x="2312" y="201"/>
                  </a:cubicBezTo>
                  <a:cubicBezTo>
                    <a:pt x="2374" y="201"/>
                    <a:pt x="2412" y="151"/>
                    <a:pt x="2412" y="101"/>
                  </a:cubicBezTo>
                  <a:cubicBezTo>
                    <a:pt x="2412" y="38"/>
                    <a:pt x="2362" y="1"/>
                    <a:pt x="2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7"/>
            <p:cNvSpPr/>
            <p:nvPr/>
          </p:nvSpPr>
          <p:spPr>
            <a:xfrm>
              <a:off x="1173966" y="2242123"/>
              <a:ext cx="84011" cy="86563"/>
            </a:xfrm>
            <a:custGeom>
              <a:avLst/>
              <a:gdLst/>
              <a:ahLst/>
              <a:cxnLst/>
              <a:rect l="l" t="t" r="r" b="b"/>
              <a:pathLst>
                <a:path w="1251" h="1289" extrusionOk="0">
                  <a:moveTo>
                    <a:pt x="1150" y="1"/>
                  </a:moveTo>
                  <a:cubicBezTo>
                    <a:pt x="513" y="13"/>
                    <a:pt x="1" y="551"/>
                    <a:pt x="26" y="1188"/>
                  </a:cubicBezTo>
                  <a:cubicBezTo>
                    <a:pt x="26" y="1238"/>
                    <a:pt x="63" y="1288"/>
                    <a:pt x="126" y="1288"/>
                  </a:cubicBezTo>
                  <a:cubicBezTo>
                    <a:pt x="176" y="1276"/>
                    <a:pt x="226" y="1238"/>
                    <a:pt x="226" y="1176"/>
                  </a:cubicBezTo>
                  <a:cubicBezTo>
                    <a:pt x="213" y="926"/>
                    <a:pt x="313" y="676"/>
                    <a:pt x="488" y="501"/>
                  </a:cubicBezTo>
                  <a:cubicBezTo>
                    <a:pt x="663" y="313"/>
                    <a:pt x="901" y="213"/>
                    <a:pt x="1150" y="201"/>
                  </a:cubicBezTo>
                  <a:cubicBezTo>
                    <a:pt x="1200" y="201"/>
                    <a:pt x="1250" y="151"/>
                    <a:pt x="1250" y="101"/>
                  </a:cubicBezTo>
                  <a:cubicBezTo>
                    <a:pt x="1250" y="51"/>
                    <a:pt x="1200" y="1"/>
                    <a:pt x="11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1" name="Google Shape;1661;p57"/>
          <p:cNvGrpSpPr/>
          <p:nvPr/>
        </p:nvGrpSpPr>
        <p:grpSpPr>
          <a:xfrm>
            <a:off x="720010" y="1518460"/>
            <a:ext cx="616539" cy="616563"/>
            <a:chOff x="2429425" y="1984725"/>
            <a:chExt cx="239600" cy="239600"/>
          </a:xfrm>
        </p:grpSpPr>
        <p:sp>
          <p:nvSpPr>
            <p:cNvPr id="1662" name="Google Shape;1662;p57"/>
            <p:cNvSpPr/>
            <p:nvPr/>
          </p:nvSpPr>
          <p:spPr>
            <a:xfrm>
              <a:off x="2429425" y="1984725"/>
              <a:ext cx="239600" cy="239600"/>
            </a:xfrm>
            <a:custGeom>
              <a:avLst/>
              <a:gdLst/>
              <a:ahLst/>
              <a:cxnLst/>
              <a:rect l="l" t="t" r="r" b="b"/>
              <a:pathLst>
                <a:path w="9584" h="9584" extrusionOk="0">
                  <a:moveTo>
                    <a:pt x="3771" y="0"/>
                  </a:moveTo>
                  <a:lnTo>
                    <a:pt x="3679" y="2606"/>
                  </a:lnTo>
                  <a:lnTo>
                    <a:pt x="1519" y="1152"/>
                  </a:lnTo>
                  <a:lnTo>
                    <a:pt x="2736" y="3457"/>
                  </a:lnTo>
                  <a:lnTo>
                    <a:pt x="131" y="3273"/>
                  </a:lnTo>
                  <a:lnTo>
                    <a:pt x="2344" y="4661"/>
                  </a:lnTo>
                  <a:lnTo>
                    <a:pt x="0" y="5813"/>
                  </a:lnTo>
                  <a:lnTo>
                    <a:pt x="2606" y="5905"/>
                  </a:lnTo>
                  <a:lnTo>
                    <a:pt x="1152" y="8065"/>
                  </a:lnTo>
                  <a:lnTo>
                    <a:pt x="1152" y="8065"/>
                  </a:lnTo>
                  <a:lnTo>
                    <a:pt x="3457" y="6847"/>
                  </a:lnTo>
                  <a:lnTo>
                    <a:pt x="3273" y="9453"/>
                  </a:lnTo>
                  <a:lnTo>
                    <a:pt x="4661" y="7240"/>
                  </a:lnTo>
                  <a:lnTo>
                    <a:pt x="5813" y="9584"/>
                  </a:lnTo>
                  <a:lnTo>
                    <a:pt x="5905" y="6978"/>
                  </a:lnTo>
                  <a:lnTo>
                    <a:pt x="8065" y="8432"/>
                  </a:lnTo>
                  <a:lnTo>
                    <a:pt x="6847" y="6127"/>
                  </a:lnTo>
                  <a:lnTo>
                    <a:pt x="9453" y="6311"/>
                  </a:lnTo>
                  <a:lnTo>
                    <a:pt x="7240" y="4923"/>
                  </a:lnTo>
                  <a:lnTo>
                    <a:pt x="9584" y="3771"/>
                  </a:lnTo>
                  <a:lnTo>
                    <a:pt x="6978" y="3679"/>
                  </a:lnTo>
                  <a:lnTo>
                    <a:pt x="8432" y="1519"/>
                  </a:lnTo>
                  <a:lnTo>
                    <a:pt x="6127" y="2737"/>
                  </a:lnTo>
                  <a:lnTo>
                    <a:pt x="6127" y="2737"/>
                  </a:lnTo>
                  <a:lnTo>
                    <a:pt x="6311" y="131"/>
                  </a:lnTo>
                  <a:lnTo>
                    <a:pt x="4923" y="2344"/>
                  </a:lnTo>
                  <a:lnTo>
                    <a:pt x="37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7"/>
            <p:cNvSpPr/>
            <p:nvPr/>
          </p:nvSpPr>
          <p:spPr>
            <a:xfrm>
              <a:off x="2543993" y="2064079"/>
              <a:ext cx="17050" cy="80875"/>
            </a:xfrm>
            <a:custGeom>
              <a:avLst/>
              <a:gdLst/>
              <a:ahLst/>
              <a:cxnLst/>
              <a:rect l="l" t="t" r="r" b="b"/>
              <a:pathLst>
                <a:path w="682" h="3235" extrusionOk="0">
                  <a:moveTo>
                    <a:pt x="66" y="1"/>
                  </a:moveTo>
                  <a:lnTo>
                    <a:pt x="131" y="2266"/>
                  </a:lnTo>
                  <a:lnTo>
                    <a:pt x="459" y="2266"/>
                  </a:lnTo>
                  <a:lnTo>
                    <a:pt x="524" y="1"/>
                  </a:lnTo>
                  <a:close/>
                  <a:moveTo>
                    <a:pt x="288" y="2645"/>
                  </a:moveTo>
                  <a:cubicBezTo>
                    <a:pt x="131" y="2645"/>
                    <a:pt x="0" y="2789"/>
                    <a:pt x="13" y="2946"/>
                  </a:cubicBezTo>
                  <a:cubicBezTo>
                    <a:pt x="0" y="3103"/>
                    <a:pt x="131" y="3234"/>
                    <a:pt x="288" y="3234"/>
                  </a:cubicBezTo>
                  <a:cubicBezTo>
                    <a:pt x="681" y="3234"/>
                    <a:pt x="681" y="2645"/>
                    <a:pt x="288" y="26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4" name="Google Shape;1664;p57"/>
          <p:cNvGrpSpPr/>
          <p:nvPr/>
        </p:nvGrpSpPr>
        <p:grpSpPr>
          <a:xfrm rot="314072">
            <a:off x="3583970" y="3182522"/>
            <a:ext cx="479289" cy="463075"/>
            <a:chOff x="6085197" y="1608975"/>
            <a:chExt cx="296453" cy="286425"/>
          </a:xfrm>
        </p:grpSpPr>
        <p:sp>
          <p:nvSpPr>
            <p:cNvPr id="1665" name="Google Shape;1665;p57"/>
            <p:cNvSpPr/>
            <p:nvPr/>
          </p:nvSpPr>
          <p:spPr>
            <a:xfrm>
              <a:off x="6227450" y="1611925"/>
              <a:ext cx="154200" cy="280850"/>
            </a:xfrm>
            <a:custGeom>
              <a:avLst/>
              <a:gdLst/>
              <a:ahLst/>
              <a:cxnLst/>
              <a:rect l="l" t="t" r="r" b="b"/>
              <a:pathLst>
                <a:path w="6168" h="11234" extrusionOk="0">
                  <a:moveTo>
                    <a:pt x="2515" y="0"/>
                  </a:moveTo>
                  <a:lnTo>
                    <a:pt x="2515" y="956"/>
                  </a:lnTo>
                  <a:cubicBezTo>
                    <a:pt x="1114" y="1126"/>
                    <a:pt x="223" y="2003"/>
                    <a:pt x="223" y="3273"/>
                  </a:cubicBezTo>
                  <a:cubicBezTo>
                    <a:pt x="223" y="4622"/>
                    <a:pt x="1088" y="5303"/>
                    <a:pt x="2999" y="5853"/>
                  </a:cubicBezTo>
                  <a:cubicBezTo>
                    <a:pt x="4544" y="6271"/>
                    <a:pt x="4989" y="6861"/>
                    <a:pt x="4989" y="7699"/>
                  </a:cubicBezTo>
                  <a:cubicBezTo>
                    <a:pt x="4989" y="8641"/>
                    <a:pt x="4334" y="9178"/>
                    <a:pt x="3156" y="9178"/>
                  </a:cubicBezTo>
                  <a:cubicBezTo>
                    <a:pt x="2096" y="9178"/>
                    <a:pt x="1415" y="8667"/>
                    <a:pt x="1192" y="7633"/>
                  </a:cubicBezTo>
                  <a:lnTo>
                    <a:pt x="1" y="7633"/>
                  </a:lnTo>
                  <a:cubicBezTo>
                    <a:pt x="158" y="8929"/>
                    <a:pt x="1009" y="9885"/>
                    <a:pt x="2567" y="10055"/>
                  </a:cubicBezTo>
                  <a:lnTo>
                    <a:pt x="2567" y="11233"/>
                  </a:lnTo>
                  <a:lnTo>
                    <a:pt x="3601" y="11233"/>
                  </a:lnTo>
                  <a:lnTo>
                    <a:pt x="3601" y="10068"/>
                  </a:lnTo>
                  <a:cubicBezTo>
                    <a:pt x="5185" y="9911"/>
                    <a:pt x="6167" y="8995"/>
                    <a:pt x="6167" y="7581"/>
                  </a:cubicBezTo>
                  <a:cubicBezTo>
                    <a:pt x="6167" y="6298"/>
                    <a:pt x="5539" y="5394"/>
                    <a:pt x="3339" y="4740"/>
                  </a:cubicBezTo>
                  <a:cubicBezTo>
                    <a:pt x="1899" y="4321"/>
                    <a:pt x="1415" y="4007"/>
                    <a:pt x="1415" y="3169"/>
                  </a:cubicBezTo>
                  <a:cubicBezTo>
                    <a:pt x="1415" y="2501"/>
                    <a:pt x="1808" y="1859"/>
                    <a:pt x="2973" y="1859"/>
                  </a:cubicBezTo>
                  <a:cubicBezTo>
                    <a:pt x="4243" y="1859"/>
                    <a:pt x="4609" y="2527"/>
                    <a:pt x="4727" y="3103"/>
                  </a:cubicBezTo>
                  <a:lnTo>
                    <a:pt x="5945" y="3103"/>
                  </a:lnTo>
                  <a:cubicBezTo>
                    <a:pt x="5827" y="2226"/>
                    <a:pt x="5303" y="1152"/>
                    <a:pt x="3549" y="969"/>
                  </a:cubicBezTo>
                  <a:lnTo>
                    <a:pt x="35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7"/>
            <p:cNvSpPr/>
            <p:nvPr/>
          </p:nvSpPr>
          <p:spPr>
            <a:xfrm>
              <a:off x="6152500" y="1611925"/>
              <a:ext cx="153875" cy="280850"/>
            </a:xfrm>
            <a:custGeom>
              <a:avLst/>
              <a:gdLst/>
              <a:ahLst/>
              <a:cxnLst/>
              <a:rect l="l" t="t" r="r" b="b"/>
              <a:pathLst>
                <a:path w="6155" h="11234" extrusionOk="0">
                  <a:moveTo>
                    <a:pt x="2501" y="0"/>
                  </a:moveTo>
                  <a:lnTo>
                    <a:pt x="2501" y="956"/>
                  </a:lnTo>
                  <a:cubicBezTo>
                    <a:pt x="1101" y="1126"/>
                    <a:pt x="210" y="2003"/>
                    <a:pt x="210" y="3273"/>
                  </a:cubicBezTo>
                  <a:cubicBezTo>
                    <a:pt x="210" y="4622"/>
                    <a:pt x="1074" y="5303"/>
                    <a:pt x="2986" y="5853"/>
                  </a:cubicBezTo>
                  <a:cubicBezTo>
                    <a:pt x="4531" y="6271"/>
                    <a:pt x="4976" y="6861"/>
                    <a:pt x="4976" y="7699"/>
                  </a:cubicBezTo>
                  <a:cubicBezTo>
                    <a:pt x="4976" y="8641"/>
                    <a:pt x="4321" y="9178"/>
                    <a:pt x="3143" y="9178"/>
                  </a:cubicBezTo>
                  <a:cubicBezTo>
                    <a:pt x="2082" y="9178"/>
                    <a:pt x="1389" y="8667"/>
                    <a:pt x="1179" y="7633"/>
                  </a:cubicBezTo>
                  <a:lnTo>
                    <a:pt x="1" y="7633"/>
                  </a:lnTo>
                  <a:cubicBezTo>
                    <a:pt x="158" y="8929"/>
                    <a:pt x="996" y="9885"/>
                    <a:pt x="2567" y="10055"/>
                  </a:cubicBezTo>
                  <a:lnTo>
                    <a:pt x="2567" y="11233"/>
                  </a:lnTo>
                  <a:lnTo>
                    <a:pt x="3601" y="11233"/>
                  </a:lnTo>
                  <a:lnTo>
                    <a:pt x="3601" y="10068"/>
                  </a:lnTo>
                  <a:cubicBezTo>
                    <a:pt x="5172" y="9911"/>
                    <a:pt x="6154" y="8995"/>
                    <a:pt x="6154" y="7581"/>
                  </a:cubicBezTo>
                  <a:cubicBezTo>
                    <a:pt x="6154" y="6298"/>
                    <a:pt x="5526" y="5394"/>
                    <a:pt x="3326" y="4740"/>
                  </a:cubicBezTo>
                  <a:cubicBezTo>
                    <a:pt x="1873" y="4321"/>
                    <a:pt x="1389" y="4007"/>
                    <a:pt x="1389" y="3169"/>
                  </a:cubicBezTo>
                  <a:cubicBezTo>
                    <a:pt x="1389" y="2501"/>
                    <a:pt x="1794" y="1859"/>
                    <a:pt x="2947" y="1859"/>
                  </a:cubicBezTo>
                  <a:cubicBezTo>
                    <a:pt x="4230" y="1859"/>
                    <a:pt x="4583" y="2527"/>
                    <a:pt x="4714" y="3103"/>
                  </a:cubicBezTo>
                  <a:lnTo>
                    <a:pt x="5918" y="3103"/>
                  </a:lnTo>
                  <a:cubicBezTo>
                    <a:pt x="5814" y="2226"/>
                    <a:pt x="5290" y="1152"/>
                    <a:pt x="3523" y="969"/>
                  </a:cubicBezTo>
                  <a:lnTo>
                    <a:pt x="35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7"/>
            <p:cNvSpPr/>
            <p:nvPr/>
          </p:nvSpPr>
          <p:spPr>
            <a:xfrm>
              <a:off x="6085197" y="1608975"/>
              <a:ext cx="160075" cy="286425"/>
            </a:xfrm>
            <a:custGeom>
              <a:avLst/>
              <a:gdLst/>
              <a:ahLst/>
              <a:cxnLst/>
              <a:rect l="l" t="t" r="r" b="b"/>
              <a:pathLst>
                <a:path w="6403" h="11457" extrusionOk="0">
                  <a:moveTo>
                    <a:pt x="3562" y="210"/>
                  </a:moveTo>
                  <a:lnTo>
                    <a:pt x="3562" y="1166"/>
                  </a:lnTo>
                  <a:lnTo>
                    <a:pt x="3653" y="1179"/>
                  </a:lnTo>
                  <a:cubicBezTo>
                    <a:pt x="5290" y="1349"/>
                    <a:pt x="5814" y="2292"/>
                    <a:pt x="5945" y="3103"/>
                  </a:cubicBezTo>
                  <a:lnTo>
                    <a:pt x="4937" y="3103"/>
                  </a:lnTo>
                  <a:cubicBezTo>
                    <a:pt x="4727" y="2279"/>
                    <a:pt x="4125" y="1873"/>
                    <a:pt x="3091" y="1873"/>
                  </a:cubicBezTo>
                  <a:cubicBezTo>
                    <a:pt x="2056" y="1873"/>
                    <a:pt x="1441" y="2396"/>
                    <a:pt x="1441" y="3287"/>
                  </a:cubicBezTo>
                  <a:cubicBezTo>
                    <a:pt x="1441" y="4216"/>
                    <a:pt x="2030" y="4543"/>
                    <a:pt x="3431" y="4949"/>
                  </a:cubicBezTo>
                  <a:cubicBezTo>
                    <a:pt x="5395" y="5525"/>
                    <a:pt x="6193" y="6324"/>
                    <a:pt x="6193" y="7699"/>
                  </a:cubicBezTo>
                  <a:cubicBezTo>
                    <a:pt x="6193" y="9047"/>
                    <a:pt x="5264" y="9937"/>
                    <a:pt x="3719" y="10081"/>
                  </a:cubicBezTo>
                  <a:lnTo>
                    <a:pt x="3627" y="10095"/>
                  </a:lnTo>
                  <a:lnTo>
                    <a:pt x="3627" y="11247"/>
                  </a:lnTo>
                  <a:lnTo>
                    <a:pt x="2789" y="11247"/>
                  </a:lnTo>
                  <a:lnTo>
                    <a:pt x="2789" y="10081"/>
                  </a:lnTo>
                  <a:lnTo>
                    <a:pt x="2698" y="10068"/>
                  </a:lnTo>
                  <a:cubicBezTo>
                    <a:pt x="1310" y="9911"/>
                    <a:pt x="446" y="9126"/>
                    <a:pt x="236" y="7856"/>
                  </a:cubicBezTo>
                  <a:lnTo>
                    <a:pt x="1218" y="7856"/>
                  </a:lnTo>
                  <a:cubicBezTo>
                    <a:pt x="1467" y="8864"/>
                    <a:pt x="2174" y="9401"/>
                    <a:pt x="3274" y="9401"/>
                  </a:cubicBezTo>
                  <a:cubicBezTo>
                    <a:pt x="4504" y="9401"/>
                    <a:pt x="5211" y="8825"/>
                    <a:pt x="5211" y="7817"/>
                  </a:cubicBezTo>
                  <a:cubicBezTo>
                    <a:pt x="5211" y="6848"/>
                    <a:pt x="4609" y="6272"/>
                    <a:pt x="3156" y="5866"/>
                  </a:cubicBezTo>
                  <a:cubicBezTo>
                    <a:pt x="1179" y="5303"/>
                    <a:pt x="446" y="4635"/>
                    <a:pt x="446" y="3391"/>
                  </a:cubicBezTo>
                  <a:cubicBezTo>
                    <a:pt x="446" y="2187"/>
                    <a:pt x="1297" y="1336"/>
                    <a:pt x="2658" y="1179"/>
                  </a:cubicBezTo>
                  <a:lnTo>
                    <a:pt x="2750" y="1166"/>
                  </a:lnTo>
                  <a:lnTo>
                    <a:pt x="2750" y="210"/>
                  </a:lnTo>
                  <a:close/>
                  <a:moveTo>
                    <a:pt x="2528" y="1"/>
                  </a:moveTo>
                  <a:lnTo>
                    <a:pt x="2528" y="982"/>
                  </a:lnTo>
                  <a:cubicBezTo>
                    <a:pt x="1114" y="1192"/>
                    <a:pt x="236" y="2095"/>
                    <a:pt x="236" y="3391"/>
                  </a:cubicBezTo>
                  <a:cubicBezTo>
                    <a:pt x="236" y="4936"/>
                    <a:pt x="1375" y="5565"/>
                    <a:pt x="3091" y="6062"/>
                  </a:cubicBezTo>
                  <a:cubicBezTo>
                    <a:pt x="4766" y="6533"/>
                    <a:pt x="5002" y="7188"/>
                    <a:pt x="5002" y="7817"/>
                  </a:cubicBezTo>
                  <a:cubicBezTo>
                    <a:pt x="5002" y="8707"/>
                    <a:pt x="4387" y="9191"/>
                    <a:pt x="3274" y="9191"/>
                  </a:cubicBezTo>
                  <a:cubicBezTo>
                    <a:pt x="2240" y="9191"/>
                    <a:pt x="1611" y="8707"/>
                    <a:pt x="1402" y="7738"/>
                  </a:cubicBezTo>
                  <a:lnTo>
                    <a:pt x="1375" y="7646"/>
                  </a:lnTo>
                  <a:lnTo>
                    <a:pt x="1" y="7646"/>
                  </a:lnTo>
                  <a:lnTo>
                    <a:pt x="14" y="7764"/>
                  </a:lnTo>
                  <a:cubicBezTo>
                    <a:pt x="197" y="9165"/>
                    <a:pt x="1127" y="10068"/>
                    <a:pt x="2593" y="10265"/>
                  </a:cubicBezTo>
                  <a:lnTo>
                    <a:pt x="2593" y="11456"/>
                  </a:lnTo>
                  <a:lnTo>
                    <a:pt x="3824" y="11456"/>
                  </a:lnTo>
                  <a:lnTo>
                    <a:pt x="3837" y="10304"/>
                  </a:lnTo>
                  <a:cubicBezTo>
                    <a:pt x="5447" y="10121"/>
                    <a:pt x="6403" y="9152"/>
                    <a:pt x="6403" y="7725"/>
                  </a:cubicBezTo>
                  <a:cubicBezTo>
                    <a:pt x="6403" y="6232"/>
                    <a:pt x="5565" y="5381"/>
                    <a:pt x="3496" y="4779"/>
                  </a:cubicBezTo>
                  <a:cubicBezTo>
                    <a:pt x="2004" y="4334"/>
                    <a:pt x="1637" y="4046"/>
                    <a:pt x="1637" y="3300"/>
                  </a:cubicBezTo>
                  <a:cubicBezTo>
                    <a:pt x="1637" y="2933"/>
                    <a:pt x="1781" y="2082"/>
                    <a:pt x="3091" y="2082"/>
                  </a:cubicBezTo>
                  <a:cubicBezTo>
                    <a:pt x="4046" y="2082"/>
                    <a:pt x="4596" y="2462"/>
                    <a:pt x="4766" y="3234"/>
                  </a:cubicBezTo>
                  <a:lnTo>
                    <a:pt x="4779" y="3313"/>
                  </a:lnTo>
                  <a:lnTo>
                    <a:pt x="6180" y="3313"/>
                  </a:lnTo>
                  <a:lnTo>
                    <a:pt x="6167" y="3195"/>
                  </a:lnTo>
                  <a:cubicBezTo>
                    <a:pt x="6076" y="2462"/>
                    <a:pt x="5630" y="1218"/>
                    <a:pt x="3771" y="982"/>
                  </a:cubicBezTo>
                  <a:lnTo>
                    <a:pt x="37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71"/>
        <p:cNvGrpSpPr/>
        <p:nvPr/>
      </p:nvGrpSpPr>
      <p:grpSpPr>
        <a:xfrm>
          <a:off x="0" y="0"/>
          <a:ext cx="0" cy="0"/>
          <a:chOff x="0" y="0"/>
          <a:chExt cx="0" cy="0"/>
        </a:xfrm>
      </p:grpSpPr>
      <p:sp>
        <p:nvSpPr>
          <p:cNvPr id="1672" name="Google Shape;1672;p58"/>
          <p:cNvSpPr txBox="1">
            <a:spLocks noGrp="1"/>
          </p:cNvSpPr>
          <p:nvPr>
            <p:ph type="subTitle" idx="1"/>
          </p:nvPr>
        </p:nvSpPr>
        <p:spPr>
          <a:xfrm>
            <a:off x="1329775" y="3459975"/>
            <a:ext cx="1986000" cy="40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1673" name="Google Shape;1673;p58"/>
          <p:cNvSpPr txBox="1">
            <a:spLocks noGrp="1"/>
          </p:cNvSpPr>
          <p:nvPr>
            <p:ph type="subTitle" idx="2"/>
          </p:nvPr>
        </p:nvSpPr>
        <p:spPr>
          <a:xfrm>
            <a:off x="3579025" y="3459975"/>
            <a:ext cx="1986000" cy="40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1674" name="Google Shape;1674;p58"/>
          <p:cNvSpPr txBox="1">
            <a:spLocks noGrp="1"/>
          </p:cNvSpPr>
          <p:nvPr>
            <p:ph type="subTitle" idx="3"/>
          </p:nvPr>
        </p:nvSpPr>
        <p:spPr>
          <a:xfrm>
            <a:off x="5828225" y="3459975"/>
            <a:ext cx="1986000" cy="40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1675" name="Google Shape;1675;p58"/>
          <p:cNvSpPr txBox="1">
            <a:spLocks noGrp="1"/>
          </p:cNvSpPr>
          <p:nvPr>
            <p:ph type="title"/>
          </p:nvPr>
        </p:nvSpPr>
        <p:spPr>
          <a:xfrm>
            <a:off x="1677475" y="1307188"/>
            <a:ext cx="1290600" cy="40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40%</a:t>
            </a:r>
            <a:endParaRPr/>
          </a:p>
        </p:txBody>
      </p:sp>
      <p:sp>
        <p:nvSpPr>
          <p:cNvPr id="1676" name="Google Shape;1676;p58"/>
          <p:cNvSpPr txBox="1">
            <a:spLocks noGrp="1"/>
          </p:cNvSpPr>
          <p:nvPr>
            <p:ph type="subTitle" idx="4"/>
          </p:nvPr>
        </p:nvSpPr>
        <p:spPr>
          <a:xfrm>
            <a:off x="1329825" y="3866163"/>
            <a:ext cx="1986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a very small planet</a:t>
            </a:r>
            <a:endParaRPr/>
          </a:p>
        </p:txBody>
      </p:sp>
      <p:sp>
        <p:nvSpPr>
          <p:cNvPr id="1677" name="Google Shape;1677;p58"/>
          <p:cNvSpPr txBox="1">
            <a:spLocks noGrp="1"/>
          </p:cNvSpPr>
          <p:nvPr>
            <p:ph type="subTitle" idx="5"/>
          </p:nvPr>
        </p:nvSpPr>
        <p:spPr>
          <a:xfrm>
            <a:off x="3578997" y="3866163"/>
            <a:ext cx="1986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1678" name="Google Shape;1678;p58"/>
          <p:cNvSpPr txBox="1">
            <a:spLocks noGrp="1"/>
          </p:cNvSpPr>
          <p:nvPr>
            <p:ph type="subTitle" idx="6"/>
          </p:nvPr>
        </p:nvSpPr>
        <p:spPr>
          <a:xfrm>
            <a:off x="5828225" y="3866163"/>
            <a:ext cx="1986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 is actually a very cold planet</a:t>
            </a:r>
            <a:endParaRPr/>
          </a:p>
        </p:txBody>
      </p:sp>
      <p:sp>
        <p:nvSpPr>
          <p:cNvPr id="1679" name="Google Shape;1679;p58"/>
          <p:cNvSpPr txBox="1">
            <a:spLocks noGrp="1"/>
          </p:cNvSpPr>
          <p:nvPr>
            <p:ph type="title" idx="7"/>
          </p:nvPr>
        </p:nvSpPr>
        <p:spPr>
          <a:xfrm>
            <a:off x="3926700" y="1307188"/>
            <a:ext cx="1290600" cy="40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35%</a:t>
            </a:r>
            <a:endParaRPr/>
          </a:p>
        </p:txBody>
      </p:sp>
      <p:sp>
        <p:nvSpPr>
          <p:cNvPr id="1680" name="Google Shape;1680;p58"/>
          <p:cNvSpPr txBox="1">
            <a:spLocks noGrp="1"/>
          </p:cNvSpPr>
          <p:nvPr>
            <p:ph type="title" idx="8"/>
          </p:nvPr>
        </p:nvSpPr>
        <p:spPr>
          <a:xfrm>
            <a:off x="6175925" y="1307188"/>
            <a:ext cx="1290600" cy="40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a:t>
            </a:r>
            <a:endParaRPr/>
          </a:p>
        </p:txBody>
      </p:sp>
      <p:sp>
        <p:nvSpPr>
          <p:cNvPr id="1681" name="Google Shape;1681;p58"/>
          <p:cNvSpPr txBox="1">
            <a:spLocks noGrp="1"/>
          </p:cNvSpPr>
          <p:nvPr>
            <p:ph type="title" idx="9"/>
          </p:nvPr>
        </p:nvSpPr>
        <p:spPr>
          <a:xfrm>
            <a:off x="720000" y="44522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Let’s use some percentages</a:t>
            </a:r>
            <a:endParaRPr/>
          </a:p>
        </p:txBody>
      </p:sp>
      <p:sp>
        <p:nvSpPr>
          <p:cNvPr id="1682" name="Google Shape;1682;p58"/>
          <p:cNvSpPr/>
          <p:nvPr/>
        </p:nvSpPr>
        <p:spPr>
          <a:xfrm>
            <a:off x="2044225" y="1884738"/>
            <a:ext cx="557100" cy="1372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8"/>
          <p:cNvSpPr/>
          <p:nvPr/>
        </p:nvSpPr>
        <p:spPr>
          <a:xfrm>
            <a:off x="2044225" y="2725445"/>
            <a:ext cx="557100" cy="5322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8"/>
          <p:cNvSpPr/>
          <p:nvPr/>
        </p:nvSpPr>
        <p:spPr>
          <a:xfrm>
            <a:off x="4293450" y="1884738"/>
            <a:ext cx="557100" cy="1372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8"/>
          <p:cNvSpPr/>
          <p:nvPr/>
        </p:nvSpPr>
        <p:spPr>
          <a:xfrm>
            <a:off x="4293450" y="2880100"/>
            <a:ext cx="557100" cy="377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8"/>
          <p:cNvSpPr/>
          <p:nvPr/>
        </p:nvSpPr>
        <p:spPr>
          <a:xfrm>
            <a:off x="6542675" y="1884738"/>
            <a:ext cx="557100" cy="1372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8"/>
          <p:cNvSpPr/>
          <p:nvPr/>
        </p:nvSpPr>
        <p:spPr>
          <a:xfrm>
            <a:off x="6542675" y="2950064"/>
            <a:ext cx="557100" cy="3075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8" name="Google Shape;1688;p58"/>
          <p:cNvGrpSpPr/>
          <p:nvPr/>
        </p:nvGrpSpPr>
        <p:grpSpPr>
          <a:xfrm>
            <a:off x="7921323" y="1799962"/>
            <a:ext cx="758707" cy="758671"/>
            <a:chOff x="7921323" y="1799962"/>
            <a:chExt cx="758707" cy="758671"/>
          </a:xfrm>
        </p:grpSpPr>
        <p:sp>
          <p:nvSpPr>
            <p:cNvPr id="1689" name="Google Shape;1689;p58"/>
            <p:cNvSpPr/>
            <p:nvPr/>
          </p:nvSpPr>
          <p:spPr>
            <a:xfrm rot="770040">
              <a:off x="7983799" y="1862432"/>
              <a:ext cx="633760" cy="633722"/>
            </a:xfrm>
            <a:custGeom>
              <a:avLst/>
              <a:gdLst/>
              <a:ahLst/>
              <a:cxnLst/>
              <a:rect l="l" t="t" r="r" b="b"/>
              <a:pathLst>
                <a:path w="15620" h="15620" extrusionOk="0">
                  <a:moveTo>
                    <a:pt x="6232" y="0"/>
                  </a:moveTo>
                  <a:lnTo>
                    <a:pt x="6036" y="4242"/>
                  </a:lnTo>
                  <a:lnTo>
                    <a:pt x="2540" y="1846"/>
                  </a:lnTo>
                  <a:lnTo>
                    <a:pt x="2540" y="1846"/>
                  </a:lnTo>
                  <a:lnTo>
                    <a:pt x="4491" y="5617"/>
                  </a:lnTo>
                  <a:lnTo>
                    <a:pt x="262" y="5277"/>
                  </a:lnTo>
                  <a:lnTo>
                    <a:pt x="3836" y="7568"/>
                  </a:lnTo>
                  <a:lnTo>
                    <a:pt x="0" y="9401"/>
                  </a:lnTo>
                  <a:lnTo>
                    <a:pt x="4242" y="9584"/>
                  </a:lnTo>
                  <a:lnTo>
                    <a:pt x="1846" y="13093"/>
                  </a:lnTo>
                  <a:lnTo>
                    <a:pt x="1846" y="13093"/>
                  </a:lnTo>
                  <a:lnTo>
                    <a:pt x="5617" y="11129"/>
                  </a:lnTo>
                  <a:lnTo>
                    <a:pt x="5289" y="15371"/>
                  </a:lnTo>
                  <a:lnTo>
                    <a:pt x="7567" y="11783"/>
                  </a:lnTo>
                  <a:lnTo>
                    <a:pt x="9400" y="15619"/>
                  </a:lnTo>
                  <a:lnTo>
                    <a:pt x="9597" y="11378"/>
                  </a:lnTo>
                  <a:lnTo>
                    <a:pt x="13092" y="13773"/>
                  </a:lnTo>
                  <a:lnTo>
                    <a:pt x="11142" y="10016"/>
                  </a:lnTo>
                  <a:lnTo>
                    <a:pt x="15370" y="10343"/>
                  </a:lnTo>
                  <a:lnTo>
                    <a:pt x="11796" y="8052"/>
                  </a:lnTo>
                  <a:lnTo>
                    <a:pt x="15619" y="6219"/>
                  </a:lnTo>
                  <a:lnTo>
                    <a:pt x="11377" y="6036"/>
                  </a:lnTo>
                  <a:lnTo>
                    <a:pt x="13786" y="2527"/>
                  </a:lnTo>
                  <a:lnTo>
                    <a:pt x="10016" y="4491"/>
                  </a:lnTo>
                  <a:lnTo>
                    <a:pt x="10343" y="249"/>
                  </a:lnTo>
                  <a:lnTo>
                    <a:pt x="8052" y="3836"/>
                  </a:lnTo>
                  <a:lnTo>
                    <a:pt x="62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0" name="Google Shape;1690;p58"/>
            <p:cNvGrpSpPr/>
            <p:nvPr/>
          </p:nvGrpSpPr>
          <p:grpSpPr>
            <a:xfrm>
              <a:off x="7921323" y="2108627"/>
              <a:ext cx="641713" cy="450006"/>
              <a:chOff x="2041743" y="1182216"/>
              <a:chExt cx="438119" cy="307234"/>
            </a:xfrm>
          </p:grpSpPr>
          <p:sp>
            <p:nvSpPr>
              <p:cNvPr id="1691" name="Google Shape;1691;p58"/>
              <p:cNvSpPr/>
              <p:nvPr/>
            </p:nvSpPr>
            <p:spPr>
              <a:xfrm>
                <a:off x="2041743" y="1182216"/>
                <a:ext cx="438119" cy="307234"/>
              </a:xfrm>
              <a:custGeom>
                <a:avLst/>
                <a:gdLst/>
                <a:ahLst/>
                <a:cxnLst/>
                <a:rect l="l" t="t" r="r" b="b"/>
                <a:pathLst>
                  <a:path w="6524" h="4575" extrusionOk="0">
                    <a:moveTo>
                      <a:pt x="625" y="201"/>
                    </a:moveTo>
                    <a:lnTo>
                      <a:pt x="5899" y="213"/>
                    </a:lnTo>
                    <a:cubicBezTo>
                      <a:pt x="6136" y="213"/>
                      <a:pt x="6324" y="426"/>
                      <a:pt x="6311" y="663"/>
                    </a:cubicBezTo>
                    <a:lnTo>
                      <a:pt x="6311" y="4112"/>
                    </a:lnTo>
                    <a:lnTo>
                      <a:pt x="5561" y="3400"/>
                    </a:lnTo>
                    <a:lnTo>
                      <a:pt x="625" y="3400"/>
                    </a:lnTo>
                    <a:cubicBezTo>
                      <a:pt x="388" y="3387"/>
                      <a:pt x="200" y="3187"/>
                      <a:pt x="213" y="2950"/>
                    </a:cubicBezTo>
                    <a:lnTo>
                      <a:pt x="213" y="650"/>
                    </a:lnTo>
                    <a:cubicBezTo>
                      <a:pt x="200" y="413"/>
                      <a:pt x="388" y="213"/>
                      <a:pt x="625" y="201"/>
                    </a:cubicBezTo>
                    <a:close/>
                    <a:moveTo>
                      <a:pt x="625" y="1"/>
                    </a:moveTo>
                    <a:cubicBezTo>
                      <a:pt x="275" y="13"/>
                      <a:pt x="0" y="313"/>
                      <a:pt x="0" y="663"/>
                    </a:cubicBezTo>
                    <a:lnTo>
                      <a:pt x="0" y="2950"/>
                    </a:lnTo>
                    <a:cubicBezTo>
                      <a:pt x="0" y="3300"/>
                      <a:pt x="275" y="3600"/>
                      <a:pt x="625" y="3612"/>
                    </a:cubicBezTo>
                    <a:lnTo>
                      <a:pt x="5486" y="3612"/>
                    </a:lnTo>
                    <a:lnTo>
                      <a:pt x="6511" y="4574"/>
                    </a:lnTo>
                    <a:lnTo>
                      <a:pt x="6511" y="663"/>
                    </a:lnTo>
                    <a:cubicBezTo>
                      <a:pt x="6524" y="313"/>
                      <a:pt x="6249" y="13"/>
                      <a:pt x="58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8"/>
              <p:cNvSpPr/>
              <p:nvPr/>
            </p:nvSpPr>
            <p:spPr>
              <a:xfrm>
                <a:off x="2102183" y="1260250"/>
                <a:ext cx="297967" cy="13498"/>
              </a:xfrm>
              <a:custGeom>
                <a:avLst/>
                <a:gdLst/>
                <a:ahLst/>
                <a:cxnLst/>
                <a:rect l="l" t="t" r="r" b="b"/>
                <a:pathLst>
                  <a:path w="4437" h="201" extrusionOk="0">
                    <a:moveTo>
                      <a:pt x="138" y="1"/>
                    </a:moveTo>
                    <a:cubicBezTo>
                      <a:pt x="0" y="1"/>
                      <a:pt x="0" y="201"/>
                      <a:pt x="138" y="201"/>
                    </a:cubicBezTo>
                    <a:lnTo>
                      <a:pt x="4299" y="201"/>
                    </a:lnTo>
                    <a:cubicBezTo>
                      <a:pt x="4436" y="201"/>
                      <a:pt x="4436" y="1"/>
                      <a:pt x="4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8"/>
              <p:cNvSpPr/>
              <p:nvPr/>
            </p:nvSpPr>
            <p:spPr>
              <a:xfrm>
                <a:off x="2102183" y="1317332"/>
                <a:ext cx="297967" cy="13498"/>
              </a:xfrm>
              <a:custGeom>
                <a:avLst/>
                <a:gdLst/>
                <a:ahLst/>
                <a:cxnLst/>
                <a:rect l="l" t="t" r="r" b="b"/>
                <a:pathLst>
                  <a:path w="4437" h="201" extrusionOk="0">
                    <a:moveTo>
                      <a:pt x="138" y="1"/>
                    </a:moveTo>
                    <a:cubicBezTo>
                      <a:pt x="0" y="1"/>
                      <a:pt x="0" y="201"/>
                      <a:pt x="138" y="201"/>
                    </a:cubicBezTo>
                    <a:lnTo>
                      <a:pt x="4299" y="201"/>
                    </a:lnTo>
                    <a:cubicBezTo>
                      <a:pt x="4436" y="201"/>
                      <a:pt x="4436" y="1"/>
                      <a:pt x="4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94" name="Google Shape;1694;p58"/>
          <p:cNvGrpSpPr/>
          <p:nvPr/>
        </p:nvGrpSpPr>
        <p:grpSpPr>
          <a:xfrm>
            <a:off x="255410" y="2108637"/>
            <a:ext cx="967270" cy="827813"/>
            <a:chOff x="255410" y="2108637"/>
            <a:chExt cx="967270" cy="827813"/>
          </a:xfrm>
        </p:grpSpPr>
        <p:sp>
          <p:nvSpPr>
            <p:cNvPr id="1695" name="Google Shape;1695;p58"/>
            <p:cNvSpPr/>
            <p:nvPr/>
          </p:nvSpPr>
          <p:spPr>
            <a:xfrm rot="770040">
              <a:off x="526449" y="2171107"/>
              <a:ext cx="633760" cy="633722"/>
            </a:xfrm>
            <a:custGeom>
              <a:avLst/>
              <a:gdLst/>
              <a:ahLst/>
              <a:cxnLst/>
              <a:rect l="l" t="t" r="r" b="b"/>
              <a:pathLst>
                <a:path w="15620" h="15620" extrusionOk="0">
                  <a:moveTo>
                    <a:pt x="6232" y="0"/>
                  </a:moveTo>
                  <a:lnTo>
                    <a:pt x="6036" y="4242"/>
                  </a:lnTo>
                  <a:lnTo>
                    <a:pt x="2540" y="1846"/>
                  </a:lnTo>
                  <a:lnTo>
                    <a:pt x="2540" y="1846"/>
                  </a:lnTo>
                  <a:lnTo>
                    <a:pt x="4491" y="5617"/>
                  </a:lnTo>
                  <a:lnTo>
                    <a:pt x="262" y="5277"/>
                  </a:lnTo>
                  <a:lnTo>
                    <a:pt x="3836" y="7568"/>
                  </a:lnTo>
                  <a:lnTo>
                    <a:pt x="0" y="9401"/>
                  </a:lnTo>
                  <a:lnTo>
                    <a:pt x="4242" y="9584"/>
                  </a:lnTo>
                  <a:lnTo>
                    <a:pt x="1846" y="13093"/>
                  </a:lnTo>
                  <a:lnTo>
                    <a:pt x="1846" y="13093"/>
                  </a:lnTo>
                  <a:lnTo>
                    <a:pt x="5617" y="11129"/>
                  </a:lnTo>
                  <a:lnTo>
                    <a:pt x="5289" y="15371"/>
                  </a:lnTo>
                  <a:lnTo>
                    <a:pt x="7567" y="11783"/>
                  </a:lnTo>
                  <a:lnTo>
                    <a:pt x="9400" y="15619"/>
                  </a:lnTo>
                  <a:lnTo>
                    <a:pt x="9597" y="11378"/>
                  </a:lnTo>
                  <a:lnTo>
                    <a:pt x="13092" y="13773"/>
                  </a:lnTo>
                  <a:lnTo>
                    <a:pt x="11142" y="10016"/>
                  </a:lnTo>
                  <a:lnTo>
                    <a:pt x="15370" y="10343"/>
                  </a:lnTo>
                  <a:lnTo>
                    <a:pt x="11796" y="8052"/>
                  </a:lnTo>
                  <a:lnTo>
                    <a:pt x="15619" y="6219"/>
                  </a:lnTo>
                  <a:lnTo>
                    <a:pt x="11377" y="6036"/>
                  </a:lnTo>
                  <a:lnTo>
                    <a:pt x="13786" y="2527"/>
                  </a:lnTo>
                  <a:lnTo>
                    <a:pt x="10016" y="4491"/>
                  </a:lnTo>
                  <a:lnTo>
                    <a:pt x="10343" y="249"/>
                  </a:lnTo>
                  <a:lnTo>
                    <a:pt x="8052" y="3836"/>
                  </a:lnTo>
                  <a:lnTo>
                    <a:pt x="62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6" name="Google Shape;1696;p58"/>
            <p:cNvGrpSpPr/>
            <p:nvPr/>
          </p:nvGrpSpPr>
          <p:grpSpPr>
            <a:xfrm rot="709984">
              <a:off x="304009" y="2289072"/>
              <a:ext cx="870064" cy="564164"/>
              <a:chOff x="3861980" y="1963565"/>
              <a:chExt cx="555640" cy="360287"/>
            </a:xfrm>
          </p:grpSpPr>
          <p:sp>
            <p:nvSpPr>
              <p:cNvPr id="1697" name="Google Shape;1697;p58"/>
              <p:cNvSpPr/>
              <p:nvPr/>
            </p:nvSpPr>
            <p:spPr>
              <a:xfrm>
                <a:off x="3861980" y="1963565"/>
                <a:ext cx="555640" cy="317240"/>
              </a:xfrm>
              <a:custGeom>
                <a:avLst/>
                <a:gdLst/>
                <a:ahLst/>
                <a:cxnLst/>
                <a:rect l="l" t="t" r="r" b="b"/>
                <a:pathLst>
                  <a:path w="8274" h="4724" extrusionOk="0">
                    <a:moveTo>
                      <a:pt x="138" y="0"/>
                    </a:moveTo>
                    <a:cubicBezTo>
                      <a:pt x="1" y="0"/>
                      <a:pt x="1" y="200"/>
                      <a:pt x="138" y="200"/>
                    </a:cubicBezTo>
                    <a:lnTo>
                      <a:pt x="1838" y="200"/>
                    </a:lnTo>
                    <a:cubicBezTo>
                      <a:pt x="1888" y="200"/>
                      <a:pt x="1925" y="225"/>
                      <a:pt x="1950" y="275"/>
                    </a:cubicBezTo>
                    <a:lnTo>
                      <a:pt x="3087" y="4499"/>
                    </a:lnTo>
                    <a:cubicBezTo>
                      <a:pt x="3125" y="4611"/>
                      <a:pt x="3225" y="4699"/>
                      <a:pt x="3350" y="4699"/>
                    </a:cubicBezTo>
                    <a:lnTo>
                      <a:pt x="7311" y="4724"/>
                    </a:lnTo>
                    <a:cubicBezTo>
                      <a:pt x="7424" y="4724"/>
                      <a:pt x="7536" y="4636"/>
                      <a:pt x="7574" y="4524"/>
                    </a:cubicBezTo>
                    <a:lnTo>
                      <a:pt x="8236" y="1675"/>
                    </a:lnTo>
                    <a:cubicBezTo>
                      <a:pt x="8274" y="1525"/>
                      <a:pt x="8161" y="1375"/>
                      <a:pt x="7999" y="1375"/>
                    </a:cubicBezTo>
                    <a:lnTo>
                      <a:pt x="3062" y="1375"/>
                    </a:lnTo>
                    <a:cubicBezTo>
                      <a:pt x="3059" y="1374"/>
                      <a:pt x="3056" y="1374"/>
                      <a:pt x="3054" y="1374"/>
                    </a:cubicBezTo>
                    <a:cubicBezTo>
                      <a:pt x="2953" y="1374"/>
                      <a:pt x="2953" y="1575"/>
                      <a:pt x="3054" y="1575"/>
                    </a:cubicBezTo>
                    <a:cubicBezTo>
                      <a:pt x="3056" y="1575"/>
                      <a:pt x="3059" y="1575"/>
                      <a:pt x="3062" y="1575"/>
                    </a:cubicBezTo>
                    <a:lnTo>
                      <a:pt x="7999" y="1575"/>
                    </a:lnTo>
                    <a:cubicBezTo>
                      <a:pt x="8011" y="1575"/>
                      <a:pt x="8024" y="1587"/>
                      <a:pt x="8036" y="1587"/>
                    </a:cubicBezTo>
                    <a:cubicBezTo>
                      <a:pt x="8049" y="1600"/>
                      <a:pt x="8049" y="1612"/>
                      <a:pt x="8049" y="1625"/>
                    </a:cubicBezTo>
                    <a:lnTo>
                      <a:pt x="7374" y="4474"/>
                    </a:lnTo>
                    <a:cubicBezTo>
                      <a:pt x="7361" y="4499"/>
                      <a:pt x="7336" y="4524"/>
                      <a:pt x="7311" y="4524"/>
                    </a:cubicBezTo>
                    <a:lnTo>
                      <a:pt x="3350" y="4499"/>
                    </a:lnTo>
                    <a:cubicBezTo>
                      <a:pt x="3325" y="4499"/>
                      <a:pt x="3287" y="4474"/>
                      <a:pt x="3287" y="4449"/>
                    </a:cubicBezTo>
                    <a:lnTo>
                      <a:pt x="2138" y="225"/>
                    </a:lnTo>
                    <a:cubicBezTo>
                      <a:pt x="2100" y="87"/>
                      <a:pt x="1975" y="0"/>
                      <a:pt x="18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8"/>
              <p:cNvSpPr/>
              <p:nvPr/>
            </p:nvSpPr>
            <p:spPr>
              <a:xfrm>
                <a:off x="4083524" y="2135548"/>
                <a:ext cx="266941" cy="13498"/>
              </a:xfrm>
              <a:custGeom>
                <a:avLst/>
                <a:gdLst/>
                <a:ahLst/>
                <a:cxnLst/>
                <a:rect l="l" t="t" r="r" b="b"/>
                <a:pathLst>
                  <a:path w="3975" h="201" extrusionOk="0">
                    <a:moveTo>
                      <a:pt x="113" y="1"/>
                    </a:moveTo>
                    <a:cubicBezTo>
                      <a:pt x="1" y="13"/>
                      <a:pt x="1" y="188"/>
                      <a:pt x="113" y="201"/>
                    </a:cubicBezTo>
                    <a:lnTo>
                      <a:pt x="3850" y="201"/>
                    </a:lnTo>
                    <a:cubicBezTo>
                      <a:pt x="3975" y="188"/>
                      <a:pt x="3975" y="13"/>
                      <a:pt x="3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8"/>
              <p:cNvSpPr/>
              <p:nvPr/>
            </p:nvSpPr>
            <p:spPr>
              <a:xfrm>
                <a:off x="4084397" y="2188467"/>
                <a:ext cx="264389" cy="13498"/>
              </a:xfrm>
              <a:custGeom>
                <a:avLst/>
                <a:gdLst/>
                <a:ahLst/>
                <a:cxnLst/>
                <a:rect l="l" t="t" r="r" b="b"/>
                <a:pathLst>
                  <a:path w="3937" h="201" extrusionOk="0">
                    <a:moveTo>
                      <a:pt x="100" y="0"/>
                    </a:moveTo>
                    <a:cubicBezTo>
                      <a:pt x="50" y="0"/>
                      <a:pt x="0" y="38"/>
                      <a:pt x="0" y="100"/>
                    </a:cubicBezTo>
                    <a:cubicBezTo>
                      <a:pt x="0" y="150"/>
                      <a:pt x="50" y="200"/>
                      <a:pt x="100" y="200"/>
                    </a:cubicBezTo>
                    <a:lnTo>
                      <a:pt x="3837" y="200"/>
                    </a:lnTo>
                    <a:cubicBezTo>
                      <a:pt x="3899" y="200"/>
                      <a:pt x="3937" y="150"/>
                      <a:pt x="3937" y="100"/>
                    </a:cubicBezTo>
                    <a:cubicBezTo>
                      <a:pt x="3937" y="38"/>
                      <a:pt x="3899" y="0"/>
                      <a:pt x="38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8"/>
              <p:cNvSpPr/>
              <p:nvPr/>
            </p:nvSpPr>
            <p:spPr>
              <a:xfrm>
                <a:off x="4118780" y="2274022"/>
                <a:ext cx="58828" cy="49829"/>
              </a:xfrm>
              <a:custGeom>
                <a:avLst/>
                <a:gdLst/>
                <a:ahLst/>
                <a:cxnLst/>
                <a:rect l="l" t="t" r="r" b="b"/>
                <a:pathLst>
                  <a:path w="876" h="742" extrusionOk="0">
                    <a:moveTo>
                      <a:pt x="501" y="1"/>
                    </a:moveTo>
                    <a:cubicBezTo>
                      <a:pt x="163" y="1"/>
                      <a:pt x="1" y="401"/>
                      <a:pt x="238" y="638"/>
                    </a:cubicBezTo>
                    <a:cubicBezTo>
                      <a:pt x="310" y="710"/>
                      <a:pt x="400" y="742"/>
                      <a:pt x="490" y="742"/>
                    </a:cubicBezTo>
                    <a:cubicBezTo>
                      <a:pt x="684" y="742"/>
                      <a:pt x="876" y="593"/>
                      <a:pt x="876" y="363"/>
                    </a:cubicBezTo>
                    <a:cubicBezTo>
                      <a:pt x="876" y="163"/>
                      <a:pt x="701" y="1"/>
                      <a:pt x="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8"/>
              <p:cNvSpPr/>
              <p:nvPr/>
            </p:nvSpPr>
            <p:spPr>
              <a:xfrm>
                <a:off x="4278274" y="2274022"/>
                <a:ext cx="58761" cy="49829"/>
              </a:xfrm>
              <a:custGeom>
                <a:avLst/>
                <a:gdLst/>
                <a:ahLst/>
                <a:cxnLst/>
                <a:rect l="l" t="t" r="r" b="b"/>
                <a:pathLst>
                  <a:path w="875" h="742" extrusionOk="0">
                    <a:moveTo>
                      <a:pt x="500" y="1"/>
                    </a:moveTo>
                    <a:cubicBezTo>
                      <a:pt x="163" y="1"/>
                      <a:pt x="0" y="401"/>
                      <a:pt x="238" y="638"/>
                    </a:cubicBezTo>
                    <a:cubicBezTo>
                      <a:pt x="313" y="710"/>
                      <a:pt x="405" y="742"/>
                      <a:pt x="495" y="742"/>
                    </a:cubicBezTo>
                    <a:cubicBezTo>
                      <a:pt x="689" y="742"/>
                      <a:pt x="875" y="593"/>
                      <a:pt x="875" y="363"/>
                    </a:cubicBezTo>
                    <a:cubicBezTo>
                      <a:pt x="875" y="163"/>
                      <a:pt x="700"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pic>
        <p:nvPicPr>
          <p:cNvPr id="1706" name="Google Shape;1706;p59"/>
          <p:cNvPicPr preferRelativeResize="0"/>
          <p:nvPr/>
        </p:nvPicPr>
        <p:blipFill rotWithShape="1">
          <a:blip r:embed="rId3">
            <a:alphaModFix/>
          </a:blip>
          <a:srcRect l="1085" r="1085"/>
          <a:stretch/>
        </p:blipFill>
        <p:spPr>
          <a:xfrm>
            <a:off x="4909600" y="1496250"/>
            <a:ext cx="3146225" cy="1809126"/>
          </a:xfrm>
          <a:prstGeom prst="rect">
            <a:avLst/>
          </a:prstGeom>
          <a:noFill/>
          <a:ln>
            <a:noFill/>
          </a:ln>
        </p:spPr>
      </p:pic>
      <p:grpSp>
        <p:nvGrpSpPr>
          <p:cNvPr id="1707" name="Google Shape;1707;p59"/>
          <p:cNvGrpSpPr/>
          <p:nvPr/>
        </p:nvGrpSpPr>
        <p:grpSpPr>
          <a:xfrm>
            <a:off x="4812175" y="1374011"/>
            <a:ext cx="3311496" cy="2615233"/>
            <a:chOff x="4674575" y="1374011"/>
            <a:chExt cx="3311496" cy="2615233"/>
          </a:xfrm>
        </p:grpSpPr>
        <p:sp>
          <p:nvSpPr>
            <p:cNvPr id="1708" name="Google Shape;1708;p59"/>
            <p:cNvSpPr/>
            <p:nvPr/>
          </p:nvSpPr>
          <p:spPr>
            <a:xfrm>
              <a:off x="4674575" y="1374011"/>
              <a:ext cx="3311496" cy="2615233"/>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9"/>
            <p:cNvSpPr/>
            <p:nvPr/>
          </p:nvSpPr>
          <p:spPr>
            <a:xfrm>
              <a:off x="6273113" y="3357575"/>
              <a:ext cx="144000" cy="1440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0" name="Google Shape;1710;p59"/>
          <p:cNvSpPr txBox="1">
            <a:spLocks noGrp="1"/>
          </p:cNvSpPr>
          <p:nvPr>
            <p:ph type="title"/>
          </p:nvPr>
        </p:nvSpPr>
        <p:spPr>
          <a:xfrm>
            <a:off x="720000" y="1510975"/>
            <a:ext cx="3146100" cy="107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Visit our website</a:t>
            </a:r>
            <a:endParaRPr/>
          </a:p>
        </p:txBody>
      </p:sp>
      <p:sp>
        <p:nvSpPr>
          <p:cNvPr id="1711" name="Google Shape;1711;p59"/>
          <p:cNvSpPr txBox="1">
            <a:spLocks noGrp="1"/>
          </p:cNvSpPr>
          <p:nvPr>
            <p:ph type="subTitle" idx="1"/>
          </p:nvPr>
        </p:nvSpPr>
        <p:spPr>
          <a:xfrm>
            <a:off x="720000" y="2691425"/>
            <a:ext cx="3146100" cy="113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Right-click on it and then choose "Replace image"</a:t>
            </a:r>
            <a:endParaRPr/>
          </a:p>
        </p:txBody>
      </p:sp>
      <p:grpSp>
        <p:nvGrpSpPr>
          <p:cNvPr id="1712" name="Google Shape;1712;p59"/>
          <p:cNvGrpSpPr/>
          <p:nvPr/>
        </p:nvGrpSpPr>
        <p:grpSpPr>
          <a:xfrm>
            <a:off x="720011" y="319100"/>
            <a:ext cx="1368528" cy="300900"/>
            <a:chOff x="7055224" y="4513500"/>
            <a:chExt cx="1368528" cy="300900"/>
          </a:xfrm>
        </p:grpSpPr>
        <p:grpSp>
          <p:nvGrpSpPr>
            <p:cNvPr id="1713" name="Google Shape;1713;p59"/>
            <p:cNvGrpSpPr/>
            <p:nvPr/>
          </p:nvGrpSpPr>
          <p:grpSpPr>
            <a:xfrm>
              <a:off x="7629309" y="4513500"/>
              <a:ext cx="794443" cy="300900"/>
              <a:chOff x="7310856" y="4513500"/>
              <a:chExt cx="1113132" cy="300900"/>
            </a:xfrm>
          </p:grpSpPr>
          <p:cxnSp>
            <p:nvCxnSpPr>
              <p:cNvPr id="1714" name="Google Shape;1714;p59"/>
              <p:cNvCxnSpPr/>
              <p:nvPr/>
            </p:nvCxnSpPr>
            <p:spPr>
              <a:xfrm>
                <a:off x="8423989"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715" name="Google Shape;1715;p59"/>
              <p:cNvCxnSpPr/>
              <p:nvPr/>
            </p:nvCxnSpPr>
            <p:spPr>
              <a:xfrm>
                <a:off x="836886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716" name="Google Shape;1716;p59"/>
              <p:cNvCxnSpPr/>
              <p:nvPr/>
            </p:nvCxnSpPr>
            <p:spPr>
              <a:xfrm>
                <a:off x="8302747"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1717" name="Google Shape;1717;p59"/>
              <p:cNvCxnSpPr/>
              <p:nvPr/>
            </p:nvCxnSpPr>
            <p:spPr>
              <a:xfrm>
                <a:off x="8236602"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718" name="Google Shape;1718;p59"/>
              <p:cNvCxnSpPr/>
              <p:nvPr/>
            </p:nvCxnSpPr>
            <p:spPr>
              <a:xfrm>
                <a:off x="8170486"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719" name="Google Shape;1719;p59"/>
              <p:cNvCxnSpPr/>
              <p:nvPr/>
            </p:nvCxnSpPr>
            <p:spPr>
              <a:xfrm>
                <a:off x="8093377"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1720" name="Google Shape;1720;p59"/>
              <p:cNvCxnSpPr/>
              <p:nvPr/>
            </p:nvCxnSpPr>
            <p:spPr>
              <a:xfrm>
                <a:off x="8027260"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721" name="Google Shape;1721;p59"/>
              <p:cNvCxnSpPr/>
              <p:nvPr/>
            </p:nvCxnSpPr>
            <p:spPr>
              <a:xfrm>
                <a:off x="7961115"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1722" name="Google Shape;1722;p59"/>
              <p:cNvCxnSpPr/>
              <p:nvPr/>
            </p:nvCxnSpPr>
            <p:spPr>
              <a:xfrm>
                <a:off x="7894999"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723" name="Google Shape;1723;p59"/>
              <p:cNvCxnSpPr/>
              <p:nvPr/>
            </p:nvCxnSpPr>
            <p:spPr>
              <a:xfrm>
                <a:off x="783987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724" name="Google Shape;1724;p59"/>
              <p:cNvCxnSpPr/>
              <p:nvPr/>
            </p:nvCxnSpPr>
            <p:spPr>
              <a:xfrm>
                <a:off x="7773757" y="4513500"/>
                <a:ext cx="0" cy="300900"/>
              </a:xfrm>
              <a:prstGeom prst="straightConnector1">
                <a:avLst/>
              </a:prstGeom>
              <a:noFill/>
              <a:ln w="38100" cap="flat" cmpd="sng">
                <a:solidFill>
                  <a:schemeClr val="dk1"/>
                </a:solidFill>
                <a:prstDash val="solid"/>
                <a:round/>
                <a:headEnd type="none" w="med" len="med"/>
                <a:tailEnd type="none" w="med" len="med"/>
              </a:ln>
            </p:spPr>
          </p:cxnSp>
          <p:cxnSp>
            <p:nvCxnSpPr>
              <p:cNvPr id="1725" name="Google Shape;1725;p59"/>
              <p:cNvCxnSpPr/>
              <p:nvPr/>
            </p:nvCxnSpPr>
            <p:spPr>
              <a:xfrm>
                <a:off x="7707612"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726" name="Google Shape;1726;p59"/>
              <p:cNvCxnSpPr/>
              <p:nvPr/>
            </p:nvCxnSpPr>
            <p:spPr>
              <a:xfrm>
                <a:off x="7641496" y="4513500"/>
                <a:ext cx="0" cy="300900"/>
              </a:xfrm>
              <a:prstGeom prst="straightConnector1">
                <a:avLst/>
              </a:prstGeom>
              <a:noFill/>
              <a:ln w="38100" cap="flat" cmpd="sng">
                <a:solidFill>
                  <a:schemeClr val="dk1"/>
                </a:solidFill>
                <a:prstDash val="solid"/>
                <a:round/>
                <a:headEnd type="none" w="med" len="med"/>
                <a:tailEnd type="none" w="med" len="med"/>
              </a:ln>
            </p:spPr>
          </p:cxnSp>
          <p:cxnSp>
            <p:nvCxnSpPr>
              <p:cNvPr id="1727" name="Google Shape;1727;p59"/>
              <p:cNvCxnSpPr/>
              <p:nvPr/>
            </p:nvCxnSpPr>
            <p:spPr>
              <a:xfrm>
                <a:off x="7575351"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1728" name="Google Shape;1728;p59"/>
              <p:cNvCxnSpPr/>
              <p:nvPr/>
            </p:nvCxnSpPr>
            <p:spPr>
              <a:xfrm>
                <a:off x="750923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729" name="Google Shape;1729;p59"/>
              <p:cNvCxnSpPr/>
              <p:nvPr/>
            </p:nvCxnSpPr>
            <p:spPr>
              <a:xfrm>
                <a:off x="7443117"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730" name="Google Shape;1730;p59"/>
              <p:cNvCxnSpPr/>
              <p:nvPr/>
            </p:nvCxnSpPr>
            <p:spPr>
              <a:xfrm>
                <a:off x="7377001"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731" name="Google Shape;1731;p59"/>
              <p:cNvCxnSpPr/>
              <p:nvPr/>
            </p:nvCxnSpPr>
            <p:spPr>
              <a:xfrm>
                <a:off x="7310856" y="4513500"/>
                <a:ext cx="0" cy="300900"/>
              </a:xfrm>
              <a:prstGeom prst="straightConnector1">
                <a:avLst/>
              </a:prstGeom>
              <a:noFill/>
              <a:ln w="28575" cap="flat" cmpd="sng">
                <a:solidFill>
                  <a:schemeClr val="dk1"/>
                </a:solidFill>
                <a:prstDash val="solid"/>
                <a:round/>
                <a:headEnd type="none" w="med" len="med"/>
                <a:tailEnd type="none" w="med" len="med"/>
              </a:ln>
            </p:spPr>
          </p:cxnSp>
        </p:grpSp>
        <p:cxnSp>
          <p:nvCxnSpPr>
            <p:cNvPr id="1732" name="Google Shape;1732;p59"/>
            <p:cNvCxnSpPr/>
            <p:nvPr/>
          </p:nvCxnSpPr>
          <p:spPr>
            <a:xfrm>
              <a:off x="7566501"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733" name="Google Shape;1733;p59"/>
            <p:cNvCxnSpPr/>
            <p:nvPr/>
          </p:nvCxnSpPr>
          <p:spPr>
            <a:xfrm>
              <a:off x="7527159"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734" name="Google Shape;1734;p59"/>
            <p:cNvCxnSpPr/>
            <p:nvPr/>
          </p:nvCxnSpPr>
          <p:spPr>
            <a:xfrm>
              <a:off x="7479971"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1735" name="Google Shape;1735;p59"/>
            <p:cNvCxnSpPr/>
            <p:nvPr/>
          </p:nvCxnSpPr>
          <p:spPr>
            <a:xfrm>
              <a:off x="743276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736" name="Google Shape;1736;p59"/>
            <p:cNvCxnSpPr/>
            <p:nvPr/>
          </p:nvCxnSpPr>
          <p:spPr>
            <a:xfrm>
              <a:off x="7385576"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737" name="Google Shape;1737;p59"/>
            <p:cNvCxnSpPr/>
            <p:nvPr/>
          </p:nvCxnSpPr>
          <p:spPr>
            <a:xfrm>
              <a:off x="7330544"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1738" name="Google Shape;1738;p59"/>
            <p:cNvCxnSpPr/>
            <p:nvPr/>
          </p:nvCxnSpPr>
          <p:spPr>
            <a:xfrm>
              <a:off x="7283356"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739" name="Google Shape;1739;p59"/>
            <p:cNvCxnSpPr/>
            <p:nvPr/>
          </p:nvCxnSpPr>
          <p:spPr>
            <a:xfrm>
              <a:off x="7236149"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1740" name="Google Shape;1740;p59"/>
            <p:cNvCxnSpPr/>
            <p:nvPr/>
          </p:nvCxnSpPr>
          <p:spPr>
            <a:xfrm>
              <a:off x="7188961"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741" name="Google Shape;1741;p59"/>
            <p:cNvCxnSpPr/>
            <p:nvPr/>
          </p:nvCxnSpPr>
          <p:spPr>
            <a:xfrm>
              <a:off x="7149618"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742" name="Google Shape;1742;p59"/>
            <p:cNvCxnSpPr/>
            <p:nvPr/>
          </p:nvCxnSpPr>
          <p:spPr>
            <a:xfrm>
              <a:off x="7102431" y="4513500"/>
              <a:ext cx="0" cy="300900"/>
            </a:xfrm>
            <a:prstGeom prst="straightConnector1">
              <a:avLst/>
            </a:prstGeom>
            <a:noFill/>
            <a:ln w="38100" cap="flat" cmpd="sng">
              <a:solidFill>
                <a:schemeClr val="dk1"/>
              </a:solidFill>
              <a:prstDash val="solid"/>
              <a:round/>
              <a:headEnd type="none" w="med" len="med"/>
              <a:tailEnd type="none" w="med" len="med"/>
            </a:ln>
          </p:spPr>
        </p:cxnSp>
        <p:cxnSp>
          <p:nvCxnSpPr>
            <p:cNvPr id="1743" name="Google Shape;1743;p59"/>
            <p:cNvCxnSpPr/>
            <p:nvPr/>
          </p:nvCxnSpPr>
          <p:spPr>
            <a:xfrm>
              <a:off x="7055224" y="4513500"/>
              <a:ext cx="0" cy="300900"/>
            </a:xfrm>
            <a:prstGeom prst="straightConnector1">
              <a:avLst/>
            </a:prstGeom>
            <a:noFill/>
            <a:ln w="9525" cap="flat" cmpd="sng">
              <a:solidFill>
                <a:schemeClr val="dk1"/>
              </a:solidFill>
              <a:prstDash val="solid"/>
              <a:round/>
              <a:headEnd type="none" w="med" len="med"/>
              <a:tailEnd type="none" w="med" len="med"/>
            </a:ln>
          </p:spPr>
        </p:cxnSp>
      </p:grpSp>
      <p:grpSp>
        <p:nvGrpSpPr>
          <p:cNvPr id="1744" name="Google Shape;1744;p59"/>
          <p:cNvGrpSpPr/>
          <p:nvPr/>
        </p:nvGrpSpPr>
        <p:grpSpPr>
          <a:xfrm>
            <a:off x="3482632" y="683565"/>
            <a:ext cx="916126" cy="957162"/>
            <a:chOff x="800425" y="2798300"/>
            <a:chExt cx="469375" cy="490425"/>
          </a:xfrm>
        </p:grpSpPr>
        <p:sp>
          <p:nvSpPr>
            <p:cNvPr id="1745" name="Google Shape;1745;p59"/>
            <p:cNvSpPr/>
            <p:nvPr/>
          </p:nvSpPr>
          <p:spPr>
            <a:xfrm>
              <a:off x="849525" y="2817050"/>
              <a:ext cx="420275" cy="450075"/>
            </a:xfrm>
            <a:custGeom>
              <a:avLst/>
              <a:gdLst/>
              <a:ahLst/>
              <a:cxnLst/>
              <a:rect l="l" t="t" r="r" b="b"/>
              <a:pathLst>
                <a:path w="16811" h="18003" extrusionOk="0">
                  <a:moveTo>
                    <a:pt x="8864" y="1"/>
                  </a:moveTo>
                  <a:lnTo>
                    <a:pt x="0" y="3850"/>
                  </a:lnTo>
                  <a:lnTo>
                    <a:pt x="5001" y="18002"/>
                  </a:lnTo>
                  <a:lnTo>
                    <a:pt x="14847" y="13721"/>
                  </a:lnTo>
                  <a:lnTo>
                    <a:pt x="16811" y="12857"/>
                  </a:lnTo>
                  <a:lnTo>
                    <a:pt x="88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9"/>
            <p:cNvSpPr/>
            <p:nvPr/>
          </p:nvSpPr>
          <p:spPr>
            <a:xfrm>
              <a:off x="800425" y="2820975"/>
              <a:ext cx="420275" cy="467750"/>
            </a:xfrm>
            <a:custGeom>
              <a:avLst/>
              <a:gdLst/>
              <a:ahLst/>
              <a:cxnLst/>
              <a:rect l="l" t="t" r="r" b="b"/>
              <a:pathLst>
                <a:path w="16811" h="18710" extrusionOk="0">
                  <a:moveTo>
                    <a:pt x="10461" y="1"/>
                  </a:moveTo>
                  <a:lnTo>
                    <a:pt x="0" y="4557"/>
                  </a:lnTo>
                  <a:lnTo>
                    <a:pt x="4988" y="18709"/>
                  </a:lnTo>
                  <a:lnTo>
                    <a:pt x="16811" y="13564"/>
                  </a:lnTo>
                  <a:lnTo>
                    <a:pt x="104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9"/>
            <p:cNvSpPr/>
            <p:nvPr/>
          </p:nvSpPr>
          <p:spPr>
            <a:xfrm>
              <a:off x="832825" y="2798300"/>
              <a:ext cx="200000" cy="133650"/>
            </a:xfrm>
            <a:custGeom>
              <a:avLst/>
              <a:gdLst/>
              <a:ahLst/>
              <a:cxnLst/>
              <a:rect l="l" t="t" r="r" b="b"/>
              <a:pathLst>
                <a:path w="8000" h="5346" extrusionOk="0">
                  <a:moveTo>
                    <a:pt x="4537" y="0"/>
                  </a:moveTo>
                  <a:cubicBezTo>
                    <a:pt x="3986" y="0"/>
                    <a:pt x="3435" y="116"/>
                    <a:pt x="2920" y="345"/>
                  </a:cubicBezTo>
                  <a:cubicBezTo>
                    <a:pt x="930" y="1209"/>
                    <a:pt x="0" y="3448"/>
                    <a:pt x="812" y="5346"/>
                  </a:cubicBezTo>
                  <a:lnTo>
                    <a:pt x="1113" y="5215"/>
                  </a:lnTo>
                  <a:cubicBezTo>
                    <a:pt x="367" y="3474"/>
                    <a:pt x="1231" y="1418"/>
                    <a:pt x="3051" y="633"/>
                  </a:cubicBezTo>
                  <a:cubicBezTo>
                    <a:pt x="3523" y="418"/>
                    <a:pt x="4030" y="313"/>
                    <a:pt x="4539" y="313"/>
                  </a:cubicBezTo>
                  <a:cubicBezTo>
                    <a:pt x="4961" y="313"/>
                    <a:pt x="5383" y="386"/>
                    <a:pt x="5787" y="528"/>
                  </a:cubicBezTo>
                  <a:cubicBezTo>
                    <a:pt x="6638" y="842"/>
                    <a:pt x="7345" y="1497"/>
                    <a:pt x="7712" y="2335"/>
                  </a:cubicBezTo>
                  <a:lnTo>
                    <a:pt x="8000" y="2204"/>
                  </a:lnTo>
                  <a:cubicBezTo>
                    <a:pt x="7607" y="1287"/>
                    <a:pt x="6835" y="580"/>
                    <a:pt x="5892" y="240"/>
                  </a:cubicBezTo>
                  <a:cubicBezTo>
                    <a:pt x="5453" y="80"/>
                    <a:pt x="4995" y="0"/>
                    <a:pt x="4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8" name="Google Shape;1748;p59"/>
          <p:cNvGrpSpPr/>
          <p:nvPr/>
        </p:nvGrpSpPr>
        <p:grpSpPr>
          <a:xfrm rot="314072">
            <a:off x="4332358" y="3849622"/>
            <a:ext cx="479289" cy="463075"/>
            <a:chOff x="6085197" y="1608975"/>
            <a:chExt cx="296453" cy="286425"/>
          </a:xfrm>
        </p:grpSpPr>
        <p:sp>
          <p:nvSpPr>
            <p:cNvPr id="1749" name="Google Shape;1749;p59"/>
            <p:cNvSpPr/>
            <p:nvPr/>
          </p:nvSpPr>
          <p:spPr>
            <a:xfrm>
              <a:off x="6227450" y="1611925"/>
              <a:ext cx="154200" cy="280850"/>
            </a:xfrm>
            <a:custGeom>
              <a:avLst/>
              <a:gdLst/>
              <a:ahLst/>
              <a:cxnLst/>
              <a:rect l="l" t="t" r="r" b="b"/>
              <a:pathLst>
                <a:path w="6168" h="11234" extrusionOk="0">
                  <a:moveTo>
                    <a:pt x="2515" y="0"/>
                  </a:moveTo>
                  <a:lnTo>
                    <a:pt x="2515" y="956"/>
                  </a:lnTo>
                  <a:cubicBezTo>
                    <a:pt x="1114" y="1126"/>
                    <a:pt x="223" y="2003"/>
                    <a:pt x="223" y="3273"/>
                  </a:cubicBezTo>
                  <a:cubicBezTo>
                    <a:pt x="223" y="4622"/>
                    <a:pt x="1088" y="5303"/>
                    <a:pt x="2999" y="5853"/>
                  </a:cubicBezTo>
                  <a:cubicBezTo>
                    <a:pt x="4544" y="6271"/>
                    <a:pt x="4989" y="6861"/>
                    <a:pt x="4989" y="7699"/>
                  </a:cubicBezTo>
                  <a:cubicBezTo>
                    <a:pt x="4989" y="8641"/>
                    <a:pt x="4334" y="9178"/>
                    <a:pt x="3156" y="9178"/>
                  </a:cubicBezTo>
                  <a:cubicBezTo>
                    <a:pt x="2096" y="9178"/>
                    <a:pt x="1415" y="8667"/>
                    <a:pt x="1192" y="7633"/>
                  </a:cubicBezTo>
                  <a:lnTo>
                    <a:pt x="1" y="7633"/>
                  </a:lnTo>
                  <a:cubicBezTo>
                    <a:pt x="158" y="8929"/>
                    <a:pt x="1009" y="9885"/>
                    <a:pt x="2567" y="10055"/>
                  </a:cubicBezTo>
                  <a:lnTo>
                    <a:pt x="2567" y="11233"/>
                  </a:lnTo>
                  <a:lnTo>
                    <a:pt x="3601" y="11233"/>
                  </a:lnTo>
                  <a:lnTo>
                    <a:pt x="3601" y="10068"/>
                  </a:lnTo>
                  <a:cubicBezTo>
                    <a:pt x="5185" y="9911"/>
                    <a:pt x="6167" y="8995"/>
                    <a:pt x="6167" y="7581"/>
                  </a:cubicBezTo>
                  <a:cubicBezTo>
                    <a:pt x="6167" y="6298"/>
                    <a:pt x="5539" y="5394"/>
                    <a:pt x="3339" y="4740"/>
                  </a:cubicBezTo>
                  <a:cubicBezTo>
                    <a:pt x="1899" y="4321"/>
                    <a:pt x="1415" y="4007"/>
                    <a:pt x="1415" y="3169"/>
                  </a:cubicBezTo>
                  <a:cubicBezTo>
                    <a:pt x="1415" y="2501"/>
                    <a:pt x="1808" y="1859"/>
                    <a:pt x="2973" y="1859"/>
                  </a:cubicBezTo>
                  <a:cubicBezTo>
                    <a:pt x="4243" y="1859"/>
                    <a:pt x="4609" y="2527"/>
                    <a:pt x="4727" y="3103"/>
                  </a:cubicBezTo>
                  <a:lnTo>
                    <a:pt x="5945" y="3103"/>
                  </a:lnTo>
                  <a:cubicBezTo>
                    <a:pt x="5827" y="2226"/>
                    <a:pt x="5303" y="1152"/>
                    <a:pt x="3549" y="969"/>
                  </a:cubicBezTo>
                  <a:lnTo>
                    <a:pt x="35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9"/>
            <p:cNvSpPr/>
            <p:nvPr/>
          </p:nvSpPr>
          <p:spPr>
            <a:xfrm>
              <a:off x="6152500" y="1611925"/>
              <a:ext cx="153875" cy="280850"/>
            </a:xfrm>
            <a:custGeom>
              <a:avLst/>
              <a:gdLst/>
              <a:ahLst/>
              <a:cxnLst/>
              <a:rect l="l" t="t" r="r" b="b"/>
              <a:pathLst>
                <a:path w="6155" h="11234" extrusionOk="0">
                  <a:moveTo>
                    <a:pt x="2501" y="0"/>
                  </a:moveTo>
                  <a:lnTo>
                    <a:pt x="2501" y="956"/>
                  </a:lnTo>
                  <a:cubicBezTo>
                    <a:pt x="1101" y="1126"/>
                    <a:pt x="210" y="2003"/>
                    <a:pt x="210" y="3273"/>
                  </a:cubicBezTo>
                  <a:cubicBezTo>
                    <a:pt x="210" y="4622"/>
                    <a:pt x="1074" y="5303"/>
                    <a:pt x="2986" y="5853"/>
                  </a:cubicBezTo>
                  <a:cubicBezTo>
                    <a:pt x="4531" y="6271"/>
                    <a:pt x="4976" y="6861"/>
                    <a:pt x="4976" y="7699"/>
                  </a:cubicBezTo>
                  <a:cubicBezTo>
                    <a:pt x="4976" y="8641"/>
                    <a:pt x="4321" y="9178"/>
                    <a:pt x="3143" y="9178"/>
                  </a:cubicBezTo>
                  <a:cubicBezTo>
                    <a:pt x="2082" y="9178"/>
                    <a:pt x="1389" y="8667"/>
                    <a:pt x="1179" y="7633"/>
                  </a:cubicBezTo>
                  <a:lnTo>
                    <a:pt x="1" y="7633"/>
                  </a:lnTo>
                  <a:cubicBezTo>
                    <a:pt x="158" y="8929"/>
                    <a:pt x="996" y="9885"/>
                    <a:pt x="2567" y="10055"/>
                  </a:cubicBezTo>
                  <a:lnTo>
                    <a:pt x="2567" y="11233"/>
                  </a:lnTo>
                  <a:lnTo>
                    <a:pt x="3601" y="11233"/>
                  </a:lnTo>
                  <a:lnTo>
                    <a:pt x="3601" y="10068"/>
                  </a:lnTo>
                  <a:cubicBezTo>
                    <a:pt x="5172" y="9911"/>
                    <a:pt x="6154" y="8995"/>
                    <a:pt x="6154" y="7581"/>
                  </a:cubicBezTo>
                  <a:cubicBezTo>
                    <a:pt x="6154" y="6298"/>
                    <a:pt x="5526" y="5394"/>
                    <a:pt x="3326" y="4740"/>
                  </a:cubicBezTo>
                  <a:cubicBezTo>
                    <a:pt x="1873" y="4321"/>
                    <a:pt x="1389" y="4007"/>
                    <a:pt x="1389" y="3169"/>
                  </a:cubicBezTo>
                  <a:cubicBezTo>
                    <a:pt x="1389" y="2501"/>
                    <a:pt x="1794" y="1859"/>
                    <a:pt x="2947" y="1859"/>
                  </a:cubicBezTo>
                  <a:cubicBezTo>
                    <a:pt x="4230" y="1859"/>
                    <a:pt x="4583" y="2527"/>
                    <a:pt x="4714" y="3103"/>
                  </a:cubicBezTo>
                  <a:lnTo>
                    <a:pt x="5918" y="3103"/>
                  </a:lnTo>
                  <a:cubicBezTo>
                    <a:pt x="5814" y="2226"/>
                    <a:pt x="5290" y="1152"/>
                    <a:pt x="3523" y="969"/>
                  </a:cubicBezTo>
                  <a:lnTo>
                    <a:pt x="35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9"/>
            <p:cNvSpPr/>
            <p:nvPr/>
          </p:nvSpPr>
          <p:spPr>
            <a:xfrm>
              <a:off x="6085197" y="1608975"/>
              <a:ext cx="160075" cy="286425"/>
            </a:xfrm>
            <a:custGeom>
              <a:avLst/>
              <a:gdLst/>
              <a:ahLst/>
              <a:cxnLst/>
              <a:rect l="l" t="t" r="r" b="b"/>
              <a:pathLst>
                <a:path w="6403" h="11457" extrusionOk="0">
                  <a:moveTo>
                    <a:pt x="3562" y="210"/>
                  </a:moveTo>
                  <a:lnTo>
                    <a:pt x="3562" y="1166"/>
                  </a:lnTo>
                  <a:lnTo>
                    <a:pt x="3653" y="1179"/>
                  </a:lnTo>
                  <a:cubicBezTo>
                    <a:pt x="5290" y="1349"/>
                    <a:pt x="5814" y="2292"/>
                    <a:pt x="5945" y="3103"/>
                  </a:cubicBezTo>
                  <a:lnTo>
                    <a:pt x="4937" y="3103"/>
                  </a:lnTo>
                  <a:cubicBezTo>
                    <a:pt x="4727" y="2279"/>
                    <a:pt x="4125" y="1873"/>
                    <a:pt x="3091" y="1873"/>
                  </a:cubicBezTo>
                  <a:cubicBezTo>
                    <a:pt x="2056" y="1873"/>
                    <a:pt x="1441" y="2396"/>
                    <a:pt x="1441" y="3287"/>
                  </a:cubicBezTo>
                  <a:cubicBezTo>
                    <a:pt x="1441" y="4216"/>
                    <a:pt x="2030" y="4543"/>
                    <a:pt x="3431" y="4949"/>
                  </a:cubicBezTo>
                  <a:cubicBezTo>
                    <a:pt x="5395" y="5525"/>
                    <a:pt x="6193" y="6324"/>
                    <a:pt x="6193" y="7699"/>
                  </a:cubicBezTo>
                  <a:cubicBezTo>
                    <a:pt x="6193" y="9047"/>
                    <a:pt x="5264" y="9937"/>
                    <a:pt x="3719" y="10081"/>
                  </a:cubicBezTo>
                  <a:lnTo>
                    <a:pt x="3627" y="10095"/>
                  </a:lnTo>
                  <a:lnTo>
                    <a:pt x="3627" y="11247"/>
                  </a:lnTo>
                  <a:lnTo>
                    <a:pt x="2789" y="11247"/>
                  </a:lnTo>
                  <a:lnTo>
                    <a:pt x="2789" y="10081"/>
                  </a:lnTo>
                  <a:lnTo>
                    <a:pt x="2698" y="10068"/>
                  </a:lnTo>
                  <a:cubicBezTo>
                    <a:pt x="1310" y="9911"/>
                    <a:pt x="446" y="9126"/>
                    <a:pt x="236" y="7856"/>
                  </a:cubicBezTo>
                  <a:lnTo>
                    <a:pt x="1218" y="7856"/>
                  </a:lnTo>
                  <a:cubicBezTo>
                    <a:pt x="1467" y="8864"/>
                    <a:pt x="2174" y="9401"/>
                    <a:pt x="3274" y="9401"/>
                  </a:cubicBezTo>
                  <a:cubicBezTo>
                    <a:pt x="4504" y="9401"/>
                    <a:pt x="5211" y="8825"/>
                    <a:pt x="5211" y="7817"/>
                  </a:cubicBezTo>
                  <a:cubicBezTo>
                    <a:pt x="5211" y="6848"/>
                    <a:pt x="4609" y="6272"/>
                    <a:pt x="3156" y="5866"/>
                  </a:cubicBezTo>
                  <a:cubicBezTo>
                    <a:pt x="1179" y="5303"/>
                    <a:pt x="446" y="4635"/>
                    <a:pt x="446" y="3391"/>
                  </a:cubicBezTo>
                  <a:cubicBezTo>
                    <a:pt x="446" y="2187"/>
                    <a:pt x="1297" y="1336"/>
                    <a:pt x="2658" y="1179"/>
                  </a:cubicBezTo>
                  <a:lnTo>
                    <a:pt x="2750" y="1166"/>
                  </a:lnTo>
                  <a:lnTo>
                    <a:pt x="2750" y="210"/>
                  </a:lnTo>
                  <a:close/>
                  <a:moveTo>
                    <a:pt x="2528" y="1"/>
                  </a:moveTo>
                  <a:lnTo>
                    <a:pt x="2528" y="982"/>
                  </a:lnTo>
                  <a:cubicBezTo>
                    <a:pt x="1114" y="1192"/>
                    <a:pt x="236" y="2095"/>
                    <a:pt x="236" y="3391"/>
                  </a:cubicBezTo>
                  <a:cubicBezTo>
                    <a:pt x="236" y="4936"/>
                    <a:pt x="1375" y="5565"/>
                    <a:pt x="3091" y="6062"/>
                  </a:cubicBezTo>
                  <a:cubicBezTo>
                    <a:pt x="4766" y="6533"/>
                    <a:pt x="5002" y="7188"/>
                    <a:pt x="5002" y="7817"/>
                  </a:cubicBezTo>
                  <a:cubicBezTo>
                    <a:pt x="5002" y="8707"/>
                    <a:pt x="4387" y="9191"/>
                    <a:pt x="3274" y="9191"/>
                  </a:cubicBezTo>
                  <a:cubicBezTo>
                    <a:pt x="2240" y="9191"/>
                    <a:pt x="1611" y="8707"/>
                    <a:pt x="1402" y="7738"/>
                  </a:cubicBezTo>
                  <a:lnTo>
                    <a:pt x="1375" y="7646"/>
                  </a:lnTo>
                  <a:lnTo>
                    <a:pt x="1" y="7646"/>
                  </a:lnTo>
                  <a:lnTo>
                    <a:pt x="14" y="7764"/>
                  </a:lnTo>
                  <a:cubicBezTo>
                    <a:pt x="197" y="9165"/>
                    <a:pt x="1127" y="10068"/>
                    <a:pt x="2593" y="10265"/>
                  </a:cubicBezTo>
                  <a:lnTo>
                    <a:pt x="2593" y="11456"/>
                  </a:lnTo>
                  <a:lnTo>
                    <a:pt x="3824" y="11456"/>
                  </a:lnTo>
                  <a:lnTo>
                    <a:pt x="3837" y="10304"/>
                  </a:lnTo>
                  <a:cubicBezTo>
                    <a:pt x="5447" y="10121"/>
                    <a:pt x="6403" y="9152"/>
                    <a:pt x="6403" y="7725"/>
                  </a:cubicBezTo>
                  <a:cubicBezTo>
                    <a:pt x="6403" y="6232"/>
                    <a:pt x="5565" y="5381"/>
                    <a:pt x="3496" y="4779"/>
                  </a:cubicBezTo>
                  <a:cubicBezTo>
                    <a:pt x="2004" y="4334"/>
                    <a:pt x="1637" y="4046"/>
                    <a:pt x="1637" y="3300"/>
                  </a:cubicBezTo>
                  <a:cubicBezTo>
                    <a:pt x="1637" y="2933"/>
                    <a:pt x="1781" y="2082"/>
                    <a:pt x="3091" y="2082"/>
                  </a:cubicBezTo>
                  <a:cubicBezTo>
                    <a:pt x="4046" y="2082"/>
                    <a:pt x="4596" y="2462"/>
                    <a:pt x="4766" y="3234"/>
                  </a:cubicBezTo>
                  <a:lnTo>
                    <a:pt x="4779" y="3313"/>
                  </a:lnTo>
                  <a:lnTo>
                    <a:pt x="6180" y="3313"/>
                  </a:lnTo>
                  <a:lnTo>
                    <a:pt x="6167" y="3195"/>
                  </a:lnTo>
                  <a:cubicBezTo>
                    <a:pt x="6076" y="2462"/>
                    <a:pt x="5630" y="1218"/>
                    <a:pt x="3771" y="982"/>
                  </a:cubicBezTo>
                  <a:lnTo>
                    <a:pt x="37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55"/>
        <p:cNvGrpSpPr/>
        <p:nvPr/>
      </p:nvGrpSpPr>
      <p:grpSpPr>
        <a:xfrm>
          <a:off x="0" y="0"/>
          <a:ext cx="0" cy="0"/>
          <a:chOff x="0" y="0"/>
          <a:chExt cx="0" cy="0"/>
        </a:xfrm>
      </p:grpSpPr>
      <p:pic>
        <p:nvPicPr>
          <p:cNvPr id="1756" name="Google Shape;1756;p60"/>
          <p:cNvPicPr preferRelativeResize="0"/>
          <p:nvPr/>
        </p:nvPicPr>
        <p:blipFill rotWithShape="1">
          <a:blip r:embed="rId3">
            <a:alphaModFix/>
          </a:blip>
          <a:srcRect l="47426" r="8875"/>
          <a:stretch/>
        </p:blipFill>
        <p:spPr>
          <a:xfrm>
            <a:off x="1645675" y="1460350"/>
            <a:ext cx="1823549" cy="2347325"/>
          </a:xfrm>
          <a:prstGeom prst="rect">
            <a:avLst/>
          </a:prstGeom>
          <a:noFill/>
          <a:ln>
            <a:noFill/>
          </a:ln>
        </p:spPr>
      </p:pic>
      <p:sp>
        <p:nvSpPr>
          <p:cNvPr id="1757" name="Google Shape;1757;p60"/>
          <p:cNvSpPr txBox="1">
            <a:spLocks noGrp="1"/>
          </p:cNvSpPr>
          <p:nvPr>
            <p:ph type="title"/>
          </p:nvPr>
        </p:nvSpPr>
        <p:spPr>
          <a:xfrm>
            <a:off x="4985725" y="1719600"/>
            <a:ext cx="31980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Tablet app</a:t>
            </a:r>
            <a:endParaRPr/>
          </a:p>
        </p:txBody>
      </p:sp>
      <p:sp>
        <p:nvSpPr>
          <p:cNvPr id="1758" name="Google Shape;1758;p60"/>
          <p:cNvSpPr txBox="1">
            <a:spLocks noGrp="1"/>
          </p:cNvSpPr>
          <p:nvPr>
            <p:ph type="subTitle" idx="1"/>
          </p:nvPr>
        </p:nvSpPr>
        <p:spPr>
          <a:xfrm>
            <a:off x="4985800" y="2379450"/>
            <a:ext cx="3198000" cy="115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Right-click on it and then choose "Replace image"</a:t>
            </a:r>
            <a:endParaRPr/>
          </a:p>
        </p:txBody>
      </p:sp>
      <p:grpSp>
        <p:nvGrpSpPr>
          <p:cNvPr id="1759" name="Google Shape;1759;p60"/>
          <p:cNvGrpSpPr/>
          <p:nvPr/>
        </p:nvGrpSpPr>
        <p:grpSpPr>
          <a:xfrm>
            <a:off x="1511100" y="1238286"/>
            <a:ext cx="2082005" cy="2824691"/>
            <a:chOff x="1511100" y="1238286"/>
            <a:chExt cx="2082005" cy="2824691"/>
          </a:xfrm>
        </p:grpSpPr>
        <p:sp>
          <p:nvSpPr>
            <p:cNvPr id="1760" name="Google Shape;1760;p60"/>
            <p:cNvSpPr/>
            <p:nvPr/>
          </p:nvSpPr>
          <p:spPr>
            <a:xfrm>
              <a:off x="1511100" y="1238286"/>
              <a:ext cx="2082005" cy="2824691"/>
            </a:xfrm>
            <a:custGeom>
              <a:avLst/>
              <a:gdLst/>
              <a:ahLst/>
              <a:cxnLst/>
              <a:rect l="l" t="t" r="r" b="b"/>
              <a:pathLst>
                <a:path w="70249" h="95461" extrusionOk="0">
                  <a:moveTo>
                    <a:pt x="35124" y="3590"/>
                  </a:moveTo>
                  <a:lnTo>
                    <a:pt x="35466" y="3675"/>
                  </a:lnTo>
                  <a:lnTo>
                    <a:pt x="35723" y="3846"/>
                  </a:lnTo>
                  <a:lnTo>
                    <a:pt x="35894" y="4103"/>
                  </a:lnTo>
                  <a:lnTo>
                    <a:pt x="35979" y="4444"/>
                  </a:lnTo>
                  <a:lnTo>
                    <a:pt x="35894" y="4786"/>
                  </a:lnTo>
                  <a:lnTo>
                    <a:pt x="35723" y="5043"/>
                  </a:lnTo>
                  <a:lnTo>
                    <a:pt x="35466" y="5299"/>
                  </a:lnTo>
                  <a:lnTo>
                    <a:pt x="34783" y="5299"/>
                  </a:lnTo>
                  <a:lnTo>
                    <a:pt x="34526" y="5043"/>
                  </a:lnTo>
                  <a:lnTo>
                    <a:pt x="34355" y="4786"/>
                  </a:lnTo>
                  <a:lnTo>
                    <a:pt x="34270" y="4444"/>
                  </a:lnTo>
                  <a:lnTo>
                    <a:pt x="34355" y="4103"/>
                  </a:lnTo>
                  <a:lnTo>
                    <a:pt x="34526" y="3846"/>
                  </a:lnTo>
                  <a:lnTo>
                    <a:pt x="34783" y="3675"/>
                  </a:lnTo>
                  <a:lnTo>
                    <a:pt x="35124" y="3590"/>
                  </a:lnTo>
                  <a:close/>
                  <a:moveTo>
                    <a:pt x="64950" y="8547"/>
                  </a:moveTo>
                  <a:lnTo>
                    <a:pt x="64950" y="86914"/>
                  </a:lnTo>
                  <a:lnTo>
                    <a:pt x="5299" y="86914"/>
                  </a:lnTo>
                  <a:lnTo>
                    <a:pt x="5299" y="8547"/>
                  </a:lnTo>
                  <a:close/>
                  <a:moveTo>
                    <a:pt x="35552" y="89307"/>
                  </a:moveTo>
                  <a:lnTo>
                    <a:pt x="35894" y="89478"/>
                  </a:lnTo>
                  <a:lnTo>
                    <a:pt x="36235" y="89649"/>
                  </a:lnTo>
                  <a:lnTo>
                    <a:pt x="36492" y="89905"/>
                  </a:lnTo>
                  <a:lnTo>
                    <a:pt x="36748" y="90162"/>
                  </a:lnTo>
                  <a:lnTo>
                    <a:pt x="36919" y="90504"/>
                  </a:lnTo>
                  <a:lnTo>
                    <a:pt x="37005" y="90845"/>
                  </a:lnTo>
                  <a:lnTo>
                    <a:pt x="37090" y="91273"/>
                  </a:lnTo>
                  <a:lnTo>
                    <a:pt x="37005" y="91615"/>
                  </a:lnTo>
                  <a:lnTo>
                    <a:pt x="36919" y="92042"/>
                  </a:lnTo>
                  <a:lnTo>
                    <a:pt x="36748" y="92384"/>
                  </a:lnTo>
                  <a:lnTo>
                    <a:pt x="36492" y="92640"/>
                  </a:lnTo>
                  <a:lnTo>
                    <a:pt x="36235" y="92896"/>
                  </a:lnTo>
                  <a:lnTo>
                    <a:pt x="35894" y="93067"/>
                  </a:lnTo>
                  <a:lnTo>
                    <a:pt x="35552" y="93153"/>
                  </a:lnTo>
                  <a:lnTo>
                    <a:pt x="35124" y="93238"/>
                  </a:lnTo>
                  <a:lnTo>
                    <a:pt x="34697" y="93153"/>
                  </a:lnTo>
                  <a:lnTo>
                    <a:pt x="34355" y="93067"/>
                  </a:lnTo>
                  <a:lnTo>
                    <a:pt x="34013" y="92896"/>
                  </a:lnTo>
                  <a:lnTo>
                    <a:pt x="33757" y="92640"/>
                  </a:lnTo>
                  <a:lnTo>
                    <a:pt x="33501" y="92384"/>
                  </a:lnTo>
                  <a:lnTo>
                    <a:pt x="33330" y="92042"/>
                  </a:lnTo>
                  <a:lnTo>
                    <a:pt x="33244" y="91615"/>
                  </a:lnTo>
                  <a:lnTo>
                    <a:pt x="33159" y="91273"/>
                  </a:lnTo>
                  <a:lnTo>
                    <a:pt x="33244" y="90845"/>
                  </a:lnTo>
                  <a:lnTo>
                    <a:pt x="33330" y="90504"/>
                  </a:lnTo>
                  <a:lnTo>
                    <a:pt x="33501" y="90162"/>
                  </a:lnTo>
                  <a:lnTo>
                    <a:pt x="33757" y="89905"/>
                  </a:lnTo>
                  <a:lnTo>
                    <a:pt x="34013" y="89649"/>
                  </a:lnTo>
                  <a:lnTo>
                    <a:pt x="34355" y="89478"/>
                  </a:lnTo>
                  <a:lnTo>
                    <a:pt x="34697" y="89307"/>
                  </a:lnTo>
                  <a:close/>
                  <a:moveTo>
                    <a:pt x="3333" y="0"/>
                  </a:moveTo>
                  <a:lnTo>
                    <a:pt x="2649" y="86"/>
                  </a:lnTo>
                  <a:lnTo>
                    <a:pt x="2051" y="257"/>
                  </a:lnTo>
                  <a:lnTo>
                    <a:pt x="1453" y="599"/>
                  </a:lnTo>
                  <a:lnTo>
                    <a:pt x="1026" y="1026"/>
                  </a:lnTo>
                  <a:lnTo>
                    <a:pt x="598" y="1453"/>
                  </a:lnTo>
                  <a:lnTo>
                    <a:pt x="256" y="2052"/>
                  </a:lnTo>
                  <a:lnTo>
                    <a:pt x="85" y="2650"/>
                  </a:lnTo>
                  <a:lnTo>
                    <a:pt x="0" y="3333"/>
                  </a:lnTo>
                  <a:lnTo>
                    <a:pt x="0" y="92213"/>
                  </a:lnTo>
                  <a:lnTo>
                    <a:pt x="85" y="92811"/>
                  </a:lnTo>
                  <a:lnTo>
                    <a:pt x="256" y="93495"/>
                  </a:lnTo>
                  <a:lnTo>
                    <a:pt x="598" y="94007"/>
                  </a:lnTo>
                  <a:lnTo>
                    <a:pt x="1026" y="94520"/>
                  </a:lnTo>
                  <a:lnTo>
                    <a:pt x="1453" y="94862"/>
                  </a:lnTo>
                  <a:lnTo>
                    <a:pt x="2051" y="95204"/>
                  </a:lnTo>
                  <a:lnTo>
                    <a:pt x="2649" y="95375"/>
                  </a:lnTo>
                  <a:lnTo>
                    <a:pt x="3333" y="95460"/>
                  </a:lnTo>
                  <a:lnTo>
                    <a:pt x="66916" y="95460"/>
                  </a:lnTo>
                  <a:lnTo>
                    <a:pt x="67600" y="95375"/>
                  </a:lnTo>
                  <a:lnTo>
                    <a:pt x="68198" y="95204"/>
                  </a:lnTo>
                  <a:lnTo>
                    <a:pt x="68796" y="94862"/>
                  </a:lnTo>
                  <a:lnTo>
                    <a:pt x="69309" y="94520"/>
                  </a:lnTo>
                  <a:lnTo>
                    <a:pt x="69651" y="94007"/>
                  </a:lnTo>
                  <a:lnTo>
                    <a:pt x="69992" y="93495"/>
                  </a:lnTo>
                  <a:lnTo>
                    <a:pt x="70163" y="92811"/>
                  </a:lnTo>
                  <a:lnTo>
                    <a:pt x="70249" y="92213"/>
                  </a:lnTo>
                  <a:lnTo>
                    <a:pt x="70249" y="3333"/>
                  </a:lnTo>
                  <a:lnTo>
                    <a:pt x="70163" y="2650"/>
                  </a:lnTo>
                  <a:lnTo>
                    <a:pt x="69992" y="2052"/>
                  </a:lnTo>
                  <a:lnTo>
                    <a:pt x="69651" y="1453"/>
                  </a:lnTo>
                  <a:lnTo>
                    <a:pt x="69309" y="1026"/>
                  </a:lnTo>
                  <a:lnTo>
                    <a:pt x="68796" y="599"/>
                  </a:lnTo>
                  <a:lnTo>
                    <a:pt x="68198" y="257"/>
                  </a:lnTo>
                  <a:lnTo>
                    <a:pt x="67600" y="86"/>
                  </a:lnTo>
                  <a:lnTo>
                    <a:pt x="669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0"/>
            <p:cNvSpPr/>
            <p:nvPr/>
          </p:nvSpPr>
          <p:spPr>
            <a:xfrm>
              <a:off x="2485438" y="3858175"/>
              <a:ext cx="144000" cy="1440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2" name="Google Shape;1762;p60"/>
          <p:cNvGrpSpPr/>
          <p:nvPr/>
        </p:nvGrpSpPr>
        <p:grpSpPr>
          <a:xfrm>
            <a:off x="7055461" y="319100"/>
            <a:ext cx="1368528" cy="300900"/>
            <a:chOff x="7055224" y="4513500"/>
            <a:chExt cx="1368528" cy="300900"/>
          </a:xfrm>
        </p:grpSpPr>
        <p:grpSp>
          <p:nvGrpSpPr>
            <p:cNvPr id="1763" name="Google Shape;1763;p60"/>
            <p:cNvGrpSpPr/>
            <p:nvPr/>
          </p:nvGrpSpPr>
          <p:grpSpPr>
            <a:xfrm>
              <a:off x="7629309" y="4513500"/>
              <a:ext cx="794443" cy="300900"/>
              <a:chOff x="7310856" y="4513500"/>
              <a:chExt cx="1113132" cy="300900"/>
            </a:xfrm>
          </p:grpSpPr>
          <p:cxnSp>
            <p:nvCxnSpPr>
              <p:cNvPr id="1764" name="Google Shape;1764;p60"/>
              <p:cNvCxnSpPr/>
              <p:nvPr/>
            </p:nvCxnSpPr>
            <p:spPr>
              <a:xfrm>
                <a:off x="8423989"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765" name="Google Shape;1765;p60"/>
              <p:cNvCxnSpPr/>
              <p:nvPr/>
            </p:nvCxnSpPr>
            <p:spPr>
              <a:xfrm>
                <a:off x="836886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766" name="Google Shape;1766;p60"/>
              <p:cNvCxnSpPr/>
              <p:nvPr/>
            </p:nvCxnSpPr>
            <p:spPr>
              <a:xfrm>
                <a:off x="8302747"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1767" name="Google Shape;1767;p60"/>
              <p:cNvCxnSpPr/>
              <p:nvPr/>
            </p:nvCxnSpPr>
            <p:spPr>
              <a:xfrm>
                <a:off x="8236602"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768" name="Google Shape;1768;p60"/>
              <p:cNvCxnSpPr/>
              <p:nvPr/>
            </p:nvCxnSpPr>
            <p:spPr>
              <a:xfrm>
                <a:off x="8170486"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769" name="Google Shape;1769;p60"/>
              <p:cNvCxnSpPr/>
              <p:nvPr/>
            </p:nvCxnSpPr>
            <p:spPr>
              <a:xfrm>
                <a:off x="8093377"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1770" name="Google Shape;1770;p60"/>
              <p:cNvCxnSpPr/>
              <p:nvPr/>
            </p:nvCxnSpPr>
            <p:spPr>
              <a:xfrm>
                <a:off x="8027260"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771" name="Google Shape;1771;p60"/>
              <p:cNvCxnSpPr/>
              <p:nvPr/>
            </p:nvCxnSpPr>
            <p:spPr>
              <a:xfrm>
                <a:off x="7961115"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1772" name="Google Shape;1772;p60"/>
              <p:cNvCxnSpPr/>
              <p:nvPr/>
            </p:nvCxnSpPr>
            <p:spPr>
              <a:xfrm>
                <a:off x="7894999"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773" name="Google Shape;1773;p60"/>
              <p:cNvCxnSpPr/>
              <p:nvPr/>
            </p:nvCxnSpPr>
            <p:spPr>
              <a:xfrm>
                <a:off x="783987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774" name="Google Shape;1774;p60"/>
              <p:cNvCxnSpPr/>
              <p:nvPr/>
            </p:nvCxnSpPr>
            <p:spPr>
              <a:xfrm>
                <a:off x="7773757" y="4513500"/>
                <a:ext cx="0" cy="300900"/>
              </a:xfrm>
              <a:prstGeom prst="straightConnector1">
                <a:avLst/>
              </a:prstGeom>
              <a:noFill/>
              <a:ln w="38100" cap="flat" cmpd="sng">
                <a:solidFill>
                  <a:schemeClr val="dk1"/>
                </a:solidFill>
                <a:prstDash val="solid"/>
                <a:round/>
                <a:headEnd type="none" w="med" len="med"/>
                <a:tailEnd type="none" w="med" len="med"/>
              </a:ln>
            </p:spPr>
          </p:cxnSp>
          <p:cxnSp>
            <p:nvCxnSpPr>
              <p:cNvPr id="1775" name="Google Shape;1775;p60"/>
              <p:cNvCxnSpPr/>
              <p:nvPr/>
            </p:nvCxnSpPr>
            <p:spPr>
              <a:xfrm>
                <a:off x="7707612"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776" name="Google Shape;1776;p60"/>
              <p:cNvCxnSpPr/>
              <p:nvPr/>
            </p:nvCxnSpPr>
            <p:spPr>
              <a:xfrm>
                <a:off x="7641496" y="4513500"/>
                <a:ext cx="0" cy="300900"/>
              </a:xfrm>
              <a:prstGeom prst="straightConnector1">
                <a:avLst/>
              </a:prstGeom>
              <a:noFill/>
              <a:ln w="38100" cap="flat" cmpd="sng">
                <a:solidFill>
                  <a:schemeClr val="dk1"/>
                </a:solidFill>
                <a:prstDash val="solid"/>
                <a:round/>
                <a:headEnd type="none" w="med" len="med"/>
                <a:tailEnd type="none" w="med" len="med"/>
              </a:ln>
            </p:spPr>
          </p:cxnSp>
          <p:cxnSp>
            <p:nvCxnSpPr>
              <p:cNvPr id="1777" name="Google Shape;1777;p60"/>
              <p:cNvCxnSpPr/>
              <p:nvPr/>
            </p:nvCxnSpPr>
            <p:spPr>
              <a:xfrm>
                <a:off x="7575351"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1778" name="Google Shape;1778;p60"/>
              <p:cNvCxnSpPr/>
              <p:nvPr/>
            </p:nvCxnSpPr>
            <p:spPr>
              <a:xfrm>
                <a:off x="750923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779" name="Google Shape;1779;p60"/>
              <p:cNvCxnSpPr/>
              <p:nvPr/>
            </p:nvCxnSpPr>
            <p:spPr>
              <a:xfrm>
                <a:off x="7443117"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780" name="Google Shape;1780;p60"/>
              <p:cNvCxnSpPr/>
              <p:nvPr/>
            </p:nvCxnSpPr>
            <p:spPr>
              <a:xfrm>
                <a:off x="7377001"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781" name="Google Shape;1781;p60"/>
              <p:cNvCxnSpPr/>
              <p:nvPr/>
            </p:nvCxnSpPr>
            <p:spPr>
              <a:xfrm>
                <a:off x="7310856" y="4513500"/>
                <a:ext cx="0" cy="300900"/>
              </a:xfrm>
              <a:prstGeom prst="straightConnector1">
                <a:avLst/>
              </a:prstGeom>
              <a:noFill/>
              <a:ln w="28575" cap="flat" cmpd="sng">
                <a:solidFill>
                  <a:schemeClr val="dk1"/>
                </a:solidFill>
                <a:prstDash val="solid"/>
                <a:round/>
                <a:headEnd type="none" w="med" len="med"/>
                <a:tailEnd type="none" w="med" len="med"/>
              </a:ln>
            </p:spPr>
          </p:cxnSp>
        </p:grpSp>
        <p:cxnSp>
          <p:nvCxnSpPr>
            <p:cNvPr id="1782" name="Google Shape;1782;p60"/>
            <p:cNvCxnSpPr/>
            <p:nvPr/>
          </p:nvCxnSpPr>
          <p:spPr>
            <a:xfrm>
              <a:off x="7566501"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783" name="Google Shape;1783;p60"/>
            <p:cNvCxnSpPr/>
            <p:nvPr/>
          </p:nvCxnSpPr>
          <p:spPr>
            <a:xfrm>
              <a:off x="7527159"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784" name="Google Shape;1784;p60"/>
            <p:cNvCxnSpPr/>
            <p:nvPr/>
          </p:nvCxnSpPr>
          <p:spPr>
            <a:xfrm>
              <a:off x="7479971"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1785" name="Google Shape;1785;p60"/>
            <p:cNvCxnSpPr/>
            <p:nvPr/>
          </p:nvCxnSpPr>
          <p:spPr>
            <a:xfrm>
              <a:off x="743276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786" name="Google Shape;1786;p60"/>
            <p:cNvCxnSpPr/>
            <p:nvPr/>
          </p:nvCxnSpPr>
          <p:spPr>
            <a:xfrm>
              <a:off x="7385576"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787" name="Google Shape;1787;p60"/>
            <p:cNvCxnSpPr/>
            <p:nvPr/>
          </p:nvCxnSpPr>
          <p:spPr>
            <a:xfrm>
              <a:off x="7330544"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1788" name="Google Shape;1788;p60"/>
            <p:cNvCxnSpPr/>
            <p:nvPr/>
          </p:nvCxnSpPr>
          <p:spPr>
            <a:xfrm>
              <a:off x="7283356"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789" name="Google Shape;1789;p60"/>
            <p:cNvCxnSpPr/>
            <p:nvPr/>
          </p:nvCxnSpPr>
          <p:spPr>
            <a:xfrm>
              <a:off x="7236149"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1790" name="Google Shape;1790;p60"/>
            <p:cNvCxnSpPr/>
            <p:nvPr/>
          </p:nvCxnSpPr>
          <p:spPr>
            <a:xfrm>
              <a:off x="7188961"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791" name="Google Shape;1791;p60"/>
            <p:cNvCxnSpPr/>
            <p:nvPr/>
          </p:nvCxnSpPr>
          <p:spPr>
            <a:xfrm>
              <a:off x="7149618"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792" name="Google Shape;1792;p60"/>
            <p:cNvCxnSpPr/>
            <p:nvPr/>
          </p:nvCxnSpPr>
          <p:spPr>
            <a:xfrm>
              <a:off x="7102431" y="4513500"/>
              <a:ext cx="0" cy="300900"/>
            </a:xfrm>
            <a:prstGeom prst="straightConnector1">
              <a:avLst/>
            </a:prstGeom>
            <a:noFill/>
            <a:ln w="38100" cap="flat" cmpd="sng">
              <a:solidFill>
                <a:schemeClr val="dk1"/>
              </a:solidFill>
              <a:prstDash val="solid"/>
              <a:round/>
              <a:headEnd type="none" w="med" len="med"/>
              <a:tailEnd type="none" w="med" len="med"/>
            </a:ln>
          </p:spPr>
        </p:cxnSp>
        <p:cxnSp>
          <p:nvCxnSpPr>
            <p:cNvPr id="1793" name="Google Shape;1793;p60"/>
            <p:cNvCxnSpPr/>
            <p:nvPr/>
          </p:nvCxnSpPr>
          <p:spPr>
            <a:xfrm>
              <a:off x="7055224" y="4513500"/>
              <a:ext cx="0" cy="300900"/>
            </a:xfrm>
            <a:prstGeom prst="straightConnector1">
              <a:avLst/>
            </a:prstGeom>
            <a:noFill/>
            <a:ln w="9525" cap="flat" cmpd="sng">
              <a:solidFill>
                <a:schemeClr val="dk1"/>
              </a:solidFill>
              <a:prstDash val="solid"/>
              <a:round/>
              <a:headEnd type="none" w="med" len="med"/>
              <a:tailEnd type="none" w="med" len="med"/>
            </a:ln>
          </p:spPr>
        </p:cxnSp>
      </p:grpSp>
      <p:grpSp>
        <p:nvGrpSpPr>
          <p:cNvPr id="1794" name="Google Shape;1794;p60"/>
          <p:cNvGrpSpPr/>
          <p:nvPr/>
        </p:nvGrpSpPr>
        <p:grpSpPr>
          <a:xfrm rot="-433983" flipH="1">
            <a:off x="4362007" y="1001695"/>
            <a:ext cx="840946" cy="681460"/>
            <a:chOff x="3809935" y="3450645"/>
            <a:chExt cx="840982" cy="681489"/>
          </a:xfrm>
        </p:grpSpPr>
        <p:sp>
          <p:nvSpPr>
            <p:cNvPr id="1795" name="Google Shape;1795;p60"/>
            <p:cNvSpPr/>
            <p:nvPr/>
          </p:nvSpPr>
          <p:spPr>
            <a:xfrm>
              <a:off x="3869568" y="3513569"/>
              <a:ext cx="781348" cy="618565"/>
            </a:xfrm>
            <a:custGeom>
              <a:avLst/>
              <a:gdLst/>
              <a:ahLst/>
              <a:cxnLst/>
              <a:rect l="l" t="t" r="r" b="b"/>
              <a:pathLst>
                <a:path w="11635" h="9211" extrusionOk="0">
                  <a:moveTo>
                    <a:pt x="0" y="0"/>
                  </a:moveTo>
                  <a:lnTo>
                    <a:pt x="0" y="9210"/>
                  </a:lnTo>
                  <a:lnTo>
                    <a:pt x="11635" y="9210"/>
                  </a:lnTo>
                  <a:lnTo>
                    <a:pt x="116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0"/>
            <p:cNvSpPr/>
            <p:nvPr/>
          </p:nvSpPr>
          <p:spPr>
            <a:xfrm>
              <a:off x="3852779" y="3457360"/>
              <a:ext cx="781348" cy="618565"/>
            </a:xfrm>
            <a:custGeom>
              <a:avLst/>
              <a:gdLst/>
              <a:ahLst/>
              <a:cxnLst/>
              <a:rect l="l" t="t" r="r" b="b"/>
              <a:pathLst>
                <a:path w="11635" h="9211" extrusionOk="0">
                  <a:moveTo>
                    <a:pt x="0" y="0"/>
                  </a:moveTo>
                  <a:lnTo>
                    <a:pt x="0" y="9210"/>
                  </a:lnTo>
                  <a:lnTo>
                    <a:pt x="11635" y="9210"/>
                  </a:lnTo>
                  <a:lnTo>
                    <a:pt x="116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0"/>
            <p:cNvSpPr/>
            <p:nvPr/>
          </p:nvSpPr>
          <p:spPr>
            <a:xfrm>
              <a:off x="3809935" y="3757745"/>
              <a:ext cx="829230" cy="17729"/>
            </a:xfrm>
            <a:custGeom>
              <a:avLst/>
              <a:gdLst/>
              <a:ahLst/>
              <a:cxnLst/>
              <a:rect l="l" t="t" r="r" b="b"/>
              <a:pathLst>
                <a:path w="12348" h="264" extrusionOk="0">
                  <a:moveTo>
                    <a:pt x="1" y="1"/>
                  </a:moveTo>
                  <a:lnTo>
                    <a:pt x="1" y="201"/>
                  </a:lnTo>
                  <a:lnTo>
                    <a:pt x="12335" y="263"/>
                  </a:lnTo>
                  <a:lnTo>
                    <a:pt x="12348" y="6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0"/>
            <p:cNvSpPr/>
            <p:nvPr/>
          </p:nvSpPr>
          <p:spPr>
            <a:xfrm>
              <a:off x="4200172" y="3450645"/>
              <a:ext cx="13498" cy="644554"/>
            </a:xfrm>
            <a:custGeom>
              <a:avLst/>
              <a:gdLst/>
              <a:ahLst/>
              <a:cxnLst/>
              <a:rect l="l" t="t" r="r" b="b"/>
              <a:pathLst>
                <a:path w="201" h="9598" extrusionOk="0">
                  <a:moveTo>
                    <a:pt x="1" y="0"/>
                  </a:moveTo>
                  <a:lnTo>
                    <a:pt x="1" y="9597"/>
                  </a:lnTo>
                  <a:lnTo>
                    <a:pt x="201" y="9597"/>
                  </a:lnTo>
                  <a:lnTo>
                    <a:pt x="2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0"/>
            <p:cNvSpPr/>
            <p:nvPr/>
          </p:nvSpPr>
          <p:spPr>
            <a:xfrm>
              <a:off x="4162431" y="3738471"/>
              <a:ext cx="84817" cy="98248"/>
            </a:xfrm>
            <a:custGeom>
              <a:avLst/>
              <a:gdLst/>
              <a:ahLst/>
              <a:cxnLst/>
              <a:rect l="l" t="t" r="r" b="b"/>
              <a:pathLst>
                <a:path w="1263" h="1463" extrusionOk="0">
                  <a:moveTo>
                    <a:pt x="650" y="0"/>
                  </a:moveTo>
                  <a:lnTo>
                    <a:pt x="563" y="325"/>
                  </a:lnTo>
                  <a:cubicBezTo>
                    <a:pt x="450" y="700"/>
                    <a:pt x="263" y="1038"/>
                    <a:pt x="1" y="1325"/>
                  </a:cubicBezTo>
                  <a:lnTo>
                    <a:pt x="151" y="1462"/>
                  </a:lnTo>
                  <a:cubicBezTo>
                    <a:pt x="363" y="1213"/>
                    <a:pt x="538" y="938"/>
                    <a:pt x="663" y="638"/>
                  </a:cubicBezTo>
                  <a:cubicBezTo>
                    <a:pt x="788" y="888"/>
                    <a:pt x="925" y="1125"/>
                    <a:pt x="1088" y="1350"/>
                  </a:cubicBezTo>
                  <a:cubicBezTo>
                    <a:pt x="1113" y="1388"/>
                    <a:pt x="1138" y="1413"/>
                    <a:pt x="1188" y="1425"/>
                  </a:cubicBezTo>
                  <a:lnTo>
                    <a:pt x="1225" y="1225"/>
                  </a:lnTo>
                  <a:cubicBezTo>
                    <a:pt x="1238" y="1225"/>
                    <a:pt x="1250" y="1238"/>
                    <a:pt x="1263" y="1238"/>
                  </a:cubicBezTo>
                  <a:cubicBezTo>
                    <a:pt x="1050" y="963"/>
                    <a:pt x="875" y="650"/>
                    <a:pt x="750" y="313"/>
                  </a:cubicBezTo>
                  <a:lnTo>
                    <a:pt x="6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0"/>
            <p:cNvSpPr/>
            <p:nvPr/>
          </p:nvSpPr>
          <p:spPr>
            <a:xfrm>
              <a:off x="4202724" y="3660639"/>
              <a:ext cx="125110" cy="106441"/>
            </a:xfrm>
            <a:custGeom>
              <a:avLst/>
              <a:gdLst/>
              <a:ahLst/>
              <a:cxnLst/>
              <a:rect l="l" t="t" r="r" b="b"/>
              <a:pathLst>
                <a:path w="1863" h="1585" extrusionOk="0">
                  <a:moveTo>
                    <a:pt x="1363" y="201"/>
                  </a:moveTo>
                  <a:cubicBezTo>
                    <a:pt x="1416" y="201"/>
                    <a:pt x="1468" y="218"/>
                    <a:pt x="1513" y="260"/>
                  </a:cubicBezTo>
                  <a:cubicBezTo>
                    <a:pt x="1638" y="372"/>
                    <a:pt x="1563" y="585"/>
                    <a:pt x="1475" y="710"/>
                  </a:cubicBezTo>
                  <a:cubicBezTo>
                    <a:pt x="1175" y="1084"/>
                    <a:pt x="738" y="1322"/>
                    <a:pt x="263" y="1384"/>
                  </a:cubicBezTo>
                  <a:cubicBezTo>
                    <a:pt x="300" y="1334"/>
                    <a:pt x="325" y="1284"/>
                    <a:pt x="375" y="1209"/>
                  </a:cubicBezTo>
                  <a:cubicBezTo>
                    <a:pt x="400" y="1184"/>
                    <a:pt x="413" y="1147"/>
                    <a:pt x="425" y="1134"/>
                  </a:cubicBezTo>
                  <a:cubicBezTo>
                    <a:pt x="488" y="1059"/>
                    <a:pt x="525" y="984"/>
                    <a:pt x="613" y="872"/>
                  </a:cubicBezTo>
                  <a:cubicBezTo>
                    <a:pt x="688" y="759"/>
                    <a:pt x="763" y="647"/>
                    <a:pt x="850" y="547"/>
                  </a:cubicBezTo>
                  <a:cubicBezTo>
                    <a:pt x="863" y="510"/>
                    <a:pt x="900" y="485"/>
                    <a:pt x="925" y="460"/>
                  </a:cubicBezTo>
                  <a:cubicBezTo>
                    <a:pt x="974" y="401"/>
                    <a:pt x="1180" y="201"/>
                    <a:pt x="1363" y="201"/>
                  </a:cubicBezTo>
                  <a:close/>
                  <a:moveTo>
                    <a:pt x="1370" y="0"/>
                  </a:moveTo>
                  <a:cubicBezTo>
                    <a:pt x="1164" y="0"/>
                    <a:pt x="944" y="141"/>
                    <a:pt x="775" y="310"/>
                  </a:cubicBezTo>
                  <a:cubicBezTo>
                    <a:pt x="750" y="347"/>
                    <a:pt x="713" y="372"/>
                    <a:pt x="688" y="410"/>
                  </a:cubicBezTo>
                  <a:cubicBezTo>
                    <a:pt x="600" y="522"/>
                    <a:pt x="513" y="647"/>
                    <a:pt x="438" y="759"/>
                  </a:cubicBezTo>
                  <a:cubicBezTo>
                    <a:pt x="375" y="847"/>
                    <a:pt x="325" y="934"/>
                    <a:pt x="263" y="1009"/>
                  </a:cubicBezTo>
                  <a:cubicBezTo>
                    <a:pt x="250" y="1034"/>
                    <a:pt x="225" y="1059"/>
                    <a:pt x="200" y="1097"/>
                  </a:cubicBezTo>
                  <a:cubicBezTo>
                    <a:pt x="150" y="1197"/>
                    <a:pt x="75" y="1297"/>
                    <a:pt x="0" y="1384"/>
                  </a:cubicBezTo>
                  <a:cubicBezTo>
                    <a:pt x="13" y="1378"/>
                    <a:pt x="22" y="1375"/>
                    <a:pt x="30" y="1375"/>
                  </a:cubicBezTo>
                  <a:cubicBezTo>
                    <a:pt x="38" y="1375"/>
                    <a:pt x="44" y="1378"/>
                    <a:pt x="50" y="1384"/>
                  </a:cubicBezTo>
                  <a:lnTo>
                    <a:pt x="13" y="1572"/>
                  </a:lnTo>
                  <a:cubicBezTo>
                    <a:pt x="75" y="1584"/>
                    <a:pt x="138" y="1584"/>
                    <a:pt x="200" y="1584"/>
                  </a:cubicBezTo>
                  <a:cubicBezTo>
                    <a:pt x="738" y="1584"/>
                    <a:pt x="1338" y="1209"/>
                    <a:pt x="1625" y="822"/>
                  </a:cubicBezTo>
                  <a:cubicBezTo>
                    <a:pt x="1787" y="610"/>
                    <a:pt x="1862" y="297"/>
                    <a:pt x="1650" y="110"/>
                  </a:cubicBezTo>
                  <a:cubicBezTo>
                    <a:pt x="1565" y="33"/>
                    <a:pt x="1469" y="0"/>
                    <a:pt x="1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0"/>
            <p:cNvSpPr/>
            <p:nvPr/>
          </p:nvSpPr>
          <p:spPr>
            <a:xfrm>
              <a:off x="4095276" y="3644454"/>
              <a:ext cx="120946" cy="125983"/>
            </a:xfrm>
            <a:custGeom>
              <a:avLst/>
              <a:gdLst/>
              <a:ahLst/>
              <a:cxnLst/>
              <a:rect l="l" t="t" r="r" b="b"/>
              <a:pathLst>
                <a:path w="1801" h="1876" extrusionOk="0">
                  <a:moveTo>
                    <a:pt x="579" y="198"/>
                  </a:moveTo>
                  <a:cubicBezTo>
                    <a:pt x="672" y="198"/>
                    <a:pt x="764" y="234"/>
                    <a:pt x="838" y="301"/>
                  </a:cubicBezTo>
                  <a:cubicBezTo>
                    <a:pt x="976" y="438"/>
                    <a:pt x="1088" y="601"/>
                    <a:pt x="1151" y="788"/>
                  </a:cubicBezTo>
                  <a:cubicBezTo>
                    <a:pt x="1201" y="876"/>
                    <a:pt x="1238" y="963"/>
                    <a:pt x="1288" y="1063"/>
                  </a:cubicBezTo>
                  <a:cubicBezTo>
                    <a:pt x="1388" y="1250"/>
                    <a:pt x="1475" y="1438"/>
                    <a:pt x="1550" y="1650"/>
                  </a:cubicBezTo>
                  <a:cubicBezTo>
                    <a:pt x="1475" y="1613"/>
                    <a:pt x="1400" y="1575"/>
                    <a:pt x="1326" y="1538"/>
                  </a:cubicBezTo>
                  <a:cubicBezTo>
                    <a:pt x="1276" y="1513"/>
                    <a:pt x="1226" y="1488"/>
                    <a:pt x="1188" y="1475"/>
                  </a:cubicBezTo>
                  <a:lnTo>
                    <a:pt x="1201" y="1475"/>
                  </a:lnTo>
                  <a:cubicBezTo>
                    <a:pt x="876" y="1338"/>
                    <a:pt x="476" y="1138"/>
                    <a:pt x="313" y="776"/>
                  </a:cubicBezTo>
                  <a:cubicBezTo>
                    <a:pt x="226" y="601"/>
                    <a:pt x="238" y="351"/>
                    <a:pt x="388" y="251"/>
                  </a:cubicBezTo>
                  <a:cubicBezTo>
                    <a:pt x="449" y="215"/>
                    <a:pt x="515" y="198"/>
                    <a:pt x="579" y="198"/>
                  </a:cubicBezTo>
                  <a:close/>
                  <a:moveTo>
                    <a:pt x="571" y="0"/>
                  </a:moveTo>
                  <a:cubicBezTo>
                    <a:pt x="466" y="0"/>
                    <a:pt x="360" y="29"/>
                    <a:pt x="263" y="88"/>
                  </a:cubicBezTo>
                  <a:cubicBezTo>
                    <a:pt x="13" y="251"/>
                    <a:pt x="1" y="613"/>
                    <a:pt x="126" y="863"/>
                  </a:cubicBezTo>
                  <a:cubicBezTo>
                    <a:pt x="313" y="1275"/>
                    <a:pt x="751" y="1500"/>
                    <a:pt x="1113" y="1663"/>
                  </a:cubicBezTo>
                  <a:cubicBezTo>
                    <a:pt x="1151" y="1675"/>
                    <a:pt x="1188" y="1700"/>
                    <a:pt x="1238" y="1713"/>
                  </a:cubicBezTo>
                  <a:cubicBezTo>
                    <a:pt x="1363" y="1800"/>
                    <a:pt x="1513" y="1850"/>
                    <a:pt x="1675" y="1875"/>
                  </a:cubicBezTo>
                  <a:lnTo>
                    <a:pt x="1688" y="1875"/>
                  </a:lnTo>
                  <a:lnTo>
                    <a:pt x="1800" y="1863"/>
                  </a:lnTo>
                  <a:lnTo>
                    <a:pt x="1775" y="1750"/>
                  </a:lnTo>
                  <a:cubicBezTo>
                    <a:pt x="1713" y="1475"/>
                    <a:pt x="1613" y="1213"/>
                    <a:pt x="1463" y="963"/>
                  </a:cubicBezTo>
                  <a:cubicBezTo>
                    <a:pt x="1425" y="876"/>
                    <a:pt x="1376" y="788"/>
                    <a:pt x="1338" y="701"/>
                  </a:cubicBezTo>
                  <a:cubicBezTo>
                    <a:pt x="1251" y="488"/>
                    <a:pt x="1126" y="301"/>
                    <a:pt x="963" y="151"/>
                  </a:cubicBezTo>
                  <a:cubicBezTo>
                    <a:pt x="849" y="51"/>
                    <a:pt x="711"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2" name="Google Shape;1802;p60"/>
          <p:cNvGrpSpPr/>
          <p:nvPr/>
        </p:nvGrpSpPr>
        <p:grpSpPr>
          <a:xfrm>
            <a:off x="4235412" y="3534141"/>
            <a:ext cx="673174" cy="862229"/>
            <a:chOff x="423050" y="2039550"/>
            <a:chExt cx="318150" cy="407500"/>
          </a:xfrm>
        </p:grpSpPr>
        <p:sp>
          <p:nvSpPr>
            <p:cNvPr id="1803" name="Google Shape;1803;p60"/>
            <p:cNvSpPr/>
            <p:nvPr/>
          </p:nvSpPr>
          <p:spPr>
            <a:xfrm>
              <a:off x="423050" y="2039550"/>
              <a:ext cx="318150" cy="407500"/>
            </a:xfrm>
            <a:custGeom>
              <a:avLst/>
              <a:gdLst/>
              <a:ahLst/>
              <a:cxnLst/>
              <a:rect l="l" t="t" r="r" b="b"/>
              <a:pathLst>
                <a:path w="12726" h="16300" extrusionOk="0">
                  <a:moveTo>
                    <a:pt x="11315" y="0"/>
                  </a:moveTo>
                  <a:cubicBezTo>
                    <a:pt x="11239" y="0"/>
                    <a:pt x="11163" y="35"/>
                    <a:pt x="11115" y="98"/>
                  </a:cubicBezTo>
                  <a:lnTo>
                    <a:pt x="79" y="15076"/>
                  </a:lnTo>
                  <a:cubicBezTo>
                    <a:pt x="0" y="15181"/>
                    <a:pt x="26" y="15338"/>
                    <a:pt x="131" y="15416"/>
                  </a:cubicBezTo>
                  <a:lnTo>
                    <a:pt x="1270" y="16254"/>
                  </a:lnTo>
                  <a:cubicBezTo>
                    <a:pt x="1311" y="16285"/>
                    <a:pt x="1361" y="16300"/>
                    <a:pt x="1410" y="16300"/>
                  </a:cubicBezTo>
                  <a:cubicBezTo>
                    <a:pt x="1486" y="16300"/>
                    <a:pt x="1563" y="16265"/>
                    <a:pt x="1610" y="16202"/>
                  </a:cubicBezTo>
                  <a:lnTo>
                    <a:pt x="12647" y="1224"/>
                  </a:lnTo>
                  <a:cubicBezTo>
                    <a:pt x="12726" y="1120"/>
                    <a:pt x="12700" y="963"/>
                    <a:pt x="12595" y="884"/>
                  </a:cubicBezTo>
                  <a:lnTo>
                    <a:pt x="11456" y="46"/>
                  </a:lnTo>
                  <a:cubicBezTo>
                    <a:pt x="11414" y="15"/>
                    <a:pt x="11365" y="0"/>
                    <a:pt x="113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0"/>
            <p:cNvSpPr/>
            <p:nvPr/>
          </p:nvSpPr>
          <p:spPr>
            <a:xfrm>
              <a:off x="529150" y="2194150"/>
              <a:ext cx="108300" cy="97850"/>
            </a:xfrm>
            <a:custGeom>
              <a:avLst/>
              <a:gdLst/>
              <a:ahLst/>
              <a:cxnLst/>
              <a:rect l="l" t="t" r="r" b="b"/>
              <a:pathLst>
                <a:path w="4332" h="3914" extrusionOk="0">
                  <a:moveTo>
                    <a:pt x="2136" y="0"/>
                  </a:moveTo>
                  <a:cubicBezTo>
                    <a:pt x="1023" y="0"/>
                    <a:pt x="0" y="972"/>
                    <a:pt x="194" y="2254"/>
                  </a:cubicBezTo>
                  <a:cubicBezTo>
                    <a:pt x="354" y="3301"/>
                    <a:pt x="1236" y="3914"/>
                    <a:pt x="2134" y="3914"/>
                  </a:cubicBezTo>
                  <a:cubicBezTo>
                    <a:pt x="2707" y="3914"/>
                    <a:pt x="3287" y="3664"/>
                    <a:pt x="3690" y="3118"/>
                  </a:cubicBezTo>
                  <a:cubicBezTo>
                    <a:pt x="4331" y="2254"/>
                    <a:pt x="4148" y="1023"/>
                    <a:pt x="3284" y="382"/>
                  </a:cubicBezTo>
                  <a:cubicBezTo>
                    <a:pt x="2922" y="118"/>
                    <a:pt x="2524" y="0"/>
                    <a:pt x="2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0"/>
            <p:cNvSpPr/>
            <p:nvPr/>
          </p:nvSpPr>
          <p:spPr>
            <a:xfrm>
              <a:off x="576875" y="2211900"/>
              <a:ext cx="34050" cy="52700"/>
            </a:xfrm>
            <a:custGeom>
              <a:avLst/>
              <a:gdLst/>
              <a:ahLst/>
              <a:cxnLst/>
              <a:rect l="l" t="t" r="r" b="b"/>
              <a:pathLst>
                <a:path w="1362" h="2108" extrusionOk="0">
                  <a:moveTo>
                    <a:pt x="1076" y="1"/>
                  </a:moveTo>
                  <a:cubicBezTo>
                    <a:pt x="1052" y="1"/>
                    <a:pt x="1028" y="12"/>
                    <a:pt x="1009" y="39"/>
                  </a:cubicBezTo>
                  <a:lnTo>
                    <a:pt x="0" y="1400"/>
                  </a:lnTo>
                  <a:lnTo>
                    <a:pt x="1218" y="2094"/>
                  </a:lnTo>
                  <a:cubicBezTo>
                    <a:pt x="1231" y="2094"/>
                    <a:pt x="1244" y="2107"/>
                    <a:pt x="1257" y="2107"/>
                  </a:cubicBezTo>
                  <a:cubicBezTo>
                    <a:pt x="1336" y="2107"/>
                    <a:pt x="1362" y="1989"/>
                    <a:pt x="1297" y="1950"/>
                  </a:cubicBezTo>
                  <a:lnTo>
                    <a:pt x="236" y="1348"/>
                  </a:lnTo>
                  <a:lnTo>
                    <a:pt x="1139" y="130"/>
                  </a:lnTo>
                  <a:cubicBezTo>
                    <a:pt x="1186" y="65"/>
                    <a:pt x="1134" y="1"/>
                    <a:pt x="10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0"/>
            <p:cNvSpPr/>
            <p:nvPr/>
          </p:nvSpPr>
          <p:spPr>
            <a:xfrm>
              <a:off x="620100" y="2171075"/>
              <a:ext cx="19650" cy="17700"/>
            </a:xfrm>
            <a:custGeom>
              <a:avLst/>
              <a:gdLst/>
              <a:ahLst/>
              <a:cxnLst/>
              <a:rect l="l" t="t" r="r" b="b"/>
              <a:pathLst>
                <a:path w="786" h="708" extrusionOk="0">
                  <a:moveTo>
                    <a:pt x="386" y="0"/>
                  </a:moveTo>
                  <a:cubicBezTo>
                    <a:pt x="182" y="0"/>
                    <a:pt x="0" y="179"/>
                    <a:pt x="39" y="402"/>
                  </a:cubicBezTo>
                  <a:cubicBezTo>
                    <a:pt x="63" y="593"/>
                    <a:pt x="223" y="707"/>
                    <a:pt x="386" y="707"/>
                  </a:cubicBezTo>
                  <a:cubicBezTo>
                    <a:pt x="491" y="707"/>
                    <a:pt x="596" y="661"/>
                    <a:pt x="667" y="559"/>
                  </a:cubicBezTo>
                  <a:cubicBezTo>
                    <a:pt x="785" y="402"/>
                    <a:pt x="746" y="192"/>
                    <a:pt x="602" y="74"/>
                  </a:cubicBezTo>
                  <a:cubicBezTo>
                    <a:pt x="533" y="23"/>
                    <a:pt x="458" y="0"/>
                    <a:pt x="3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0"/>
            <p:cNvSpPr/>
            <p:nvPr/>
          </p:nvSpPr>
          <p:spPr>
            <a:xfrm>
              <a:off x="641050" y="2142550"/>
              <a:ext cx="19650" cy="17750"/>
            </a:xfrm>
            <a:custGeom>
              <a:avLst/>
              <a:gdLst/>
              <a:ahLst/>
              <a:cxnLst/>
              <a:rect l="l" t="t" r="r" b="b"/>
              <a:pathLst>
                <a:path w="786" h="710" extrusionOk="0">
                  <a:moveTo>
                    <a:pt x="386" y="0"/>
                  </a:moveTo>
                  <a:cubicBezTo>
                    <a:pt x="186" y="0"/>
                    <a:pt x="0" y="174"/>
                    <a:pt x="39" y="404"/>
                  </a:cubicBezTo>
                  <a:cubicBezTo>
                    <a:pt x="71" y="595"/>
                    <a:pt x="229" y="709"/>
                    <a:pt x="393" y="709"/>
                  </a:cubicBezTo>
                  <a:cubicBezTo>
                    <a:pt x="497" y="709"/>
                    <a:pt x="604" y="663"/>
                    <a:pt x="680" y="561"/>
                  </a:cubicBezTo>
                  <a:cubicBezTo>
                    <a:pt x="785" y="404"/>
                    <a:pt x="759" y="194"/>
                    <a:pt x="602" y="76"/>
                  </a:cubicBezTo>
                  <a:cubicBezTo>
                    <a:pt x="535" y="23"/>
                    <a:pt x="460" y="0"/>
                    <a:pt x="3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0"/>
            <p:cNvSpPr/>
            <p:nvPr/>
          </p:nvSpPr>
          <p:spPr>
            <a:xfrm>
              <a:off x="662225" y="2113925"/>
              <a:ext cx="19750" cy="17750"/>
            </a:xfrm>
            <a:custGeom>
              <a:avLst/>
              <a:gdLst/>
              <a:ahLst/>
              <a:cxnLst/>
              <a:rect l="l" t="t" r="r" b="b"/>
              <a:pathLst>
                <a:path w="790" h="710" extrusionOk="0">
                  <a:moveTo>
                    <a:pt x="388" y="1"/>
                  </a:moveTo>
                  <a:cubicBezTo>
                    <a:pt x="188" y="1"/>
                    <a:pt x="0" y="176"/>
                    <a:pt x="30" y="410"/>
                  </a:cubicBezTo>
                  <a:cubicBezTo>
                    <a:pt x="61" y="601"/>
                    <a:pt x="224" y="709"/>
                    <a:pt x="388" y="709"/>
                  </a:cubicBezTo>
                  <a:cubicBezTo>
                    <a:pt x="493" y="709"/>
                    <a:pt x="599" y="664"/>
                    <a:pt x="671" y="567"/>
                  </a:cubicBezTo>
                  <a:cubicBezTo>
                    <a:pt x="789" y="410"/>
                    <a:pt x="750" y="187"/>
                    <a:pt x="593" y="69"/>
                  </a:cubicBezTo>
                  <a:cubicBezTo>
                    <a:pt x="529" y="22"/>
                    <a:pt x="457" y="1"/>
                    <a:pt x="3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12"/>
        <p:cNvGrpSpPr/>
        <p:nvPr/>
      </p:nvGrpSpPr>
      <p:grpSpPr>
        <a:xfrm>
          <a:off x="0" y="0"/>
          <a:ext cx="0" cy="0"/>
          <a:chOff x="0" y="0"/>
          <a:chExt cx="0" cy="0"/>
        </a:xfrm>
      </p:grpSpPr>
      <p:pic>
        <p:nvPicPr>
          <p:cNvPr id="1813" name="Google Shape;1813;p61"/>
          <p:cNvPicPr preferRelativeResize="0"/>
          <p:nvPr/>
        </p:nvPicPr>
        <p:blipFill rotWithShape="1">
          <a:blip r:embed="rId3">
            <a:alphaModFix/>
          </a:blip>
          <a:srcRect l="10700" r="56202"/>
          <a:stretch/>
        </p:blipFill>
        <p:spPr>
          <a:xfrm>
            <a:off x="5852787" y="1535152"/>
            <a:ext cx="1307364" cy="2221881"/>
          </a:xfrm>
          <a:prstGeom prst="rect">
            <a:avLst/>
          </a:prstGeom>
          <a:noFill/>
          <a:ln>
            <a:noFill/>
          </a:ln>
        </p:spPr>
      </p:pic>
      <p:sp>
        <p:nvSpPr>
          <p:cNvPr id="1814" name="Google Shape;1814;p61"/>
          <p:cNvSpPr txBox="1">
            <a:spLocks noGrp="1"/>
          </p:cNvSpPr>
          <p:nvPr>
            <p:ph type="title"/>
          </p:nvPr>
        </p:nvSpPr>
        <p:spPr>
          <a:xfrm>
            <a:off x="872400" y="1874450"/>
            <a:ext cx="318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app</a:t>
            </a:r>
            <a:endParaRPr/>
          </a:p>
        </p:txBody>
      </p:sp>
      <p:sp>
        <p:nvSpPr>
          <p:cNvPr id="1815" name="Google Shape;1815;p61"/>
          <p:cNvSpPr txBox="1">
            <a:spLocks noGrp="1"/>
          </p:cNvSpPr>
          <p:nvPr>
            <p:ph type="subTitle" idx="1"/>
          </p:nvPr>
        </p:nvSpPr>
        <p:spPr>
          <a:xfrm>
            <a:off x="872400" y="2550450"/>
            <a:ext cx="3187800" cy="113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Right-click on it and then choose "Replace image"</a:t>
            </a:r>
            <a:endParaRPr/>
          </a:p>
        </p:txBody>
      </p:sp>
      <p:grpSp>
        <p:nvGrpSpPr>
          <p:cNvPr id="1816" name="Google Shape;1816;p61"/>
          <p:cNvGrpSpPr/>
          <p:nvPr/>
        </p:nvGrpSpPr>
        <p:grpSpPr>
          <a:xfrm>
            <a:off x="5812676" y="1281462"/>
            <a:ext cx="1384651" cy="2738340"/>
            <a:chOff x="5812676" y="1281462"/>
            <a:chExt cx="1384651" cy="2738340"/>
          </a:xfrm>
        </p:grpSpPr>
        <p:sp>
          <p:nvSpPr>
            <p:cNvPr id="1817" name="Google Shape;1817;p61"/>
            <p:cNvSpPr/>
            <p:nvPr/>
          </p:nvSpPr>
          <p:spPr>
            <a:xfrm>
              <a:off x="5812676" y="1281462"/>
              <a:ext cx="1384651" cy="2738340"/>
            </a:xfrm>
            <a:custGeom>
              <a:avLst/>
              <a:gdLst/>
              <a:ahLst/>
              <a:cxnLst/>
              <a:rect l="l" t="t" r="r" b="b"/>
              <a:pathLst>
                <a:path w="61960" h="122466" extrusionOk="0">
                  <a:moveTo>
                    <a:pt x="52217" y="0"/>
                  </a:moveTo>
                  <a:lnTo>
                    <a:pt x="9743" y="0"/>
                  </a:lnTo>
                  <a:lnTo>
                    <a:pt x="9743" y="0"/>
                  </a:lnTo>
                  <a:lnTo>
                    <a:pt x="8803" y="0"/>
                  </a:lnTo>
                  <a:lnTo>
                    <a:pt x="7778" y="171"/>
                  </a:lnTo>
                  <a:lnTo>
                    <a:pt x="6838" y="427"/>
                  </a:lnTo>
                  <a:lnTo>
                    <a:pt x="5983" y="769"/>
                  </a:lnTo>
                  <a:lnTo>
                    <a:pt x="5129" y="1111"/>
                  </a:lnTo>
                  <a:lnTo>
                    <a:pt x="4359" y="1624"/>
                  </a:lnTo>
                  <a:lnTo>
                    <a:pt x="3590" y="2222"/>
                  </a:lnTo>
                  <a:lnTo>
                    <a:pt x="2907" y="2820"/>
                  </a:lnTo>
                  <a:lnTo>
                    <a:pt x="2223" y="3504"/>
                  </a:lnTo>
                  <a:lnTo>
                    <a:pt x="1710" y="4273"/>
                  </a:lnTo>
                  <a:lnTo>
                    <a:pt x="1197" y="5042"/>
                  </a:lnTo>
                  <a:lnTo>
                    <a:pt x="770" y="5897"/>
                  </a:lnTo>
                  <a:lnTo>
                    <a:pt x="514" y="6837"/>
                  </a:lnTo>
                  <a:lnTo>
                    <a:pt x="257" y="7777"/>
                  </a:lnTo>
                  <a:lnTo>
                    <a:pt x="86" y="8717"/>
                  </a:lnTo>
                  <a:lnTo>
                    <a:pt x="1" y="9743"/>
                  </a:lnTo>
                  <a:lnTo>
                    <a:pt x="1" y="112723"/>
                  </a:lnTo>
                  <a:lnTo>
                    <a:pt x="1" y="112723"/>
                  </a:lnTo>
                  <a:lnTo>
                    <a:pt x="86" y="113748"/>
                  </a:lnTo>
                  <a:lnTo>
                    <a:pt x="257" y="114688"/>
                  </a:lnTo>
                  <a:lnTo>
                    <a:pt x="514" y="115629"/>
                  </a:lnTo>
                  <a:lnTo>
                    <a:pt x="770" y="116569"/>
                  </a:lnTo>
                  <a:lnTo>
                    <a:pt x="1197" y="117423"/>
                  </a:lnTo>
                  <a:lnTo>
                    <a:pt x="1710" y="118192"/>
                  </a:lnTo>
                  <a:lnTo>
                    <a:pt x="2223" y="118962"/>
                  </a:lnTo>
                  <a:lnTo>
                    <a:pt x="2907" y="119645"/>
                  </a:lnTo>
                  <a:lnTo>
                    <a:pt x="3590" y="120243"/>
                  </a:lnTo>
                  <a:lnTo>
                    <a:pt x="4359" y="120842"/>
                  </a:lnTo>
                  <a:lnTo>
                    <a:pt x="5129" y="121354"/>
                  </a:lnTo>
                  <a:lnTo>
                    <a:pt x="5983" y="121696"/>
                  </a:lnTo>
                  <a:lnTo>
                    <a:pt x="6838" y="122038"/>
                  </a:lnTo>
                  <a:lnTo>
                    <a:pt x="7778" y="122294"/>
                  </a:lnTo>
                  <a:lnTo>
                    <a:pt x="8803" y="122465"/>
                  </a:lnTo>
                  <a:lnTo>
                    <a:pt x="9743" y="122465"/>
                  </a:lnTo>
                  <a:lnTo>
                    <a:pt x="52217" y="122465"/>
                  </a:lnTo>
                  <a:lnTo>
                    <a:pt x="52217" y="122465"/>
                  </a:lnTo>
                  <a:lnTo>
                    <a:pt x="53243" y="122465"/>
                  </a:lnTo>
                  <a:lnTo>
                    <a:pt x="54183" y="122294"/>
                  </a:lnTo>
                  <a:lnTo>
                    <a:pt x="55123" y="122038"/>
                  </a:lnTo>
                  <a:lnTo>
                    <a:pt x="55978" y="121696"/>
                  </a:lnTo>
                  <a:lnTo>
                    <a:pt x="56832" y="121354"/>
                  </a:lnTo>
                  <a:lnTo>
                    <a:pt x="57687" y="120842"/>
                  </a:lnTo>
                  <a:lnTo>
                    <a:pt x="58371" y="120243"/>
                  </a:lnTo>
                  <a:lnTo>
                    <a:pt x="59054" y="119645"/>
                  </a:lnTo>
                  <a:lnTo>
                    <a:pt x="59738" y="118962"/>
                  </a:lnTo>
                  <a:lnTo>
                    <a:pt x="60251" y="118192"/>
                  </a:lnTo>
                  <a:lnTo>
                    <a:pt x="60764" y="117423"/>
                  </a:lnTo>
                  <a:lnTo>
                    <a:pt x="61191" y="116569"/>
                  </a:lnTo>
                  <a:lnTo>
                    <a:pt x="61533" y="115629"/>
                  </a:lnTo>
                  <a:lnTo>
                    <a:pt x="61704" y="114688"/>
                  </a:lnTo>
                  <a:lnTo>
                    <a:pt x="61875" y="113748"/>
                  </a:lnTo>
                  <a:lnTo>
                    <a:pt x="61960" y="112723"/>
                  </a:lnTo>
                  <a:lnTo>
                    <a:pt x="61960" y="9743"/>
                  </a:lnTo>
                  <a:lnTo>
                    <a:pt x="61960" y="9743"/>
                  </a:lnTo>
                  <a:lnTo>
                    <a:pt x="61875" y="8717"/>
                  </a:lnTo>
                  <a:lnTo>
                    <a:pt x="61704" y="7777"/>
                  </a:lnTo>
                  <a:lnTo>
                    <a:pt x="61533" y="6837"/>
                  </a:lnTo>
                  <a:lnTo>
                    <a:pt x="61191" y="5897"/>
                  </a:lnTo>
                  <a:lnTo>
                    <a:pt x="60764" y="5042"/>
                  </a:lnTo>
                  <a:lnTo>
                    <a:pt x="60251" y="4273"/>
                  </a:lnTo>
                  <a:lnTo>
                    <a:pt x="59738" y="3504"/>
                  </a:lnTo>
                  <a:lnTo>
                    <a:pt x="59054" y="2820"/>
                  </a:lnTo>
                  <a:lnTo>
                    <a:pt x="58371" y="2222"/>
                  </a:lnTo>
                  <a:lnTo>
                    <a:pt x="57687" y="1624"/>
                  </a:lnTo>
                  <a:lnTo>
                    <a:pt x="56832" y="1111"/>
                  </a:lnTo>
                  <a:lnTo>
                    <a:pt x="55978" y="769"/>
                  </a:lnTo>
                  <a:lnTo>
                    <a:pt x="55123" y="427"/>
                  </a:lnTo>
                  <a:lnTo>
                    <a:pt x="54183" y="171"/>
                  </a:lnTo>
                  <a:lnTo>
                    <a:pt x="53243" y="0"/>
                  </a:lnTo>
                  <a:lnTo>
                    <a:pt x="52217" y="0"/>
                  </a:lnTo>
                  <a:lnTo>
                    <a:pt x="52217" y="0"/>
                  </a:lnTo>
                  <a:close/>
                  <a:moveTo>
                    <a:pt x="24870" y="5042"/>
                  </a:moveTo>
                  <a:lnTo>
                    <a:pt x="24870" y="5042"/>
                  </a:lnTo>
                  <a:lnTo>
                    <a:pt x="24955" y="5042"/>
                  </a:lnTo>
                  <a:lnTo>
                    <a:pt x="37176" y="5042"/>
                  </a:lnTo>
                  <a:lnTo>
                    <a:pt x="37176" y="5042"/>
                  </a:lnTo>
                  <a:lnTo>
                    <a:pt x="37433" y="5042"/>
                  </a:lnTo>
                  <a:lnTo>
                    <a:pt x="37689" y="5213"/>
                  </a:lnTo>
                  <a:lnTo>
                    <a:pt x="37860" y="5469"/>
                  </a:lnTo>
                  <a:lnTo>
                    <a:pt x="37946" y="5811"/>
                  </a:lnTo>
                  <a:lnTo>
                    <a:pt x="37946" y="5811"/>
                  </a:lnTo>
                  <a:lnTo>
                    <a:pt x="37860" y="6068"/>
                  </a:lnTo>
                  <a:lnTo>
                    <a:pt x="37689" y="6324"/>
                  </a:lnTo>
                  <a:lnTo>
                    <a:pt x="37433" y="6495"/>
                  </a:lnTo>
                  <a:lnTo>
                    <a:pt x="37091" y="6580"/>
                  </a:lnTo>
                  <a:lnTo>
                    <a:pt x="37091" y="6580"/>
                  </a:lnTo>
                  <a:lnTo>
                    <a:pt x="37091" y="6580"/>
                  </a:lnTo>
                  <a:lnTo>
                    <a:pt x="24870" y="6580"/>
                  </a:lnTo>
                  <a:lnTo>
                    <a:pt x="24870" y="6580"/>
                  </a:lnTo>
                  <a:lnTo>
                    <a:pt x="24870" y="6580"/>
                  </a:lnTo>
                  <a:lnTo>
                    <a:pt x="24528" y="6495"/>
                  </a:lnTo>
                  <a:lnTo>
                    <a:pt x="24272" y="6324"/>
                  </a:lnTo>
                  <a:lnTo>
                    <a:pt x="24101" y="6068"/>
                  </a:lnTo>
                  <a:lnTo>
                    <a:pt x="24101" y="5811"/>
                  </a:lnTo>
                  <a:lnTo>
                    <a:pt x="24101" y="5811"/>
                  </a:lnTo>
                  <a:lnTo>
                    <a:pt x="24101" y="5469"/>
                  </a:lnTo>
                  <a:lnTo>
                    <a:pt x="24272" y="5213"/>
                  </a:lnTo>
                  <a:lnTo>
                    <a:pt x="24528" y="5042"/>
                  </a:lnTo>
                  <a:lnTo>
                    <a:pt x="24870" y="5042"/>
                  </a:lnTo>
                  <a:lnTo>
                    <a:pt x="24870" y="5042"/>
                  </a:lnTo>
                  <a:close/>
                  <a:moveTo>
                    <a:pt x="31023" y="119389"/>
                  </a:moveTo>
                  <a:lnTo>
                    <a:pt x="31023" y="119389"/>
                  </a:lnTo>
                  <a:lnTo>
                    <a:pt x="30340" y="119303"/>
                  </a:lnTo>
                  <a:lnTo>
                    <a:pt x="29741" y="119132"/>
                  </a:lnTo>
                  <a:lnTo>
                    <a:pt x="29143" y="118791"/>
                  </a:lnTo>
                  <a:lnTo>
                    <a:pt x="28630" y="118449"/>
                  </a:lnTo>
                  <a:lnTo>
                    <a:pt x="28288" y="117936"/>
                  </a:lnTo>
                  <a:lnTo>
                    <a:pt x="27947" y="117338"/>
                  </a:lnTo>
                  <a:lnTo>
                    <a:pt x="27776" y="116740"/>
                  </a:lnTo>
                  <a:lnTo>
                    <a:pt x="27690" y="116056"/>
                  </a:lnTo>
                  <a:lnTo>
                    <a:pt x="27690" y="116056"/>
                  </a:lnTo>
                  <a:lnTo>
                    <a:pt x="27776" y="115458"/>
                  </a:lnTo>
                  <a:lnTo>
                    <a:pt x="27947" y="114774"/>
                  </a:lnTo>
                  <a:lnTo>
                    <a:pt x="28288" y="114261"/>
                  </a:lnTo>
                  <a:lnTo>
                    <a:pt x="28630" y="113748"/>
                  </a:lnTo>
                  <a:lnTo>
                    <a:pt x="29143" y="113407"/>
                  </a:lnTo>
                  <a:lnTo>
                    <a:pt x="29741" y="113065"/>
                  </a:lnTo>
                  <a:lnTo>
                    <a:pt x="30340" y="112894"/>
                  </a:lnTo>
                  <a:lnTo>
                    <a:pt x="31023" y="112808"/>
                  </a:lnTo>
                  <a:lnTo>
                    <a:pt x="31023" y="112808"/>
                  </a:lnTo>
                  <a:lnTo>
                    <a:pt x="31621" y="112894"/>
                  </a:lnTo>
                  <a:lnTo>
                    <a:pt x="32305" y="113065"/>
                  </a:lnTo>
                  <a:lnTo>
                    <a:pt x="32818" y="113407"/>
                  </a:lnTo>
                  <a:lnTo>
                    <a:pt x="33331" y="113748"/>
                  </a:lnTo>
                  <a:lnTo>
                    <a:pt x="33758" y="114261"/>
                  </a:lnTo>
                  <a:lnTo>
                    <a:pt x="34014" y="114774"/>
                  </a:lnTo>
                  <a:lnTo>
                    <a:pt x="34185" y="115458"/>
                  </a:lnTo>
                  <a:lnTo>
                    <a:pt x="34271" y="116056"/>
                  </a:lnTo>
                  <a:lnTo>
                    <a:pt x="34271" y="116056"/>
                  </a:lnTo>
                  <a:lnTo>
                    <a:pt x="34185" y="116740"/>
                  </a:lnTo>
                  <a:lnTo>
                    <a:pt x="34014" y="117338"/>
                  </a:lnTo>
                  <a:lnTo>
                    <a:pt x="33758" y="117936"/>
                  </a:lnTo>
                  <a:lnTo>
                    <a:pt x="33331" y="118449"/>
                  </a:lnTo>
                  <a:lnTo>
                    <a:pt x="32818" y="118791"/>
                  </a:lnTo>
                  <a:lnTo>
                    <a:pt x="32305" y="119132"/>
                  </a:lnTo>
                  <a:lnTo>
                    <a:pt x="31621" y="119303"/>
                  </a:lnTo>
                  <a:lnTo>
                    <a:pt x="31023" y="119389"/>
                  </a:lnTo>
                  <a:lnTo>
                    <a:pt x="31023" y="119389"/>
                  </a:lnTo>
                  <a:close/>
                  <a:moveTo>
                    <a:pt x="59482" y="108877"/>
                  </a:moveTo>
                  <a:lnTo>
                    <a:pt x="2479" y="108877"/>
                  </a:lnTo>
                  <a:lnTo>
                    <a:pt x="2479" y="13588"/>
                  </a:lnTo>
                  <a:lnTo>
                    <a:pt x="59482" y="13588"/>
                  </a:lnTo>
                  <a:lnTo>
                    <a:pt x="59482" y="10887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1"/>
            <p:cNvSpPr/>
            <p:nvPr/>
          </p:nvSpPr>
          <p:spPr>
            <a:xfrm>
              <a:off x="6429513" y="3797675"/>
              <a:ext cx="153900" cy="153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9" name="Google Shape;1819;p61"/>
          <p:cNvGrpSpPr/>
          <p:nvPr/>
        </p:nvGrpSpPr>
        <p:grpSpPr>
          <a:xfrm>
            <a:off x="720011" y="319100"/>
            <a:ext cx="1368528" cy="300900"/>
            <a:chOff x="7055224" y="4513500"/>
            <a:chExt cx="1368528" cy="300900"/>
          </a:xfrm>
        </p:grpSpPr>
        <p:grpSp>
          <p:nvGrpSpPr>
            <p:cNvPr id="1820" name="Google Shape;1820;p61"/>
            <p:cNvGrpSpPr/>
            <p:nvPr/>
          </p:nvGrpSpPr>
          <p:grpSpPr>
            <a:xfrm>
              <a:off x="7629309" y="4513500"/>
              <a:ext cx="794443" cy="300900"/>
              <a:chOff x="7310856" y="4513500"/>
              <a:chExt cx="1113132" cy="300900"/>
            </a:xfrm>
          </p:grpSpPr>
          <p:cxnSp>
            <p:nvCxnSpPr>
              <p:cNvPr id="1821" name="Google Shape;1821;p61"/>
              <p:cNvCxnSpPr/>
              <p:nvPr/>
            </p:nvCxnSpPr>
            <p:spPr>
              <a:xfrm>
                <a:off x="8423989"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822" name="Google Shape;1822;p61"/>
              <p:cNvCxnSpPr/>
              <p:nvPr/>
            </p:nvCxnSpPr>
            <p:spPr>
              <a:xfrm>
                <a:off x="836886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823" name="Google Shape;1823;p61"/>
              <p:cNvCxnSpPr/>
              <p:nvPr/>
            </p:nvCxnSpPr>
            <p:spPr>
              <a:xfrm>
                <a:off x="8302747"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1824" name="Google Shape;1824;p61"/>
              <p:cNvCxnSpPr/>
              <p:nvPr/>
            </p:nvCxnSpPr>
            <p:spPr>
              <a:xfrm>
                <a:off x="8236602"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825" name="Google Shape;1825;p61"/>
              <p:cNvCxnSpPr/>
              <p:nvPr/>
            </p:nvCxnSpPr>
            <p:spPr>
              <a:xfrm>
                <a:off x="8170486"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826" name="Google Shape;1826;p61"/>
              <p:cNvCxnSpPr/>
              <p:nvPr/>
            </p:nvCxnSpPr>
            <p:spPr>
              <a:xfrm>
                <a:off x="8093377"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1827" name="Google Shape;1827;p61"/>
              <p:cNvCxnSpPr/>
              <p:nvPr/>
            </p:nvCxnSpPr>
            <p:spPr>
              <a:xfrm>
                <a:off x="8027260"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828" name="Google Shape;1828;p61"/>
              <p:cNvCxnSpPr/>
              <p:nvPr/>
            </p:nvCxnSpPr>
            <p:spPr>
              <a:xfrm>
                <a:off x="7961115"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1829" name="Google Shape;1829;p61"/>
              <p:cNvCxnSpPr/>
              <p:nvPr/>
            </p:nvCxnSpPr>
            <p:spPr>
              <a:xfrm>
                <a:off x="7894999"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830" name="Google Shape;1830;p61"/>
              <p:cNvCxnSpPr/>
              <p:nvPr/>
            </p:nvCxnSpPr>
            <p:spPr>
              <a:xfrm>
                <a:off x="783987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831" name="Google Shape;1831;p61"/>
              <p:cNvCxnSpPr/>
              <p:nvPr/>
            </p:nvCxnSpPr>
            <p:spPr>
              <a:xfrm>
                <a:off x="7773757" y="4513500"/>
                <a:ext cx="0" cy="300900"/>
              </a:xfrm>
              <a:prstGeom prst="straightConnector1">
                <a:avLst/>
              </a:prstGeom>
              <a:noFill/>
              <a:ln w="38100" cap="flat" cmpd="sng">
                <a:solidFill>
                  <a:schemeClr val="dk1"/>
                </a:solidFill>
                <a:prstDash val="solid"/>
                <a:round/>
                <a:headEnd type="none" w="med" len="med"/>
                <a:tailEnd type="none" w="med" len="med"/>
              </a:ln>
            </p:spPr>
          </p:cxnSp>
          <p:cxnSp>
            <p:nvCxnSpPr>
              <p:cNvPr id="1832" name="Google Shape;1832;p61"/>
              <p:cNvCxnSpPr/>
              <p:nvPr/>
            </p:nvCxnSpPr>
            <p:spPr>
              <a:xfrm>
                <a:off x="7707612"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833" name="Google Shape;1833;p61"/>
              <p:cNvCxnSpPr/>
              <p:nvPr/>
            </p:nvCxnSpPr>
            <p:spPr>
              <a:xfrm>
                <a:off x="7641496" y="4513500"/>
                <a:ext cx="0" cy="300900"/>
              </a:xfrm>
              <a:prstGeom prst="straightConnector1">
                <a:avLst/>
              </a:prstGeom>
              <a:noFill/>
              <a:ln w="38100" cap="flat" cmpd="sng">
                <a:solidFill>
                  <a:schemeClr val="dk1"/>
                </a:solidFill>
                <a:prstDash val="solid"/>
                <a:round/>
                <a:headEnd type="none" w="med" len="med"/>
                <a:tailEnd type="none" w="med" len="med"/>
              </a:ln>
            </p:spPr>
          </p:cxnSp>
          <p:cxnSp>
            <p:nvCxnSpPr>
              <p:cNvPr id="1834" name="Google Shape;1834;p61"/>
              <p:cNvCxnSpPr/>
              <p:nvPr/>
            </p:nvCxnSpPr>
            <p:spPr>
              <a:xfrm>
                <a:off x="7575351"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1835" name="Google Shape;1835;p61"/>
              <p:cNvCxnSpPr/>
              <p:nvPr/>
            </p:nvCxnSpPr>
            <p:spPr>
              <a:xfrm>
                <a:off x="750923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836" name="Google Shape;1836;p61"/>
              <p:cNvCxnSpPr/>
              <p:nvPr/>
            </p:nvCxnSpPr>
            <p:spPr>
              <a:xfrm>
                <a:off x="7443117"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837" name="Google Shape;1837;p61"/>
              <p:cNvCxnSpPr/>
              <p:nvPr/>
            </p:nvCxnSpPr>
            <p:spPr>
              <a:xfrm>
                <a:off x="7377001"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838" name="Google Shape;1838;p61"/>
              <p:cNvCxnSpPr/>
              <p:nvPr/>
            </p:nvCxnSpPr>
            <p:spPr>
              <a:xfrm>
                <a:off x="7310856" y="4513500"/>
                <a:ext cx="0" cy="300900"/>
              </a:xfrm>
              <a:prstGeom prst="straightConnector1">
                <a:avLst/>
              </a:prstGeom>
              <a:noFill/>
              <a:ln w="28575" cap="flat" cmpd="sng">
                <a:solidFill>
                  <a:schemeClr val="dk1"/>
                </a:solidFill>
                <a:prstDash val="solid"/>
                <a:round/>
                <a:headEnd type="none" w="med" len="med"/>
                <a:tailEnd type="none" w="med" len="med"/>
              </a:ln>
            </p:spPr>
          </p:cxnSp>
        </p:grpSp>
        <p:cxnSp>
          <p:nvCxnSpPr>
            <p:cNvPr id="1839" name="Google Shape;1839;p61"/>
            <p:cNvCxnSpPr/>
            <p:nvPr/>
          </p:nvCxnSpPr>
          <p:spPr>
            <a:xfrm>
              <a:off x="7566501"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840" name="Google Shape;1840;p61"/>
            <p:cNvCxnSpPr/>
            <p:nvPr/>
          </p:nvCxnSpPr>
          <p:spPr>
            <a:xfrm>
              <a:off x="7527159"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841" name="Google Shape;1841;p61"/>
            <p:cNvCxnSpPr/>
            <p:nvPr/>
          </p:nvCxnSpPr>
          <p:spPr>
            <a:xfrm>
              <a:off x="7479971"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1842" name="Google Shape;1842;p61"/>
            <p:cNvCxnSpPr/>
            <p:nvPr/>
          </p:nvCxnSpPr>
          <p:spPr>
            <a:xfrm>
              <a:off x="743276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843" name="Google Shape;1843;p61"/>
            <p:cNvCxnSpPr/>
            <p:nvPr/>
          </p:nvCxnSpPr>
          <p:spPr>
            <a:xfrm>
              <a:off x="7385576"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844" name="Google Shape;1844;p61"/>
            <p:cNvCxnSpPr/>
            <p:nvPr/>
          </p:nvCxnSpPr>
          <p:spPr>
            <a:xfrm>
              <a:off x="7330544"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1845" name="Google Shape;1845;p61"/>
            <p:cNvCxnSpPr/>
            <p:nvPr/>
          </p:nvCxnSpPr>
          <p:spPr>
            <a:xfrm>
              <a:off x="7283356"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846" name="Google Shape;1846;p61"/>
            <p:cNvCxnSpPr/>
            <p:nvPr/>
          </p:nvCxnSpPr>
          <p:spPr>
            <a:xfrm>
              <a:off x="7236149"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1847" name="Google Shape;1847;p61"/>
            <p:cNvCxnSpPr/>
            <p:nvPr/>
          </p:nvCxnSpPr>
          <p:spPr>
            <a:xfrm>
              <a:off x="7188961"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848" name="Google Shape;1848;p61"/>
            <p:cNvCxnSpPr/>
            <p:nvPr/>
          </p:nvCxnSpPr>
          <p:spPr>
            <a:xfrm>
              <a:off x="7149618"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849" name="Google Shape;1849;p61"/>
            <p:cNvCxnSpPr/>
            <p:nvPr/>
          </p:nvCxnSpPr>
          <p:spPr>
            <a:xfrm>
              <a:off x="7102431" y="4513500"/>
              <a:ext cx="0" cy="300900"/>
            </a:xfrm>
            <a:prstGeom prst="straightConnector1">
              <a:avLst/>
            </a:prstGeom>
            <a:noFill/>
            <a:ln w="38100" cap="flat" cmpd="sng">
              <a:solidFill>
                <a:schemeClr val="dk1"/>
              </a:solidFill>
              <a:prstDash val="solid"/>
              <a:round/>
              <a:headEnd type="none" w="med" len="med"/>
              <a:tailEnd type="none" w="med" len="med"/>
            </a:ln>
          </p:spPr>
        </p:cxnSp>
        <p:cxnSp>
          <p:nvCxnSpPr>
            <p:cNvPr id="1850" name="Google Shape;1850;p61"/>
            <p:cNvCxnSpPr/>
            <p:nvPr/>
          </p:nvCxnSpPr>
          <p:spPr>
            <a:xfrm>
              <a:off x="7055224" y="4513500"/>
              <a:ext cx="0" cy="300900"/>
            </a:xfrm>
            <a:prstGeom prst="straightConnector1">
              <a:avLst/>
            </a:prstGeom>
            <a:noFill/>
            <a:ln w="9525" cap="flat" cmpd="sng">
              <a:solidFill>
                <a:schemeClr val="dk1"/>
              </a:solidFill>
              <a:prstDash val="solid"/>
              <a:round/>
              <a:headEnd type="none" w="med" len="med"/>
              <a:tailEnd type="none" w="med" len="med"/>
            </a:ln>
          </p:spPr>
        </p:cxnSp>
      </p:grpSp>
      <p:grpSp>
        <p:nvGrpSpPr>
          <p:cNvPr id="1851" name="Google Shape;1851;p61"/>
          <p:cNvGrpSpPr/>
          <p:nvPr/>
        </p:nvGrpSpPr>
        <p:grpSpPr>
          <a:xfrm flipH="1">
            <a:off x="4247122" y="1017611"/>
            <a:ext cx="796702" cy="804189"/>
            <a:chOff x="7311822" y="3011061"/>
            <a:chExt cx="796702" cy="804189"/>
          </a:xfrm>
        </p:grpSpPr>
        <p:sp>
          <p:nvSpPr>
            <p:cNvPr id="1852" name="Google Shape;1852;p61"/>
            <p:cNvSpPr/>
            <p:nvPr/>
          </p:nvSpPr>
          <p:spPr>
            <a:xfrm>
              <a:off x="7315686" y="3017491"/>
              <a:ext cx="792295" cy="791422"/>
            </a:xfrm>
            <a:custGeom>
              <a:avLst/>
              <a:gdLst/>
              <a:ahLst/>
              <a:cxnLst/>
              <a:rect l="l" t="t" r="r" b="b"/>
              <a:pathLst>
                <a:path w="11798" h="11785" extrusionOk="0">
                  <a:moveTo>
                    <a:pt x="5899" y="0"/>
                  </a:moveTo>
                  <a:cubicBezTo>
                    <a:pt x="2650" y="0"/>
                    <a:pt x="1" y="2637"/>
                    <a:pt x="1" y="5886"/>
                  </a:cubicBezTo>
                  <a:cubicBezTo>
                    <a:pt x="1" y="9148"/>
                    <a:pt x="2650" y="11785"/>
                    <a:pt x="5899" y="11785"/>
                  </a:cubicBezTo>
                  <a:cubicBezTo>
                    <a:pt x="9161" y="11785"/>
                    <a:pt x="11798" y="9148"/>
                    <a:pt x="11798" y="5886"/>
                  </a:cubicBezTo>
                  <a:cubicBezTo>
                    <a:pt x="11798" y="2637"/>
                    <a:pt x="9161" y="0"/>
                    <a:pt x="58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3" name="Google Shape;1853;p61"/>
            <p:cNvGrpSpPr/>
            <p:nvPr/>
          </p:nvGrpSpPr>
          <p:grpSpPr>
            <a:xfrm>
              <a:off x="7311822" y="3011061"/>
              <a:ext cx="796702" cy="804189"/>
              <a:chOff x="10295462" y="3071372"/>
              <a:chExt cx="635126" cy="641094"/>
            </a:xfrm>
          </p:grpSpPr>
          <p:sp>
            <p:nvSpPr>
              <p:cNvPr id="1854" name="Google Shape;1854;p61"/>
              <p:cNvSpPr/>
              <p:nvPr/>
            </p:nvSpPr>
            <p:spPr>
              <a:xfrm rot="-434108" flipH="1">
                <a:off x="10294254" y="3379221"/>
                <a:ext cx="637541" cy="21135"/>
              </a:xfrm>
              <a:custGeom>
                <a:avLst/>
                <a:gdLst/>
                <a:ahLst/>
                <a:cxnLst/>
                <a:rect l="l" t="t" r="r" b="b"/>
                <a:pathLst>
                  <a:path w="12348" h="264" extrusionOk="0">
                    <a:moveTo>
                      <a:pt x="1" y="1"/>
                    </a:moveTo>
                    <a:lnTo>
                      <a:pt x="1" y="201"/>
                    </a:lnTo>
                    <a:lnTo>
                      <a:pt x="12335" y="263"/>
                    </a:lnTo>
                    <a:lnTo>
                      <a:pt x="12348" y="6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1"/>
              <p:cNvSpPr/>
              <p:nvPr/>
            </p:nvSpPr>
            <p:spPr>
              <a:xfrm rot="-433994" flipH="1">
                <a:off x="10626024" y="3069657"/>
                <a:ext cx="13498" cy="644524"/>
              </a:xfrm>
              <a:custGeom>
                <a:avLst/>
                <a:gdLst/>
                <a:ahLst/>
                <a:cxnLst/>
                <a:rect l="l" t="t" r="r" b="b"/>
                <a:pathLst>
                  <a:path w="201" h="9598" extrusionOk="0">
                    <a:moveTo>
                      <a:pt x="1" y="0"/>
                    </a:moveTo>
                    <a:lnTo>
                      <a:pt x="1" y="9597"/>
                    </a:lnTo>
                    <a:lnTo>
                      <a:pt x="201" y="9597"/>
                    </a:lnTo>
                    <a:lnTo>
                      <a:pt x="2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1"/>
              <p:cNvSpPr/>
              <p:nvPr/>
            </p:nvSpPr>
            <p:spPr>
              <a:xfrm rot="-433994" flipH="1">
                <a:off x="10594278" y="3357093"/>
                <a:ext cx="84813" cy="98243"/>
              </a:xfrm>
              <a:custGeom>
                <a:avLst/>
                <a:gdLst/>
                <a:ahLst/>
                <a:cxnLst/>
                <a:rect l="l" t="t" r="r" b="b"/>
                <a:pathLst>
                  <a:path w="1263" h="1463" extrusionOk="0">
                    <a:moveTo>
                      <a:pt x="650" y="0"/>
                    </a:moveTo>
                    <a:lnTo>
                      <a:pt x="563" y="325"/>
                    </a:lnTo>
                    <a:cubicBezTo>
                      <a:pt x="450" y="700"/>
                      <a:pt x="263" y="1038"/>
                      <a:pt x="1" y="1325"/>
                    </a:cubicBezTo>
                    <a:lnTo>
                      <a:pt x="151" y="1462"/>
                    </a:lnTo>
                    <a:cubicBezTo>
                      <a:pt x="363" y="1213"/>
                      <a:pt x="538" y="938"/>
                      <a:pt x="663" y="638"/>
                    </a:cubicBezTo>
                    <a:cubicBezTo>
                      <a:pt x="788" y="888"/>
                      <a:pt x="925" y="1125"/>
                      <a:pt x="1088" y="1350"/>
                    </a:cubicBezTo>
                    <a:cubicBezTo>
                      <a:pt x="1113" y="1388"/>
                      <a:pt x="1138" y="1413"/>
                      <a:pt x="1188" y="1425"/>
                    </a:cubicBezTo>
                    <a:lnTo>
                      <a:pt x="1225" y="1225"/>
                    </a:lnTo>
                    <a:cubicBezTo>
                      <a:pt x="1238" y="1225"/>
                      <a:pt x="1250" y="1238"/>
                      <a:pt x="1263" y="1238"/>
                    </a:cubicBezTo>
                    <a:cubicBezTo>
                      <a:pt x="1050" y="963"/>
                      <a:pt x="875" y="650"/>
                      <a:pt x="750" y="313"/>
                    </a:cubicBezTo>
                    <a:lnTo>
                      <a:pt x="6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1"/>
              <p:cNvSpPr/>
              <p:nvPr/>
            </p:nvSpPr>
            <p:spPr>
              <a:xfrm rot="-433994" flipH="1">
                <a:off x="10504893" y="3287460"/>
                <a:ext cx="125104" cy="106436"/>
              </a:xfrm>
              <a:custGeom>
                <a:avLst/>
                <a:gdLst/>
                <a:ahLst/>
                <a:cxnLst/>
                <a:rect l="l" t="t" r="r" b="b"/>
                <a:pathLst>
                  <a:path w="1863" h="1585" extrusionOk="0">
                    <a:moveTo>
                      <a:pt x="1363" y="201"/>
                    </a:moveTo>
                    <a:cubicBezTo>
                      <a:pt x="1416" y="201"/>
                      <a:pt x="1468" y="218"/>
                      <a:pt x="1513" y="260"/>
                    </a:cubicBezTo>
                    <a:cubicBezTo>
                      <a:pt x="1638" y="372"/>
                      <a:pt x="1563" y="585"/>
                      <a:pt x="1475" y="710"/>
                    </a:cubicBezTo>
                    <a:cubicBezTo>
                      <a:pt x="1175" y="1084"/>
                      <a:pt x="738" y="1322"/>
                      <a:pt x="263" y="1384"/>
                    </a:cubicBezTo>
                    <a:cubicBezTo>
                      <a:pt x="300" y="1334"/>
                      <a:pt x="325" y="1284"/>
                      <a:pt x="375" y="1209"/>
                    </a:cubicBezTo>
                    <a:cubicBezTo>
                      <a:pt x="400" y="1184"/>
                      <a:pt x="413" y="1147"/>
                      <a:pt x="425" y="1134"/>
                    </a:cubicBezTo>
                    <a:cubicBezTo>
                      <a:pt x="488" y="1059"/>
                      <a:pt x="525" y="984"/>
                      <a:pt x="613" y="872"/>
                    </a:cubicBezTo>
                    <a:cubicBezTo>
                      <a:pt x="688" y="759"/>
                      <a:pt x="763" y="647"/>
                      <a:pt x="850" y="547"/>
                    </a:cubicBezTo>
                    <a:cubicBezTo>
                      <a:pt x="863" y="510"/>
                      <a:pt x="900" y="485"/>
                      <a:pt x="925" y="460"/>
                    </a:cubicBezTo>
                    <a:cubicBezTo>
                      <a:pt x="974" y="401"/>
                      <a:pt x="1180" y="201"/>
                      <a:pt x="1363" y="201"/>
                    </a:cubicBezTo>
                    <a:close/>
                    <a:moveTo>
                      <a:pt x="1370" y="0"/>
                    </a:moveTo>
                    <a:cubicBezTo>
                      <a:pt x="1164" y="0"/>
                      <a:pt x="944" y="141"/>
                      <a:pt x="775" y="310"/>
                    </a:cubicBezTo>
                    <a:cubicBezTo>
                      <a:pt x="750" y="347"/>
                      <a:pt x="713" y="372"/>
                      <a:pt x="688" y="410"/>
                    </a:cubicBezTo>
                    <a:cubicBezTo>
                      <a:pt x="600" y="522"/>
                      <a:pt x="513" y="647"/>
                      <a:pt x="438" y="759"/>
                    </a:cubicBezTo>
                    <a:cubicBezTo>
                      <a:pt x="375" y="847"/>
                      <a:pt x="325" y="934"/>
                      <a:pt x="263" y="1009"/>
                    </a:cubicBezTo>
                    <a:cubicBezTo>
                      <a:pt x="250" y="1034"/>
                      <a:pt x="225" y="1059"/>
                      <a:pt x="200" y="1097"/>
                    </a:cubicBezTo>
                    <a:cubicBezTo>
                      <a:pt x="150" y="1197"/>
                      <a:pt x="75" y="1297"/>
                      <a:pt x="0" y="1384"/>
                    </a:cubicBezTo>
                    <a:cubicBezTo>
                      <a:pt x="13" y="1378"/>
                      <a:pt x="22" y="1375"/>
                      <a:pt x="30" y="1375"/>
                    </a:cubicBezTo>
                    <a:cubicBezTo>
                      <a:pt x="38" y="1375"/>
                      <a:pt x="44" y="1378"/>
                      <a:pt x="50" y="1384"/>
                    </a:cubicBezTo>
                    <a:lnTo>
                      <a:pt x="13" y="1572"/>
                    </a:lnTo>
                    <a:cubicBezTo>
                      <a:pt x="75" y="1584"/>
                      <a:pt x="138" y="1584"/>
                      <a:pt x="200" y="1584"/>
                    </a:cubicBezTo>
                    <a:cubicBezTo>
                      <a:pt x="738" y="1584"/>
                      <a:pt x="1338" y="1209"/>
                      <a:pt x="1625" y="822"/>
                    </a:cubicBezTo>
                    <a:cubicBezTo>
                      <a:pt x="1787" y="610"/>
                      <a:pt x="1862" y="297"/>
                      <a:pt x="1650" y="110"/>
                    </a:cubicBezTo>
                    <a:cubicBezTo>
                      <a:pt x="1565" y="33"/>
                      <a:pt x="1469" y="0"/>
                      <a:pt x="1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1"/>
              <p:cNvSpPr/>
              <p:nvPr/>
            </p:nvSpPr>
            <p:spPr>
              <a:xfrm rot="-433994" flipH="1">
                <a:off x="10614821" y="3257537"/>
                <a:ext cx="120941" cy="125977"/>
              </a:xfrm>
              <a:custGeom>
                <a:avLst/>
                <a:gdLst/>
                <a:ahLst/>
                <a:cxnLst/>
                <a:rect l="l" t="t" r="r" b="b"/>
                <a:pathLst>
                  <a:path w="1801" h="1876" extrusionOk="0">
                    <a:moveTo>
                      <a:pt x="579" y="198"/>
                    </a:moveTo>
                    <a:cubicBezTo>
                      <a:pt x="672" y="198"/>
                      <a:pt x="764" y="234"/>
                      <a:pt x="838" y="301"/>
                    </a:cubicBezTo>
                    <a:cubicBezTo>
                      <a:pt x="976" y="438"/>
                      <a:pt x="1088" y="601"/>
                      <a:pt x="1151" y="788"/>
                    </a:cubicBezTo>
                    <a:cubicBezTo>
                      <a:pt x="1201" y="876"/>
                      <a:pt x="1238" y="963"/>
                      <a:pt x="1288" y="1063"/>
                    </a:cubicBezTo>
                    <a:cubicBezTo>
                      <a:pt x="1388" y="1250"/>
                      <a:pt x="1475" y="1438"/>
                      <a:pt x="1550" y="1650"/>
                    </a:cubicBezTo>
                    <a:cubicBezTo>
                      <a:pt x="1475" y="1613"/>
                      <a:pt x="1400" y="1575"/>
                      <a:pt x="1326" y="1538"/>
                    </a:cubicBezTo>
                    <a:cubicBezTo>
                      <a:pt x="1276" y="1513"/>
                      <a:pt x="1226" y="1488"/>
                      <a:pt x="1188" y="1475"/>
                    </a:cubicBezTo>
                    <a:lnTo>
                      <a:pt x="1201" y="1475"/>
                    </a:lnTo>
                    <a:cubicBezTo>
                      <a:pt x="876" y="1338"/>
                      <a:pt x="476" y="1138"/>
                      <a:pt x="313" y="776"/>
                    </a:cubicBezTo>
                    <a:cubicBezTo>
                      <a:pt x="226" y="601"/>
                      <a:pt x="238" y="351"/>
                      <a:pt x="388" y="251"/>
                    </a:cubicBezTo>
                    <a:cubicBezTo>
                      <a:pt x="449" y="215"/>
                      <a:pt x="515" y="198"/>
                      <a:pt x="579" y="198"/>
                    </a:cubicBezTo>
                    <a:close/>
                    <a:moveTo>
                      <a:pt x="571" y="0"/>
                    </a:moveTo>
                    <a:cubicBezTo>
                      <a:pt x="466" y="0"/>
                      <a:pt x="360" y="29"/>
                      <a:pt x="263" y="88"/>
                    </a:cubicBezTo>
                    <a:cubicBezTo>
                      <a:pt x="13" y="251"/>
                      <a:pt x="1" y="613"/>
                      <a:pt x="126" y="863"/>
                    </a:cubicBezTo>
                    <a:cubicBezTo>
                      <a:pt x="313" y="1275"/>
                      <a:pt x="751" y="1500"/>
                      <a:pt x="1113" y="1663"/>
                    </a:cubicBezTo>
                    <a:cubicBezTo>
                      <a:pt x="1151" y="1675"/>
                      <a:pt x="1188" y="1700"/>
                      <a:pt x="1238" y="1713"/>
                    </a:cubicBezTo>
                    <a:cubicBezTo>
                      <a:pt x="1363" y="1800"/>
                      <a:pt x="1513" y="1850"/>
                      <a:pt x="1675" y="1875"/>
                    </a:cubicBezTo>
                    <a:lnTo>
                      <a:pt x="1688" y="1875"/>
                    </a:lnTo>
                    <a:lnTo>
                      <a:pt x="1800" y="1863"/>
                    </a:lnTo>
                    <a:lnTo>
                      <a:pt x="1775" y="1750"/>
                    </a:lnTo>
                    <a:cubicBezTo>
                      <a:pt x="1713" y="1475"/>
                      <a:pt x="1613" y="1213"/>
                      <a:pt x="1463" y="963"/>
                    </a:cubicBezTo>
                    <a:cubicBezTo>
                      <a:pt x="1425" y="876"/>
                      <a:pt x="1376" y="788"/>
                      <a:pt x="1338" y="701"/>
                    </a:cubicBezTo>
                    <a:cubicBezTo>
                      <a:pt x="1251" y="488"/>
                      <a:pt x="1126" y="301"/>
                      <a:pt x="963" y="151"/>
                    </a:cubicBezTo>
                    <a:cubicBezTo>
                      <a:pt x="849" y="51"/>
                      <a:pt x="711"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59" name="Google Shape;1859;p61"/>
          <p:cNvSpPr/>
          <p:nvPr/>
        </p:nvSpPr>
        <p:spPr>
          <a:xfrm>
            <a:off x="4741597" y="3113062"/>
            <a:ext cx="302237" cy="568376"/>
          </a:xfrm>
          <a:custGeom>
            <a:avLst/>
            <a:gdLst/>
            <a:ahLst/>
            <a:cxnLst/>
            <a:rect l="l" t="t" r="r" b="b"/>
            <a:pathLst>
              <a:path w="6966" h="13100" extrusionOk="0">
                <a:moveTo>
                  <a:pt x="5945" y="0"/>
                </a:moveTo>
                <a:cubicBezTo>
                  <a:pt x="5682" y="0"/>
                  <a:pt x="5397" y="64"/>
                  <a:pt x="5133" y="138"/>
                </a:cubicBezTo>
                <a:cubicBezTo>
                  <a:pt x="3313" y="623"/>
                  <a:pt x="1624" y="2181"/>
                  <a:pt x="1" y="3150"/>
                </a:cubicBezTo>
                <a:lnTo>
                  <a:pt x="407" y="3974"/>
                </a:lnTo>
                <a:cubicBezTo>
                  <a:pt x="564" y="3909"/>
                  <a:pt x="708" y="3830"/>
                  <a:pt x="839" y="3752"/>
                </a:cubicBezTo>
                <a:cubicBezTo>
                  <a:pt x="1559" y="3320"/>
                  <a:pt x="2331" y="3006"/>
                  <a:pt x="3156" y="2835"/>
                </a:cubicBezTo>
                <a:lnTo>
                  <a:pt x="3156" y="2835"/>
                </a:lnTo>
                <a:cubicBezTo>
                  <a:pt x="3392" y="3726"/>
                  <a:pt x="2842" y="4655"/>
                  <a:pt x="2527" y="5467"/>
                </a:cubicBezTo>
                <a:cubicBezTo>
                  <a:pt x="2357" y="5860"/>
                  <a:pt x="2108" y="6370"/>
                  <a:pt x="2082" y="6815"/>
                </a:cubicBezTo>
                <a:cubicBezTo>
                  <a:pt x="2056" y="7680"/>
                  <a:pt x="2593" y="8491"/>
                  <a:pt x="2999" y="9211"/>
                </a:cubicBezTo>
                <a:cubicBezTo>
                  <a:pt x="3405" y="9944"/>
                  <a:pt x="3797" y="10665"/>
                  <a:pt x="4203" y="11385"/>
                </a:cubicBezTo>
                <a:cubicBezTo>
                  <a:pt x="4531" y="11974"/>
                  <a:pt x="4884" y="12615"/>
                  <a:pt x="5447" y="12995"/>
                </a:cubicBezTo>
                <a:cubicBezTo>
                  <a:pt x="5539" y="13073"/>
                  <a:pt x="5643" y="13100"/>
                  <a:pt x="5761" y="13100"/>
                </a:cubicBezTo>
                <a:cubicBezTo>
                  <a:pt x="5879" y="13073"/>
                  <a:pt x="5971" y="12982"/>
                  <a:pt x="6010" y="12864"/>
                </a:cubicBezTo>
                <a:cubicBezTo>
                  <a:pt x="6036" y="12746"/>
                  <a:pt x="6049" y="12628"/>
                  <a:pt x="6036" y="12511"/>
                </a:cubicBezTo>
                <a:cubicBezTo>
                  <a:pt x="6023" y="11817"/>
                  <a:pt x="6036" y="11136"/>
                  <a:pt x="6036" y="10442"/>
                </a:cubicBezTo>
                <a:cubicBezTo>
                  <a:pt x="6023" y="10102"/>
                  <a:pt x="5984" y="9761"/>
                  <a:pt x="5918" y="9421"/>
                </a:cubicBezTo>
                <a:lnTo>
                  <a:pt x="5866" y="9421"/>
                </a:lnTo>
                <a:lnTo>
                  <a:pt x="5054" y="9355"/>
                </a:lnTo>
                <a:cubicBezTo>
                  <a:pt x="5044" y="9359"/>
                  <a:pt x="5033" y="9360"/>
                  <a:pt x="5023" y="9360"/>
                </a:cubicBezTo>
                <a:cubicBezTo>
                  <a:pt x="4994" y="9360"/>
                  <a:pt x="4965" y="9348"/>
                  <a:pt x="4936" y="9329"/>
                </a:cubicBezTo>
                <a:cubicBezTo>
                  <a:pt x="4910" y="9290"/>
                  <a:pt x="4897" y="9251"/>
                  <a:pt x="4897" y="9211"/>
                </a:cubicBezTo>
                <a:cubicBezTo>
                  <a:pt x="4701" y="7837"/>
                  <a:pt x="4714" y="6331"/>
                  <a:pt x="5133" y="4996"/>
                </a:cubicBezTo>
                <a:cubicBezTo>
                  <a:pt x="5460" y="3935"/>
                  <a:pt x="6311" y="3150"/>
                  <a:pt x="6717" y="2128"/>
                </a:cubicBezTo>
                <a:cubicBezTo>
                  <a:pt x="6913" y="1696"/>
                  <a:pt x="6966" y="1199"/>
                  <a:pt x="6874" y="728"/>
                </a:cubicBezTo>
                <a:cubicBezTo>
                  <a:pt x="6744" y="168"/>
                  <a:pt x="6374" y="0"/>
                  <a:pt x="59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0" name="Google Shape;1860;p61"/>
          <p:cNvGrpSpPr/>
          <p:nvPr/>
        </p:nvGrpSpPr>
        <p:grpSpPr>
          <a:xfrm>
            <a:off x="7868985" y="1535157"/>
            <a:ext cx="456740" cy="497221"/>
            <a:chOff x="1340800" y="1348775"/>
            <a:chExt cx="263175" cy="286500"/>
          </a:xfrm>
        </p:grpSpPr>
        <p:sp>
          <p:nvSpPr>
            <p:cNvPr id="1861" name="Google Shape;1861;p61"/>
            <p:cNvSpPr/>
            <p:nvPr/>
          </p:nvSpPr>
          <p:spPr>
            <a:xfrm>
              <a:off x="1494950" y="1348775"/>
              <a:ext cx="109025" cy="185275"/>
            </a:xfrm>
            <a:custGeom>
              <a:avLst/>
              <a:gdLst/>
              <a:ahLst/>
              <a:cxnLst/>
              <a:rect l="l" t="t" r="r" b="b"/>
              <a:pathLst>
                <a:path w="4361" h="7411" extrusionOk="0">
                  <a:moveTo>
                    <a:pt x="66" y="0"/>
                  </a:moveTo>
                  <a:lnTo>
                    <a:pt x="1" y="144"/>
                  </a:lnTo>
                  <a:cubicBezTo>
                    <a:pt x="2816" y="1309"/>
                    <a:pt x="4164" y="4530"/>
                    <a:pt x="3025" y="7345"/>
                  </a:cubicBezTo>
                  <a:lnTo>
                    <a:pt x="3169" y="7410"/>
                  </a:lnTo>
                  <a:cubicBezTo>
                    <a:pt x="4361" y="4504"/>
                    <a:pt x="2960" y="1192"/>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1"/>
            <p:cNvSpPr/>
            <p:nvPr/>
          </p:nvSpPr>
          <p:spPr>
            <a:xfrm>
              <a:off x="1479250" y="1387400"/>
              <a:ext cx="77275" cy="130925"/>
            </a:xfrm>
            <a:custGeom>
              <a:avLst/>
              <a:gdLst/>
              <a:ahLst/>
              <a:cxnLst/>
              <a:rect l="l" t="t" r="r" b="b"/>
              <a:pathLst>
                <a:path w="3091" h="5237" extrusionOk="0">
                  <a:moveTo>
                    <a:pt x="53" y="0"/>
                  </a:moveTo>
                  <a:lnTo>
                    <a:pt x="1" y="157"/>
                  </a:lnTo>
                  <a:cubicBezTo>
                    <a:pt x="1964" y="956"/>
                    <a:pt x="2907" y="3208"/>
                    <a:pt x="2095" y="5172"/>
                  </a:cubicBezTo>
                  <a:lnTo>
                    <a:pt x="2252" y="5237"/>
                  </a:lnTo>
                  <a:cubicBezTo>
                    <a:pt x="3090" y="3195"/>
                    <a:pt x="2108" y="851"/>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1"/>
            <p:cNvSpPr/>
            <p:nvPr/>
          </p:nvSpPr>
          <p:spPr>
            <a:xfrm>
              <a:off x="1467150" y="1416525"/>
              <a:ext cx="53700" cy="90025"/>
            </a:xfrm>
            <a:custGeom>
              <a:avLst/>
              <a:gdLst/>
              <a:ahLst/>
              <a:cxnLst/>
              <a:rect l="l" t="t" r="r" b="b"/>
              <a:pathLst>
                <a:path w="2148" h="3601" extrusionOk="0">
                  <a:moveTo>
                    <a:pt x="66" y="0"/>
                  </a:moveTo>
                  <a:lnTo>
                    <a:pt x="0" y="144"/>
                  </a:lnTo>
                  <a:cubicBezTo>
                    <a:pt x="1336" y="694"/>
                    <a:pt x="1964" y="2213"/>
                    <a:pt x="1427" y="3535"/>
                  </a:cubicBezTo>
                  <a:lnTo>
                    <a:pt x="1571" y="3601"/>
                  </a:lnTo>
                  <a:cubicBezTo>
                    <a:pt x="2147" y="2200"/>
                    <a:pt x="1480" y="576"/>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1"/>
            <p:cNvSpPr/>
            <p:nvPr/>
          </p:nvSpPr>
          <p:spPr>
            <a:xfrm>
              <a:off x="1453725" y="1449575"/>
              <a:ext cx="26850" cy="43550"/>
            </a:xfrm>
            <a:custGeom>
              <a:avLst/>
              <a:gdLst/>
              <a:ahLst/>
              <a:cxnLst/>
              <a:rect l="l" t="t" r="r" b="b"/>
              <a:pathLst>
                <a:path w="1074" h="1742" extrusionOk="0">
                  <a:moveTo>
                    <a:pt x="66" y="1"/>
                  </a:moveTo>
                  <a:lnTo>
                    <a:pt x="0" y="145"/>
                  </a:lnTo>
                  <a:cubicBezTo>
                    <a:pt x="603" y="393"/>
                    <a:pt x="891" y="1087"/>
                    <a:pt x="642" y="1676"/>
                  </a:cubicBezTo>
                  <a:lnTo>
                    <a:pt x="799" y="1742"/>
                  </a:lnTo>
                  <a:cubicBezTo>
                    <a:pt x="1074" y="1061"/>
                    <a:pt x="747" y="276"/>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1"/>
            <p:cNvSpPr/>
            <p:nvPr/>
          </p:nvSpPr>
          <p:spPr>
            <a:xfrm>
              <a:off x="1340800" y="1392275"/>
              <a:ext cx="87100" cy="195450"/>
            </a:xfrm>
            <a:custGeom>
              <a:avLst/>
              <a:gdLst/>
              <a:ahLst/>
              <a:cxnLst/>
              <a:rect l="l" t="t" r="r" b="b"/>
              <a:pathLst>
                <a:path w="3484" h="7818" extrusionOk="0">
                  <a:moveTo>
                    <a:pt x="2159" y="1"/>
                  </a:moveTo>
                  <a:cubicBezTo>
                    <a:pt x="2151" y="1"/>
                    <a:pt x="2143" y="1"/>
                    <a:pt x="2135" y="2"/>
                  </a:cubicBezTo>
                  <a:cubicBezTo>
                    <a:pt x="1441" y="54"/>
                    <a:pt x="629" y="263"/>
                    <a:pt x="210" y="813"/>
                  </a:cubicBezTo>
                  <a:cubicBezTo>
                    <a:pt x="53" y="997"/>
                    <a:pt x="1" y="1232"/>
                    <a:pt x="66" y="1455"/>
                  </a:cubicBezTo>
                  <a:cubicBezTo>
                    <a:pt x="184" y="2005"/>
                    <a:pt x="341" y="2541"/>
                    <a:pt x="511" y="3078"/>
                  </a:cubicBezTo>
                  <a:cubicBezTo>
                    <a:pt x="721" y="3707"/>
                    <a:pt x="969" y="4322"/>
                    <a:pt x="1244" y="4924"/>
                  </a:cubicBezTo>
                  <a:cubicBezTo>
                    <a:pt x="1689" y="5958"/>
                    <a:pt x="2266" y="6927"/>
                    <a:pt x="2920" y="7818"/>
                  </a:cubicBezTo>
                  <a:lnTo>
                    <a:pt x="3483" y="7399"/>
                  </a:lnTo>
                  <a:cubicBezTo>
                    <a:pt x="2698" y="6338"/>
                    <a:pt x="2056" y="5160"/>
                    <a:pt x="1572" y="3929"/>
                  </a:cubicBezTo>
                  <a:cubicBezTo>
                    <a:pt x="1506" y="3772"/>
                    <a:pt x="1611" y="3602"/>
                    <a:pt x="1768" y="3576"/>
                  </a:cubicBezTo>
                  <a:cubicBezTo>
                    <a:pt x="2174" y="3510"/>
                    <a:pt x="2567" y="3379"/>
                    <a:pt x="2920" y="3183"/>
                  </a:cubicBezTo>
                  <a:cubicBezTo>
                    <a:pt x="3051" y="3117"/>
                    <a:pt x="3117" y="2973"/>
                    <a:pt x="3090" y="2843"/>
                  </a:cubicBezTo>
                  <a:cubicBezTo>
                    <a:pt x="3038" y="2607"/>
                    <a:pt x="2972" y="2371"/>
                    <a:pt x="2907" y="2136"/>
                  </a:cubicBezTo>
                  <a:cubicBezTo>
                    <a:pt x="2750" y="1520"/>
                    <a:pt x="2580" y="892"/>
                    <a:pt x="2462" y="250"/>
                  </a:cubicBezTo>
                  <a:cubicBezTo>
                    <a:pt x="2437" y="114"/>
                    <a:pt x="2306" y="1"/>
                    <a:pt x="21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1"/>
            <p:cNvSpPr/>
            <p:nvPr/>
          </p:nvSpPr>
          <p:spPr>
            <a:xfrm>
              <a:off x="1357175" y="1472825"/>
              <a:ext cx="149925" cy="162450"/>
            </a:xfrm>
            <a:custGeom>
              <a:avLst/>
              <a:gdLst/>
              <a:ahLst/>
              <a:cxnLst/>
              <a:rect l="l" t="t" r="r" b="b"/>
              <a:pathLst>
                <a:path w="5997" h="6498" extrusionOk="0">
                  <a:moveTo>
                    <a:pt x="668" y="0"/>
                  </a:moveTo>
                  <a:lnTo>
                    <a:pt x="0" y="210"/>
                  </a:lnTo>
                  <a:cubicBezTo>
                    <a:pt x="341" y="1270"/>
                    <a:pt x="812" y="2304"/>
                    <a:pt x="1375" y="3273"/>
                  </a:cubicBezTo>
                  <a:cubicBezTo>
                    <a:pt x="1702" y="3836"/>
                    <a:pt x="2056" y="4386"/>
                    <a:pt x="2448" y="4923"/>
                  </a:cubicBezTo>
                  <a:cubicBezTo>
                    <a:pt x="2776" y="5381"/>
                    <a:pt x="3129" y="5813"/>
                    <a:pt x="3496" y="6232"/>
                  </a:cubicBezTo>
                  <a:cubicBezTo>
                    <a:pt x="3625" y="6397"/>
                    <a:pt x="3818" y="6498"/>
                    <a:pt x="4026" y="6498"/>
                  </a:cubicBezTo>
                  <a:cubicBezTo>
                    <a:pt x="4050" y="6498"/>
                    <a:pt x="4074" y="6497"/>
                    <a:pt x="4098" y="6494"/>
                  </a:cubicBezTo>
                  <a:cubicBezTo>
                    <a:pt x="4805" y="6481"/>
                    <a:pt x="5460" y="5944"/>
                    <a:pt x="5905" y="5407"/>
                  </a:cubicBezTo>
                  <a:cubicBezTo>
                    <a:pt x="5996" y="5276"/>
                    <a:pt x="5996" y="5106"/>
                    <a:pt x="5892" y="4988"/>
                  </a:cubicBezTo>
                  <a:cubicBezTo>
                    <a:pt x="5447" y="4517"/>
                    <a:pt x="5028" y="4019"/>
                    <a:pt x="4609" y="3522"/>
                  </a:cubicBezTo>
                  <a:cubicBezTo>
                    <a:pt x="4465" y="3339"/>
                    <a:pt x="4308" y="3155"/>
                    <a:pt x="4150" y="2972"/>
                  </a:cubicBezTo>
                  <a:cubicBezTo>
                    <a:pt x="4089" y="2902"/>
                    <a:pt x="3999" y="2867"/>
                    <a:pt x="3907" y="2867"/>
                  </a:cubicBezTo>
                  <a:cubicBezTo>
                    <a:pt x="3861" y="2867"/>
                    <a:pt x="3814" y="2876"/>
                    <a:pt x="3771" y="2894"/>
                  </a:cubicBezTo>
                  <a:cubicBezTo>
                    <a:pt x="3404" y="3077"/>
                    <a:pt x="3077" y="3326"/>
                    <a:pt x="2789" y="3614"/>
                  </a:cubicBezTo>
                  <a:cubicBezTo>
                    <a:pt x="2736" y="3667"/>
                    <a:pt x="2667" y="3693"/>
                    <a:pt x="2599" y="3693"/>
                  </a:cubicBezTo>
                  <a:cubicBezTo>
                    <a:pt x="2515" y="3693"/>
                    <a:pt x="2433" y="3654"/>
                    <a:pt x="2383" y="3574"/>
                  </a:cubicBezTo>
                  <a:cubicBezTo>
                    <a:pt x="1663" y="2462"/>
                    <a:pt x="1087" y="1257"/>
                    <a:pt x="6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70"/>
        <p:cNvGrpSpPr/>
        <p:nvPr/>
      </p:nvGrpSpPr>
      <p:grpSpPr>
        <a:xfrm>
          <a:off x="0" y="0"/>
          <a:ext cx="0" cy="0"/>
          <a:chOff x="0" y="0"/>
          <a:chExt cx="0" cy="0"/>
        </a:xfrm>
      </p:grpSpPr>
      <p:sp>
        <p:nvSpPr>
          <p:cNvPr id="1871" name="Google Shape;1871;p62"/>
          <p:cNvSpPr txBox="1">
            <a:spLocks noGrp="1"/>
          </p:cNvSpPr>
          <p:nvPr>
            <p:ph type="body" idx="5"/>
          </p:nvPr>
        </p:nvSpPr>
        <p:spPr>
          <a:xfrm>
            <a:off x="3757400" y="2146250"/>
            <a:ext cx="2206500" cy="617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You can write here</a:t>
            </a:r>
            <a:endParaRPr/>
          </a:p>
          <a:p>
            <a:pPr marL="457200" lvl="0" indent="-317500" algn="l" rtl="0">
              <a:spcBef>
                <a:spcPts val="0"/>
              </a:spcBef>
              <a:spcAft>
                <a:spcPts val="0"/>
              </a:spcAft>
              <a:buSzPts val="1400"/>
              <a:buChar char="●"/>
            </a:pPr>
            <a:r>
              <a:rPr lang="en"/>
              <a:t>You can write here</a:t>
            </a:r>
            <a:endParaRPr/>
          </a:p>
        </p:txBody>
      </p:sp>
      <p:sp>
        <p:nvSpPr>
          <p:cNvPr id="1872" name="Google Shape;1872;p62"/>
          <p:cNvSpPr txBox="1">
            <a:spLocks noGrp="1"/>
          </p:cNvSpPr>
          <p:nvPr>
            <p:ph type="body" idx="6"/>
          </p:nvPr>
        </p:nvSpPr>
        <p:spPr>
          <a:xfrm>
            <a:off x="3757400" y="3600950"/>
            <a:ext cx="2206500" cy="617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You can write here</a:t>
            </a:r>
            <a:endParaRPr/>
          </a:p>
          <a:p>
            <a:pPr marL="457200" lvl="0" indent="-317500" algn="l" rtl="0">
              <a:spcBef>
                <a:spcPts val="0"/>
              </a:spcBef>
              <a:spcAft>
                <a:spcPts val="0"/>
              </a:spcAft>
              <a:buSzPts val="1400"/>
              <a:buChar char="●"/>
            </a:pPr>
            <a:r>
              <a:rPr lang="en"/>
              <a:t>You can write here</a:t>
            </a:r>
            <a:endParaRPr/>
          </a:p>
        </p:txBody>
      </p:sp>
      <p:sp>
        <p:nvSpPr>
          <p:cNvPr id="1873" name="Google Shape;1873;p62"/>
          <p:cNvSpPr txBox="1">
            <a:spLocks noGrp="1"/>
          </p:cNvSpPr>
          <p:nvPr>
            <p:ph type="body" idx="7"/>
          </p:nvPr>
        </p:nvSpPr>
        <p:spPr>
          <a:xfrm>
            <a:off x="6217488" y="2146250"/>
            <a:ext cx="2206500" cy="617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You can write here</a:t>
            </a:r>
            <a:endParaRPr/>
          </a:p>
          <a:p>
            <a:pPr marL="457200" lvl="0" indent="-317500" algn="l" rtl="0">
              <a:spcBef>
                <a:spcPts val="0"/>
              </a:spcBef>
              <a:spcAft>
                <a:spcPts val="0"/>
              </a:spcAft>
              <a:buSzPts val="1400"/>
              <a:buChar char="●"/>
            </a:pPr>
            <a:r>
              <a:rPr lang="en"/>
              <a:t>You can write here</a:t>
            </a:r>
            <a:endParaRPr/>
          </a:p>
        </p:txBody>
      </p:sp>
      <p:sp>
        <p:nvSpPr>
          <p:cNvPr id="1874" name="Google Shape;1874;p62"/>
          <p:cNvSpPr txBox="1">
            <a:spLocks noGrp="1"/>
          </p:cNvSpPr>
          <p:nvPr>
            <p:ph type="body" idx="8"/>
          </p:nvPr>
        </p:nvSpPr>
        <p:spPr>
          <a:xfrm>
            <a:off x="6217488" y="3600950"/>
            <a:ext cx="2206500" cy="617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You can write here</a:t>
            </a:r>
            <a:endParaRPr/>
          </a:p>
          <a:p>
            <a:pPr marL="457200" lvl="0" indent="-317500" algn="l" rtl="0">
              <a:spcBef>
                <a:spcPts val="0"/>
              </a:spcBef>
              <a:spcAft>
                <a:spcPts val="0"/>
              </a:spcAft>
              <a:buSzPts val="1400"/>
              <a:buChar char="●"/>
            </a:pPr>
            <a:r>
              <a:rPr lang="en"/>
              <a:t>You can write here</a:t>
            </a:r>
            <a:endParaRPr/>
          </a:p>
        </p:txBody>
      </p:sp>
      <p:sp>
        <p:nvSpPr>
          <p:cNvPr id="1875" name="Google Shape;1875;p62"/>
          <p:cNvSpPr/>
          <p:nvPr/>
        </p:nvSpPr>
        <p:spPr>
          <a:xfrm>
            <a:off x="896863" y="1516106"/>
            <a:ext cx="803700" cy="803700"/>
          </a:xfrm>
          <a:prstGeom prst="roundRect">
            <a:avLst>
              <a:gd name="adj" fmla="val 67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2"/>
          <p:cNvSpPr/>
          <p:nvPr/>
        </p:nvSpPr>
        <p:spPr>
          <a:xfrm>
            <a:off x="2587575" y="1516131"/>
            <a:ext cx="803700" cy="803700"/>
          </a:xfrm>
          <a:prstGeom prst="roundRect">
            <a:avLst>
              <a:gd name="adj" fmla="val 67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2"/>
          <p:cNvSpPr/>
          <p:nvPr/>
        </p:nvSpPr>
        <p:spPr>
          <a:xfrm>
            <a:off x="896863" y="3269806"/>
            <a:ext cx="803700" cy="803700"/>
          </a:xfrm>
          <a:prstGeom prst="roundRect">
            <a:avLst>
              <a:gd name="adj" fmla="val 67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2"/>
          <p:cNvSpPr/>
          <p:nvPr/>
        </p:nvSpPr>
        <p:spPr>
          <a:xfrm>
            <a:off x="2587575" y="3269831"/>
            <a:ext cx="803700" cy="803700"/>
          </a:xfrm>
          <a:prstGeom prst="roundRect">
            <a:avLst>
              <a:gd name="adj" fmla="val 67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2"/>
          <p:cNvSpPr txBox="1">
            <a:spLocks noGrp="1"/>
          </p:cNvSpPr>
          <p:nvPr>
            <p:ph type="subTitle" idx="1"/>
          </p:nvPr>
        </p:nvSpPr>
        <p:spPr>
          <a:xfrm>
            <a:off x="3757400" y="1509913"/>
            <a:ext cx="2206500" cy="69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Customer management</a:t>
            </a:r>
            <a:endParaRPr/>
          </a:p>
        </p:txBody>
      </p:sp>
      <p:sp>
        <p:nvSpPr>
          <p:cNvPr id="1880" name="Google Shape;1880;p62"/>
          <p:cNvSpPr txBox="1">
            <a:spLocks noGrp="1"/>
          </p:cNvSpPr>
          <p:nvPr>
            <p:ph type="subTitle" idx="2"/>
          </p:nvPr>
        </p:nvSpPr>
        <p:spPr>
          <a:xfrm>
            <a:off x="3757400" y="2982063"/>
            <a:ext cx="2206500" cy="69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E-commerce capabilities</a:t>
            </a:r>
            <a:endParaRPr/>
          </a:p>
        </p:txBody>
      </p:sp>
      <p:sp>
        <p:nvSpPr>
          <p:cNvPr id="1881" name="Google Shape;1881;p62"/>
          <p:cNvSpPr txBox="1">
            <a:spLocks noGrp="1"/>
          </p:cNvSpPr>
          <p:nvPr>
            <p:ph type="subTitle" idx="3"/>
          </p:nvPr>
        </p:nvSpPr>
        <p:spPr>
          <a:xfrm>
            <a:off x="6217488" y="1509913"/>
            <a:ext cx="2206500" cy="69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Store building</a:t>
            </a:r>
            <a:endParaRPr/>
          </a:p>
        </p:txBody>
      </p:sp>
      <p:sp>
        <p:nvSpPr>
          <p:cNvPr id="1882" name="Google Shape;1882;p62"/>
          <p:cNvSpPr txBox="1">
            <a:spLocks noGrp="1"/>
          </p:cNvSpPr>
          <p:nvPr>
            <p:ph type="subTitle" idx="4"/>
          </p:nvPr>
        </p:nvSpPr>
        <p:spPr>
          <a:xfrm>
            <a:off x="6217488" y="2982063"/>
            <a:ext cx="2206500" cy="69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Payment processing</a:t>
            </a:r>
            <a:endParaRPr/>
          </a:p>
        </p:txBody>
      </p:sp>
      <p:sp>
        <p:nvSpPr>
          <p:cNvPr id="1883" name="Google Shape;1883;p62"/>
          <p:cNvSpPr txBox="1">
            <a:spLocks noGrp="1"/>
          </p:cNvSpPr>
          <p:nvPr>
            <p:ph type="title"/>
          </p:nvPr>
        </p:nvSpPr>
        <p:spPr>
          <a:xfrm>
            <a:off x="720000" y="44522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Shopping cart details</a:t>
            </a:r>
            <a:endParaRPr/>
          </a:p>
        </p:txBody>
      </p:sp>
      <p:sp>
        <p:nvSpPr>
          <p:cNvPr id="1884" name="Google Shape;1884;p62"/>
          <p:cNvSpPr/>
          <p:nvPr/>
        </p:nvSpPr>
        <p:spPr>
          <a:xfrm>
            <a:off x="1119948" y="1748335"/>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885" name="Google Shape;1885;p62"/>
          <p:cNvGrpSpPr/>
          <p:nvPr/>
        </p:nvGrpSpPr>
        <p:grpSpPr>
          <a:xfrm>
            <a:off x="2842862" y="1748385"/>
            <a:ext cx="298169" cy="339218"/>
            <a:chOff x="2707950" y="4399325"/>
            <a:chExt cx="423475" cy="481775"/>
          </a:xfrm>
        </p:grpSpPr>
        <p:sp>
          <p:nvSpPr>
            <p:cNvPr id="1886" name="Google Shape;1886;p6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87" name="Google Shape;1887;p6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88" name="Google Shape;1888;p6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89" name="Google Shape;1889;p6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90" name="Google Shape;1890;p6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91" name="Google Shape;1891;p6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92" name="Google Shape;1892;p6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93" name="Google Shape;1893;p6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94" name="Google Shape;1894;p6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95" name="Google Shape;1895;p6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96" name="Google Shape;1896;p6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97" name="Google Shape;1897;p6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898" name="Google Shape;1898;p62"/>
          <p:cNvGrpSpPr/>
          <p:nvPr/>
        </p:nvGrpSpPr>
        <p:grpSpPr>
          <a:xfrm>
            <a:off x="1126488" y="3503054"/>
            <a:ext cx="339411" cy="337211"/>
            <a:chOff x="5049575" y="4993600"/>
            <a:chExt cx="482050" cy="478925"/>
          </a:xfrm>
        </p:grpSpPr>
        <p:sp>
          <p:nvSpPr>
            <p:cNvPr id="1899" name="Google Shape;1899;p6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00" name="Google Shape;1900;p6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01" name="Google Shape;1901;p6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02" name="Google Shape;1902;p6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03" name="Google Shape;1903;p62"/>
          <p:cNvGrpSpPr/>
          <p:nvPr/>
        </p:nvGrpSpPr>
        <p:grpSpPr>
          <a:xfrm>
            <a:off x="2822238" y="3550109"/>
            <a:ext cx="339385" cy="243161"/>
            <a:chOff x="-60621600" y="4145650"/>
            <a:chExt cx="316650" cy="226850"/>
          </a:xfrm>
        </p:grpSpPr>
        <p:sp>
          <p:nvSpPr>
            <p:cNvPr id="1904" name="Google Shape;1904;p62"/>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2"/>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2"/>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7" name="Google Shape;1907;p62"/>
          <p:cNvGrpSpPr/>
          <p:nvPr/>
        </p:nvGrpSpPr>
        <p:grpSpPr>
          <a:xfrm>
            <a:off x="7794249" y="323073"/>
            <a:ext cx="683353" cy="694764"/>
            <a:chOff x="2247775" y="1520925"/>
            <a:chExt cx="393750" cy="400325"/>
          </a:xfrm>
        </p:grpSpPr>
        <p:sp>
          <p:nvSpPr>
            <p:cNvPr id="1908" name="Google Shape;1908;p62"/>
            <p:cNvSpPr/>
            <p:nvPr/>
          </p:nvSpPr>
          <p:spPr>
            <a:xfrm>
              <a:off x="2248425" y="1521250"/>
              <a:ext cx="393100" cy="400000"/>
            </a:xfrm>
            <a:custGeom>
              <a:avLst/>
              <a:gdLst/>
              <a:ahLst/>
              <a:cxnLst/>
              <a:rect l="l" t="t" r="r" b="b"/>
              <a:pathLst>
                <a:path w="15724" h="16000" extrusionOk="0">
                  <a:moveTo>
                    <a:pt x="9361" y="1"/>
                  </a:moveTo>
                  <a:lnTo>
                    <a:pt x="0" y="10108"/>
                  </a:lnTo>
                  <a:lnTo>
                    <a:pt x="6363" y="15999"/>
                  </a:lnTo>
                  <a:lnTo>
                    <a:pt x="15724" y="5905"/>
                  </a:lnTo>
                  <a:lnTo>
                    <a:pt x="9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2"/>
            <p:cNvSpPr/>
            <p:nvPr/>
          </p:nvSpPr>
          <p:spPr>
            <a:xfrm>
              <a:off x="2247775" y="1520925"/>
              <a:ext cx="236650" cy="255000"/>
            </a:xfrm>
            <a:custGeom>
              <a:avLst/>
              <a:gdLst/>
              <a:ahLst/>
              <a:cxnLst/>
              <a:rect l="l" t="t" r="r" b="b"/>
              <a:pathLst>
                <a:path w="9466" h="10200" extrusionOk="0">
                  <a:moveTo>
                    <a:pt x="9309" y="1"/>
                  </a:moveTo>
                  <a:cubicBezTo>
                    <a:pt x="9243" y="289"/>
                    <a:pt x="7908" y="7031"/>
                    <a:pt x="7803" y="7948"/>
                  </a:cubicBezTo>
                  <a:lnTo>
                    <a:pt x="0" y="10042"/>
                  </a:lnTo>
                  <a:lnTo>
                    <a:pt x="39" y="10200"/>
                  </a:lnTo>
                  <a:lnTo>
                    <a:pt x="7973" y="8079"/>
                  </a:lnTo>
                  <a:lnTo>
                    <a:pt x="7973" y="8013"/>
                  </a:lnTo>
                  <a:cubicBezTo>
                    <a:pt x="8012" y="7385"/>
                    <a:pt x="9453" y="105"/>
                    <a:pt x="9466" y="27"/>
                  </a:cubicBezTo>
                  <a:lnTo>
                    <a:pt x="9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0" name="Google Shape;1910;p62"/>
          <p:cNvGrpSpPr/>
          <p:nvPr/>
        </p:nvGrpSpPr>
        <p:grpSpPr>
          <a:xfrm rot="770158">
            <a:off x="7695893" y="654345"/>
            <a:ext cx="812557" cy="585407"/>
            <a:chOff x="6863400" y="3675250"/>
            <a:chExt cx="509650" cy="367200"/>
          </a:xfrm>
        </p:grpSpPr>
        <p:sp>
          <p:nvSpPr>
            <p:cNvPr id="1911" name="Google Shape;1911;p62"/>
            <p:cNvSpPr/>
            <p:nvPr/>
          </p:nvSpPr>
          <p:spPr>
            <a:xfrm>
              <a:off x="6947525" y="3764600"/>
              <a:ext cx="27525" cy="203600"/>
            </a:xfrm>
            <a:custGeom>
              <a:avLst/>
              <a:gdLst/>
              <a:ahLst/>
              <a:cxnLst/>
              <a:rect l="l" t="t" r="r" b="b"/>
              <a:pathLst>
                <a:path w="1101" h="8144" extrusionOk="0">
                  <a:moveTo>
                    <a:pt x="210" y="0"/>
                  </a:moveTo>
                  <a:lnTo>
                    <a:pt x="1" y="27"/>
                  </a:lnTo>
                  <a:lnTo>
                    <a:pt x="891" y="8144"/>
                  </a:lnTo>
                  <a:lnTo>
                    <a:pt x="1100" y="8131"/>
                  </a:lnTo>
                  <a:lnTo>
                    <a:pt x="2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2"/>
            <p:cNvSpPr/>
            <p:nvPr/>
          </p:nvSpPr>
          <p:spPr>
            <a:xfrm>
              <a:off x="7008725" y="3675250"/>
              <a:ext cx="364325" cy="298525"/>
            </a:xfrm>
            <a:custGeom>
              <a:avLst/>
              <a:gdLst/>
              <a:ahLst/>
              <a:cxnLst/>
              <a:rect l="l" t="t" r="r" b="b"/>
              <a:pathLst>
                <a:path w="14573" h="11941" extrusionOk="0">
                  <a:moveTo>
                    <a:pt x="12059" y="0"/>
                  </a:moveTo>
                  <a:cubicBezTo>
                    <a:pt x="11064" y="0"/>
                    <a:pt x="10200" y="812"/>
                    <a:pt x="10016" y="1938"/>
                  </a:cubicBezTo>
                  <a:lnTo>
                    <a:pt x="8498" y="10971"/>
                  </a:lnTo>
                  <a:cubicBezTo>
                    <a:pt x="8472" y="11273"/>
                    <a:pt x="8236" y="11495"/>
                    <a:pt x="7948" y="11521"/>
                  </a:cubicBezTo>
                  <a:lnTo>
                    <a:pt x="1" y="11521"/>
                  </a:lnTo>
                  <a:lnTo>
                    <a:pt x="1" y="11940"/>
                  </a:lnTo>
                  <a:lnTo>
                    <a:pt x="7948" y="11940"/>
                  </a:lnTo>
                  <a:cubicBezTo>
                    <a:pt x="8445" y="11914"/>
                    <a:pt x="8851" y="11534"/>
                    <a:pt x="8917" y="11050"/>
                  </a:cubicBezTo>
                  <a:lnTo>
                    <a:pt x="10435" y="2016"/>
                  </a:lnTo>
                  <a:cubicBezTo>
                    <a:pt x="10579" y="1087"/>
                    <a:pt x="11273" y="419"/>
                    <a:pt x="12072" y="419"/>
                  </a:cubicBezTo>
                  <a:lnTo>
                    <a:pt x="14573" y="419"/>
                  </a:lnTo>
                  <a:lnTo>
                    <a:pt x="14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2"/>
            <p:cNvSpPr/>
            <p:nvPr/>
          </p:nvSpPr>
          <p:spPr>
            <a:xfrm>
              <a:off x="6863400" y="3760350"/>
              <a:ext cx="408175" cy="213425"/>
            </a:xfrm>
            <a:custGeom>
              <a:avLst/>
              <a:gdLst/>
              <a:ahLst/>
              <a:cxnLst/>
              <a:rect l="l" t="t" r="r" b="b"/>
              <a:pathLst>
                <a:path w="16327" h="8537" extrusionOk="0">
                  <a:moveTo>
                    <a:pt x="1088" y="0"/>
                  </a:moveTo>
                  <a:cubicBezTo>
                    <a:pt x="773" y="0"/>
                    <a:pt x="498" y="144"/>
                    <a:pt x="315" y="393"/>
                  </a:cubicBezTo>
                  <a:cubicBezTo>
                    <a:pt x="80" y="707"/>
                    <a:pt x="1" y="1113"/>
                    <a:pt x="106" y="1493"/>
                  </a:cubicBezTo>
                  <a:lnTo>
                    <a:pt x="1703" y="7698"/>
                  </a:lnTo>
                  <a:cubicBezTo>
                    <a:pt x="1808" y="8170"/>
                    <a:pt x="2214" y="8510"/>
                    <a:pt x="2685" y="8536"/>
                  </a:cubicBezTo>
                  <a:lnTo>
                    <a:pt x="5814" y="8536"/>
                  </a:lnTo>
                  <a:lnTo>
                    <a:pt x="5814" y="8117"/>
                  </a:lnTo>
                  <a:lnTo>
                    <a:pt x="2698" y="8117"/>
                  </a:lnTo>
                  <a:cubicBezTo>
                    <a:pt x="2397" y="8104"/>
                    <a:pt x="2161" y="7882"/>
                    <a:pt x="2109" y="7594"/>
                  </a:cubicBezTo>
                  <a:lnTo>
                    <a:pt x="498" y="1388"/>
                  </a:lnTo>
                  <a:cubicBezTo>
                    <a:pt x="433" y="1126"/>
                    <a:pt x="485" y="851"/>
                    <a:pt x="643" y="642"/>
                  </a:cubicBezTo>
                  <a:cubicBezTo>
                    <a:pt x="747" y="498"/>
                    <a:pt x="917" y="406"/>
                    <a:pt x="1088" y="406"/>
                  </a:cubicBezTo>
                  <a:lnTo>
                    <a:pt x="16327" y="406"/>
                  </a:lnTo>
                  <a:lnTo>
                    <a:pt x="163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2"/>
            <p:cNvSpPr/>
            <p:nvPr/>
          </p:nvSpPr>
          <p:spPr>
            <a:xfrm>
              <a:off x="7109550" y="3971775"/>
              <a:ext cx="82725" cy="70675"/>
            </a:xfrm>
            <a:custGeom>
              <a:avLst/>
              <a:gdLst/>
              <a:ahLst/>
              <a:cxnLst/>
              <a:rect l="l" t="t" r="r" b="b"/>
              <a:pathLst>
                <a:path w="3309" h="2827" extrusionOk="0">
                  <a:moveTo>
                    <a:pt x="1443" y="1"/>
                  </a:moveTo>
                  <a:cubicBezTo>
                    <a:pt x="1438" y="1"/>
                    <a:pt x="1433" y="1"/>
                    <a:pt x="1427" y="1"/>
                  </a:cubicBezTo>
                  <a:cubicBezTo>
                    <a:pt x="642" y="1"/>
                    <a:pt x="0" y="629"/>
                    <a:pt x="0" y="1415"/>
                  </a:cubicBezTo>
                  <a:cubicBezTo>
                    <a:pt x="0" y="2264"/>
                    <a:pt x="701" y="2827"/>
                    <a:pt x="1429" y="2827"/>
                  </a:cubicBezTo>
                  <a:cubicBezTo>
                    <a:pt x="1778" y="2827"/>
                    <a:pt x="2134" y="2698"/>
                    <a:pt x="2422" y="2410"/>
                  </a:cubicBezTo>
                  <a:cubicBezTo>
                    <a:pt x="3309" y="1523"/>
                    <a:pt x="2690" y="1"/>
                    <a:pt x="1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2"/>
            <p:cNvSpPr/>
            <p:nvPr/>
          </p:nvSpPr>
          <p:spPr>
            <a:xfrm>
              <a:off x="6944250" y="3971775"/>
              <a:ext cx="82850" cy="70675"/>
            </a:xfrm>
            <a:custGeom>
              <a:avLst/>
              <a:gdLst/>
              <a:ahLst/>
              <a:cxnLst/>
              <a:rect l="l" t="t" r="r" b="b"/>
              <a:pathLst>
                <a:path w="3314" h="2827" extrusionOk="0">
                  <a:moveTo>
                    <a:pt x="1415" y="1"/>
                  </a:moveTo>
                  <a:cubicBezTo>
                    <a:pt x="642" y="1"/>
                    <a:pt x="1" y="629"/>
                    <a:pt x="1" y="1415"/>
                  </a:cubicBezTo>
                  <a:cubicBezTo>
                    <a:pt x="1" y="2264"/>
                    <a:pt x="701" y="2827"/>
                    <a:pt x="1430" y="2827"/>
                  </a:cubicBezTo>
                  <a:cubicBezTo>
                    <a:pt x="1779" y="2827"/>
                    <a:pt x="2135" y="2698"/>
                    <a:pt x="2423" y="2410"/>
                  </a:cubicBezTo>
                  <a:cubicBezTo>
                    <a:pt x="3313" y="1519"/>
                    <a:pt x="2685" y="1"/>
                    <a:pt x="1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2"/>
            <p:cNvSpPr/>
            <p:nvPr/>
          </p:nvSpPr>
          <p:spPr>
            <a:xfrm>
              <a:off x="7036550" y="3765575"/>
              <a:ext cx="7225" cy="202950"/>
            </a:xfrm>
            <a:custGeom>
              <a:avLst/>
              <a:gdLst/>
              <a:ahLst/>
              <a:cxnLst/>
              <a:rect l="l" t="t" r="r" b="b"/>
              <a:pathLst>
                <a:path w="289" h="8118" extrusionOk="0">
                  <a:moveTo>
                    <a:pt x="1" y="1"/>
                  </a:moveTo>
                  <a:lnTo>
                    <a:pt x="79" y="8118"/>
                  </a:lnTo>
                  <a:lnTo>
                    <a:pt x="289" y="8118"/>
                  </a:lnTo>
                  <a:lnTo>
                    <a:pt x="2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2"/>
            <p:cNvSpPr/>
            <p:nvPr/>
          </p:nvSpPr>
          <p:spPr>
            <a:xfrm>
              <a:off x="7107575" y="3765250"/>
              <a:ext cx="19350" cy="203600"/>
            </a:xfrm>
            <a:custGeom>
              <a:avLst/>
              <a:gdLst/>
              <a:ahLst/>
              <a:cxnLst/>
              <a:rect l="l" t="t" r="r" b="b"/>
              <a:pathLst>
                <a:path w="774" h="8144" extrusionOk="0">
                  <a:moveTo>
                    <a:pt x="564" y="1"/>
                  </a:moveTo>
                  <a:lnTo>
                    <a:pt x="1" y="8131"/>
                  </a:lnTo>
                  <a:lnTo>
                    <a:pt x="210" y="8144"/>
                  </a:lnTo>
                  <a:lnTo>
                    <a:pt x="773" y="14"/>
                  </a:lnTo>
                  <a:lnTo>
                    <a:pt x="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2"/>
            <p:cNvSpPr/>
            <p:nvPr/>
          </p:nvSpPr>
          <p:spPr>
            <a:xfrm>
              <a:off x="7179925" y="3760350"/>
              <a:ext cx="31425" cy="203925"/>
            </a:xfrm>
            <a:custGeom>
              <a:avLst/>
              <a:gdLst/>
              <a:ahLst/>
              <a:cxnLst/>
              <a:rect l="l" t="t" r="r" b="b"/>
              <a:pathLst>
                <a:path w="1257" h="8157" extrusionOk="0">
                  <a:moveTo>
                    <a:pt x="1048" y="0"/>
                  </a:moveTo>
                  <a:lnTo>
                    <a:pt x="0" y="8130"/>
                  </a:lnTo>
                  <a:lnTo>
                    <a:pt x="197" y="8157"/>
                  </a:lnTo>
                  <a:lnTo>
                    <a:pt x="1257" y="26"/>
                  </a:lnTo>
                  <a:lnTo>
                    <a:pt x="10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2"/>
            <p:cNvSpPr/>
            <p:nvPr/>
          </p:nvSpPr>
          <p:spPr>
            <a:xfrm>
              <a:off x="6899750" y="3905000"/>
              <a:ext cx="333875" cy="4950"/>
            </a:xfrm>
            <a:custGeom>
              <a:avLst/>
              <a:gdLst/>
              <a:ahLst/>
              <a:cxnLst/>
              <a:rect l="l" t="t" r="r" b="b"/>
              <a:pathLst>
                <a:path w="13355" h="198" extrusionOk="0">
                  <a:moveTo>
                    <a:pt x="0" y="1"/>
                  </a:moveTo>
                  <a:lnTo>
                    <a:pt x="0" y="197"/>
                  </a:lnTo>
                  <a:lnTo>
                    <a:pt x="13354" y="197"/>
                  </a:lnTo>
                  <a:lnTo>
                    <a:pt x="133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2"/>
            <p:cNvSpPr/>
            <p:nvPr/>
          </p:nvSpPr>
          <p:spPr>
            <a:xfrm>
              <a:off x="6883050" y="3833975"/>
              <a:ext cx="363325" cy="5275"/>
            </a:xfrm>
            <a:custGeom>
              <a:avLst/>
              <a:gdLst/>
              <a:ahLst/>
              <a:cxnLst/>
              <a:rect l="l" t="t" r="r" b="b"/>
              <a:pathLst>
                <a:path w="14533" h="211" extrusionOk="0">
                  <a:moveTo>
                    <a:pt x="1" y="1"/>
                  </a:moveTo>
                  <a:lnTo>
                    <a:pt x="1" y="210"/>
                  </a:lnTo>
                  <a:lnTo>
                    <a:pt x="14533" y="210"/>
                  </a:lnTo>
                  <a:lnTo>
                    <a:pt x="145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921" name="Google Shape;1921;p62"/>
          <p:cNvCxnSpPr>
            <a:stCxn id="1875" idx="2"/>
            <a:endCxn id="1877" idx="0"/>
          </p:cNvCxnSpPr>
          <p:nvPr/>
        </p:nvCxnSpPr>
        <p:spPr>
          <a:xfrm>
            <a:off x="1298713" y="2319806"/>
            <a:ext cx="0" cy="950100"/>
          </a:xfrm>
          <a:prstGeom prst="straightConnector1">
            <a:avLst/>
          </a:prstGeom>
          <a:noFill/>
          <a:ln w="9525" cap="flat" cmpd="sng">
            <a:solidFill>
              <a:schemeClr val="accent1"/>
            </a:solidFill>
            <a:prstDash val="solid"/>
            <a:round/>
            <a:headEnd type="none" w="med" len="med"/>
            <a:tailEnd type="none" w="med" len="med"/>
          </a:ln>
        </p:spPr>
      </p:cxnSp>
      <p:cxnSp>
        <p:nvCxnSpPr>
          <p:cNvPr id="1922" name="Google Shape;1922;p62"/>
          <p:cNvCxnSpPr>
            <a:stCxn id="1877" idx="3"/>
            <a:endCxn id="1878" idx="1"/>
          </p:cNvCxnSpPr>
          <p:nvPr/>
        </p:nvCxnSpPr>
        <p:spPr>
          <a:xfrm>
            <a:off x="1700563" y="3671656"/>
            <a:ext cx="887100" cy="0"/>
          </a:xfrm>
          <a:prstGeom prst="straightConnector1">
            <a:avLst/>
          </a:prstGeom>
          <a:noFill/>
          <a:ln w="9525" cap="flat" cmpd="sng">
            <a:solidFill>
              <a:schemeClr val="accent1"/>
            </a:solidFill>
            <a:prstDash val="solid"/>
            <a:round/>
            <a:headEnd type="none" w="med" len="med"/>
            <a:tailEnd type="none" w="med" len="med"/>
          </a:ln>
        </p:spPr>
      </p:cxnSp>
      <p:cxnSp>
        <p:nvCxnSpPr>
          <p:cNvPr id="1923" name="Google Shape;1923;p62"/>
          <p:cNvCxnSpPr>
            <a:stCxn id="1878" idx="0"/>
            <a:endCxn id="1876" idx="2"/>
          </p:cNvCxnSpPr>
          <p:nvPr/>
        </p:nvCxnSpPr>
        <p:spPr>
          <a:xfrm rot="10800000">
            <a:off x="2989425" y="2319731"/>
            <a:ext cx="0" cy="950100"/>
          </a:xfrm>
          <a:prstGeom prst="straightConnector1">
            <a:avLst/>
          </a:prstGeom>
          <a:noFill/>
          <a:ln w="9525" cap="flat" cmpd="sng">
            <a:solidFill>
              <a:schemeClr val="accent1"/>
            </a:solidFill>
            <a:prstDash val="solid"/>
            <a:round/>
            <a:headEnd type="none" w="med" len="med"/>
            <a:tailEnd type="none" w="med" len="med"/>
          </a:ln>
        </p:spPr>
      </p:cxnSp>
      <p:cxnSp>
        <p:nvCxnSpPr>
          <p:cNvPr id="1924" name="Google Shape;1924;p62"/>
          <p:cNvCxnSpPr>
            <a:stCxn id="1876" idx="1"/>
            <a:endCxn id="1875" idx="3"/>
          </p:cNvCxnSpPr>
          <p:nvPr/>
        </p:nvCxnSpPr>
        <p:spPr>
          <a:xfrm rot="10800000">
            <a:off x="1700475" y="1917981"/>
            <a:ext cx="887100" cy="0"/>
          </a:xfrm>
          <a:prstGeom prst="straightConnector1">
            <a:avLst/>
          </a:prstGeom>
          <a:noFill/>
          <a:ln w="9525" cap="flat" cmpd="sng">
            <a:solidFill>
              <a:schemeClr val="accent1"/>
            </a:solidFill>
            <a:prstDash val="solid"/>
            <a:round/>
            <a:headEnd type="none" w="med" len="med"/>
            <a:tailEnd type="none" w="med" len="med"/>
          </a:ln>
        </p:spPr>
      </p:cxnSp>
      <p:grpSp>
        <p:nvGrpSpPr>
          <p:cNvPr id="1925" name="Google Shape;1925;p62"/>
          <p:cNvGrpSpPr/>
          <p:nvPr/>
        </p:nvGrpSpPr>
        <p:grpSpPr>
          <a:xfrm rot="-526659">
            <a:off x="1656178" y="2428486"/>
            <a:ext cx="778295" cy="646758"/>
            <a:chOff x="452825" y="2888400"/>
            <a:chExt cx="1041825" cy="865750"/>
          </a:xfrm>
        </p:grpSpPr>
        <p:sp>
          <p:nvSpPr>
            <p:cNvPr id="1926" name="Google Shape;1926;p62"/>
            <p:cNvSpPr/>
            <p:nvPr/>
          </p:nvSpPr>
          <p:spPr>
            <a:xfrm>
              <a:off x="605350" y="2893325"/>
              <a:ext cx="237000" cy="187550"/>
            </a:xfrm>
            <a:custGeom>
              <a:avLst/>
              <a:gdLst/>
              <a:ahLst/>
              <a:cxnLst/>
              <a:rect l="l" t="t" r="r" b="b"/>
              <a:pathLst>
                <a:path w="9480" h="7502" extrusionOk="0">
                  <a:moveTo>
                    <a:pt x="5093" y="0"/>
                  </a:moveTo>
                  <a:lnTo>
                    <a:pt x="0" y="26"/>
                  </a:lnTo>
                  <a:lnTo>
                    <a:pt x="0" y="262"/>
                  </a:lnTo>
                  <a:lnTo>
                    <a:pt x="5093" y="236"/>
                  </a:lnTo>
                  <a:lnTo>
                    <a:pt x="5119" y="236"/>
                  </a:lnTo>
                  <a:cubicBezTo>
                    <a:pt x="6874" y="236"/>
                    <a:pt x="8275" y="1453"/>
                    <a:pt x="8484" y="3155"/>
                  </a:cubicBezTo>
                  <a:lnTo>
                    <a:pt x="9244" y="7502"/>
                  </a:lnTo>
                  <a:lnTo>
                    <a:pt x="9479" y="7463"/>
                  </a:lnTo>
                  <a:lnTo>
                    <a:pt x="8720" y="3116"/>
                  </a:lnTo>
                  <a:cubicBezTo>
                    <a:pt x="8510" y="1309"/>
                    <a:pt x="6992" y="0"/>
                    <a:pt x="51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2"/>
            <p:cNvSpPr/>
            <p:nvPr/>
          </p:nvSpPr>
          <p:spPr>
            <a:xfrm>
              <a:off x="1260950" y="3078250"/>
              <a:ext cx="71050" cy="317825"/>
            </a:xfrm>
            <a:custGeom>
              <a:avLst/>
              <a:gdLst/>
              <a:ahLst/>
              <a:cxnLst/>
              <a:rect l="l" t="t" r="r" b="b"/>
              <a:pathLst>
                <a:path w="2842" h="12713" extrusionOk="0">
                  <a:moveTo>
                    <a:pt x="2684" y="0"/>
                  </a:moveTo>
                  <a:lnTo>
                    <a:pt x="0" y="12673"/>
                  </a:lnTo>
                  <a:lnTo>
                    <a:pt x="157" y="12713"/>
                  </a:lnTo>
                  <a:lnTo>
                    <a:pt x="2841" y="26"/>
                  </a:lnTo>
                  <a:lnTo>
                    <a:pt x="2684"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2"/>
            <p:cNvSpPr/>
            <p:nvPr/>
          </p:nvSpPr>
          <p:spPr>
            <a:xfrm>
              <a:off x="481300" y="2933575"/>
              <a:ext cx="1013350" cy="500800"/>
            </a:xfrm>
            <a:custGeom>
              <a:avLst/>
              <a:gdLst/>
              <a:ahLst/>
              <a:cxnLst/>
              <a:rect l="l" t="t" r="r" b="b"/>
              <a:pathLst>
                <a:path w="40534" h="20032" extrusionOk="0">
                  <a:moveTo>
                    <a:pt x="5106" y="0"/>
                  </a:moveTo>
                  <a:lnTo>
                    <a:pt x="0" y="27"/>
                  </a:lnTo>
                  <a:lnTo>
                    <a:pt x="0" y="275"/>
                  </a:lnTo>
                  <a:lnTo>
                    <a:pt x="5106" y="236"/>
                  </a:lnTo>
                  <a:lnTo>
                    <a:pt x="5120" y="236"/>
                  </a:lnTo>
                  <a:cubicBezTo>
                    <a:pt x="6874" y="236"/>
                    <a:pt x="8288" y="1467"/>
                    <a:pt x="8484" y="3156"/>
                  </a:cubicBezTo>
                  <a:lnTo>
                    <a:pt x="8825" y="6062"/>
                  </a:lnTo>
                  <a:lnTo>
                    <a:pt x="38793" y="5879"/>
                  </a:lnTo>
                  <a:cubicBezTo>
                    <a:pt x="38806" y="5878"/>
                    <a:pt x="38819" y="5878"/>
                    <a:pt x="38832" y="5878"/>
                  </a:cubicBezTo>
                  <a:cubicBezTo>
                    <a:pt x="39288" y="5878"/>
                    <a:pt x="39703" y="6099"/>
                    <a:pt x="39958" y="6468"/>
                  </a:cubicBezTo>
                  <a:cubicBezTo>
                    <a:pt x="40233" y="6874"/>
                    <a:pt x="40285" y="7384"/>
                    <a:pt x="40102" y="7830"/>
                  </a:cubicBezTo>
                  <a:lnTo>
                    <a:pt x="36528" y="16994"/>
                  </a:lnTo>
                  <a:cubicBezTo>
                    <a:pt x="36266" y="17649"/>
                    <a:pt x="35637" y="18081"/>
                    <a:pt x="34930" y="18094"/>
                  </a:cubicBezTo>
                  <a:lnTo>
                    <a:pt x="10658" y="19770"/>
                  </a:lnTo>
                  <a:lnTo>
                    <a:pt x="9152" y="6808"/>
                  </a:lnTo>
                  <a:lnTo>
                    <a:pt x="8916" y="6835"/>
                  </a:lnTo>
                  <a:lnTo>
                    <a:pt x="10448" y="20031"/>
                  </a:lnTo>
                  <a:lnTo>
                    <a:pt x="34930" y="18343"/>
                  </a:lnTo>
                  <a:cubicBezTo>
                    <a:pt x="35742" y="18329"/>
                    <a:pt x="36462" y="17832"/>
                    <a:pt x="36750" y="17073"/>
                  </a:cubicBezTo>
                  <a:lnTo>
                    <a:pt x="40324" y="7908"/>
                  </a:lnTo>
                  <a:cubicBezTo>
                    <a:pt x="40534" y="7397"/>
                    <a:pt x="40482" y="6795"/>
                    <a:pt x="40167" y="6337"/>
                  </a:cubicBezTo>
                  <a:cubicBezTo>
                    <a:pt x="39853" y="5892"/>
                    <a:pt x="39343" y="5630"/>
                    <a:pt x="38793" y="5630"/>
                  </a:cubicBezTo>
                  <a:lnTo>
                    <a:pt x="38780" y="5630"/>
                  </a:lnTo>
                  <a:lnTo>
                    <a:pt x="9034" y="5813"/>
                  </a:lnTo>
                  <a:lnTo>
                    <a:pt x="8720" y="3116"/>
                  </a:lnTo>
                  <a:cubicBezTo>
                    <a:pt x="8510" y="1310"/>
                    <a:pt x="6992" y="0"/>
                    <a:pt x="512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2"/>
            <p:cNvSpPr/>
            <p:nvPr/>
          </p:nvSpPr>
          <p:spPr>
            <a:xfrm>
              <a:off x="745425" y="3440900"/>
              <a:ext cx="574125" cy="235025"/>
            </a:xfrm>
            <a:custGeom>
              <a:avLst/>
              <a:gdLst/>
              <a:ahLst/>
              <a:cxnLst/>
              <a:rect l="l" t="t" r="r" b="b"/>
              <a:pathLst>
                <a:path w="22965" h="9401" extrusionOk="0">
                  <a:moveTo>
                    <a:pt x="237" y="0"/>
                  </a:moveTo>
                  <a:lnTo>
                    <a:pt x="1" y="40"/>
                  </a:lnTo>
                  <a:lnTo>
                    <a:pt x="1114" y="7397"/>
                  </a:lnTo>
                  <a:cubicBezTo>
                    <a:pt x="1296" y="8554"/>
                    <a:pt x="2277" y="9401"/>
                    <a:pt x="3431" y="9401"/>
                  </a:cubicBezTo>
                  <a:cubicBezTo>
                    <a:pt x="3440" y="9401"/>
                    <a:pt x="3448" y="9401"/>
                    <a:pt x="3457" y="9400"/>
                  </a:cubicBezTo>
                  <a:lnTo>
                    <a:pt x="3536" y="9400"/>
                  </a:lnTo>
                  <a:cubicBezTo>
                    <a:pt x="6794" y="9295"/>
                    <a:pt x="13408" y="9275"/>
                    <a:pt x="18009" y="9275"/>
                  </a:cubicBezTo>
                  <a:cubicBezTo>
                    <a:pt x="20841" y="9275"/>
                    <a:pt x="22910" y="9283"/>
                    <a:pt x="22965" y="9283"/>
                  </a:cubicBezTo>
                  <a:lnTo>
                    <a:pt x="22965" y="9047"/>
                  </a:lnTo>
                  <a:cubicBezTo>
                    <a:pt x="22910" y="9047"/>
                    <a:pt x="20841" y="9039"/>
                    <a:pt x="18009" y="9039"/>
                  </a:cubicBezTo>
                  <a:cubicBezTo>
                    <a:pt x="13408" y="9039"/>
                    <a:pt x="6794" y="9059"/>
                    <a:pt x="3536" y="9165"/>
                  </a:cubicBezTo>
                  <a:cubicBezTo>
                    <a:pt x="3509" y="9166"/>
                    <a:pt x="3483" y="9166"/>
                    <a:pt x="3457" y="9166"/>
                  </a:cubicBezTo>
                  <a:cubicBezTo>
                    <a:pt x="2404" y="9166"/>
                    <a:pt x="1516" y="8406"/>
                    <a:pt x="1362" y="7371"/>
                  </a:cubicBezTo>
                  <a:lnTo>
                    <a:pt x="23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2"/>
            <p:cNvSpPr/>
            <p:nvPr/>
          </p:nvSpPr>
          <p:spPr>
            <a:xfrm>
              <a:off x="845925" y="3624825"/>
              <a:ext cx="125375" cy="129325"/>
            </a:xfrm>
            <a:custGeom>
              <a:avLst/>
              <a:gdLst/>
              <a:ahLst/>
              <a:cxnLst/>
              <a:rect l="l" t="t" r="r" b="b"/>
              <a:pathLst>
                <a:path w="5015" h="5173" extrusionOk="0">
                  <a:moveTo>
                    <a:pt x="2440" y="1"/>
                  </a:moveTo>
                  <a:cubicBezTo>
                    <a:pt x="2426" y="1"/>
                    <a:pt x="2411" y="1"/>
                    <a:pt x="2396" y="1"/>
                  </a:cubicBezTo>
                  <a:cubicBezTo>
                    <a:pt x="1048" y="27"/>
                    <a:pt x="0" y="1192"/>
                    <a:pt x="66" y="2619"/>
                  </a:cubicBezTo>
                  <a:cubicBezTo>
                    <a:pt x="130" y="4031"/>
                    <a:pt x="1258" y="5173"/>
                    <a:pt x="2587" y="5173"/>
                  </a:cubicBezTo>
                  <a:cubicBezTo>
                    <a:pt x="2602" y="5173"/>
                    <a:pt x="2617" y="5173"/>
                    <a:pt x="2632" y="5172"/>
                  </a:cubicBezTo>
                  <a:cubicBezTo>
                    <a:pt x="3967" y="5146"/>
                    <a:pt x="5014" y="3981"/>
                    <a:pt x="4949" y="2554"/>
                  </a:cubicBezTo>
                  <a:cubicBezTo>
                    <a:pt x="4884" y="1156"/>
                    <a:pt x="3757" y="1"/>
                    <a:pt x="244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2"/>
            <p:cNvSpPr/>
            <p:nvPr/>
          </p:nvSpPr>
          <p:spPr>
            <a:xfrm>
              <a:off x="891750" y="3672300"/>
              <a:ext cx="34050" cy="34400"/>
            </a:xfrm>
            <a:custGeom>
              <a:avLst/>
              <a:gdLst/>
              <a:ahLst/>
              <a:cxnLst/>
              <a:rect l="l" t="t" r="r" b="b"/>
              <a:pathLst>
                <a:path w="1362" h="1376" extrusionOk="0">
                  <a:moveTo>
                    <a:pt x="655" y="0"/>
                  </a:moveTo>
                  <a:cubicBezTo>
                    <a:pt x="288" y="13"/>
                    <a:pt x="0" y="328"/>
                    <a:pt x="26" y="694"/>
                  </a:cubicBezTo>
                  <a:cubicBezTo>
                    <a:pt x="39" y="1061"/>
                    <a:pt x="340" y="1362"/>
                    <a:pt x="720" y="1375"/>
                  </a:cubicBezTo>
                  <a:cubicBezTo>
                    <a:pt x="1087" y="1362"/>
                    <a:pt x="1362" y="1048"/>
                    <a:pt x="1335" y="681"/>
                  </a:cubicBezTo>
                  <a:cubicBezTo>
                    <a:pt x="1322" y="302"/>
                    <a:pt x="1021" y="0"/>
                    <a:pt x="6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2"/>
            <p:cNvSpPr/>
            <p:nvPr/>
          </p:nvSpPr>
          <p:spPr>
            <a:xfrm>
              <a:off x="1131000" y="3621550"/>
              <a:ext cx="125375" cy="129325"/>
            </a:xfrm>
            <a:custGeom>
              <a:avLst/>
              <a:gdLst/>
              <a:ahLst/>
              <a:cxnLst/>
              <a:rect l="l" t="t" r="r" b="b"/>
              <a:pathLst>
                <a:path w="5015" h="5173" extrusionOk="0">
                  <a:moveTo>
                    <a:pt x="2428" y="1"/>
                  </a:moveTo>
                  <a:cubicBezTo>
                    <a:pt x="2413" y="1"/>
                    <a:pt x="2398" y="1"/>
                    <a:pt x="2383" y="1"/>
                  </a:cubicBezTo>
                  <a:cubicBezTo>
                    <a:pt x="1048" y="27"/>
                    <a:pt x="0" y="1193"/>
                    <a:pt x="66" y="2620"/>
                  </a:cubicBezTo>
                  <a:cubicBezTo>
                    <a:pt x="131" y="4038"/>
                    <a:pt x="1270" y="5173"/>
                    <a:pt x="2609" y="5173"/>
                  </a:cubicBezTo>
                  <a:cubicBezTo>
                    <a:pt x="2617" y="5173"/>
                    <a:pt x="2624" y="5173"/>
                    <a:pt x="2632" y="5173"/>
                  </a:cubicBezTo>
                  <a:cubicBezTo>
                    <a:pt x="3967" y="5159"/>
                    <a:pt x="5015" y="3981"/>
                    <a:pt x="4949" y="2554"/>
                  </a:cubicBezTo>
                  <a:cubicBezTo>
                    <a:pt x="4885" y="1156"/>
                    <a:pt x="3757" y="1"/>
                    <a:pt x="2428"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2"/>
            <p:cNvSpPr/>
            <p:nvPr/>
          </p:nvSpPr>
          <p:spPr>
            <a:xfrm>
              <a:off x="1176500" y="3669025"/>
              <a:ext cx="34375" cy="34400"/>
            </a:xfrm>
            <a:custGeom>
              <a:avLst/>
              <a:gdLst/>
              <a:ahLst/>
              <a:cxnLst/>
              <a:rect l="l" t="t" r="r" b="b"/>
              <a:pathLst>
                <a:path w="1375" h="1376" extrusionOk="0">
                  <a:moveTo>
                    <a:pt x="655" y="0"/>
                  </a:moveTo>
                  <a:cubicBezTo>
                    <a:pt x="288" y="14"/>
                    <a:pt x="0" y="328"/>
                    <a:pt x="40" y="694"/>
                  </a:cubicBezTo>
                  <a:cubicBezTo>
                    <a:pt x="40" y="1074"/>
                    <a:pt x="341" y="1375"/>
                    <a:pt x="720" y="1375"/>
                  </a:cubicBezTo>
                  <a:cubicBezTo>
                    <a:pt x="1087" y="1362"/>
                    <a:pt x="1375" y="1048"/>
                    <a:pt x="1336" y="681"/>
                  </a:cubicBezTo>
                  <a:cubicBezTo>
                    <a:pt x="1323" y="315"/>
                    <a:pt x="1021" y="14"/>
                    <a:pt x="6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2"/>
            <p:cNvSpPr/>
            <p:nvPr/>
          </p:nvSpPr>
          <p:spPr>
            <a:xfrm>
              <a:off x="1115950" y="3078900"/>
              <a:ext cx="34725" cy="326350"/>
            </a:xfrm>
            <a:custGeom>
              <a:avLst/>
              <a:gdLst/>
              <a:ahLst/>
              <a:cxnLst/>
              <a:rect l="l" t="t" r="r" b="b"/>
              <a:pathLst>
                <a:path w="1389" h="13054" extrusionOk="0">
                  <a:moveTo>
                    <a:pt x="1218" y="0"/>
                  </a:moveTo>
                  <a:lnTo>
                    <a:pt x="0" y="13040"/>
                  </a:lnTo>
                  <a:lnTo>
                    <a:pt x="157" y="13053"/>
                  </a:lnTo>
                  <a:lnTo>
                    <a:pt x="1388" y="13"/>
                  </a:lnTo>
                  <a:lnTo>
                    <a:pt x="1218"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2"/>
            <p:cNvSpPr/>
            <p:nvPr/>
          </p:nvSpPr>
          <p:spPr>
            <a:xfrm>
              <a:off x="973900" y="3080525"/>
              <a:ext cx="3950" cy="334875"/>
            </a:xfrm>
            <a:custGeom>
              <a:avLst/>
              <a:gdLst/>
              <a:ahLst/>
              <a:cxnLst/>
              <a:rect l="l" t="t" r="r" b="b"/>
              <a:pathLst>
                <a:path w="158" h="13395" extrusionOk="0">
                  <a:moveTo>
                    <a:pt x="0" y="1"/>
                  </a:moveTo>
                  <a:lnTo>
                    <a:pt x="0" y="13394"/>
                  </a:lnTo>
                  <a:lnTo>
                    <a:pt x="157" y="13394"/>
                  </a:lnTo>
                  <a:lnTo>
                    <a:pt x="15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2"/>
            <p:cNvSpPr/>
            <p:nvPr/>
          </p:nvSpPr>
          <p:spPr>
            <a:xfrm>
              <a:off x="802375" y="3081525"/>
              <a:ext cx="27850" cy="341400"/>
            </a:xfrm>
            <a:custGeom>
              <a:avLst/>
              <a:gdLst/>
              <a:ahLst/>
              <a:cxnLst/>
              <a:rect l="l" t="t" r="r" b="b"/>
              <a:pathLst>
                <a:path w="1114" h="13656" extrusionOk="0">
                  <a:moveTo>
                    <a:pt x="158" y="0"/>
                  </a:moveTo>
                  <a:lnTo>
                    <a:pt x="1" y="13"/>
                  </a:lnTo>
                  <a:lnTo>
                    <a:pt x="957" y="13655"/>
                  </a:lnTo>
                  <a:lnTo>
                    <a:pt x="1114" y="13642"/>
                  </a:lnTo>
                  <a:lnTo>
                    <a:pt x="158"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2"/>
            <p:cNvSpPr/>
            <p:nvPr/>
          </p:nvSpPr>
          <p:spPr>
            <a:xfrm>
              <a:off x="732350" y="3320125"/>
              <a:ext cx="679500" cy="8200"/>
            </a:xfrm>
            <a:custGeom>
              <a:avLst/>
              <a:gdLst/>
              <a:ahLst/>
              <a:cxnLst/>
              <a:rect l="l" t="t" r="r" b="b"/>
              <a:pathLst>
                <a:path w="27180" h="328" extrusionOk="0">
                  <a:moveTo>
                    <a:pt x="27180" y="0"/>
                  </a:moveTo>
                  <a:lnTo>
                    <a:pt x="0" y="157"/>
                  </a:lnTo>
                  <a:lnTo>
                    <a:pt x="0" y="328"/>
                  </a:lnTo>
                  <a:lnTo>
                    <a:pt x="27180" y="157"/>
                  </a:lnTo>
                  <a:lnTo>
                    <a:pt x="2718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2"/>
            <p:cNvSpPr/>
            <p:nvPr/>
          </p:nvSpPr>
          <p:spPr>
            <a:xfrm>
              <a:off x="716950" y="3198025"/>
              <a:ext cx="738750" cy="8550"/>
            </a:xfrm>
            <a:custGeom>
              <a:avLst/>
              <a:gdLst/>
              <a:ahLst/>
              <a:cxnLst/>
              <a:rect l="l" t="t" r="r" b="b"/>
              <a:pathLst>
                <a:path w="29550" h="342" extrusionOk="0">
                  <a:moveTo>
                    <a:pt x="29550" y="1"/>
                  </a:moveTo>
                  <a:lnTo>
                    <a:pt x="1" y="171"/>
                  </a:lnTo>
                  <a:lnTo>
                    <a:pt x="1" y="341"/>
                  </a:lnTo>
                  <a:lnTo>
                    <a:pt x="29550" y="158"/>
                  </a:lnTo>
                  <a:lnTo>
                    <a:pt x="2955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2"/>
            <p:cNvSpPr/>
            <p:nvPr/>
          </p:nvSpPr>
          <p:spPr>
            <a:xfrm>
              <a:off x="452825" y="2930300"/>
              <a:ext cx="124725" cy="32100"/>
            </a:xfrm>
            <a:custGeom>
              <a:avLst/>
              <a:gdLst/>
              <a:ahLst/>
              <a:cxnLst/>
              <a:rect l="l" t="t" r="r" b="b"/>
              <a:pathLst>
                <a:path w="4989" h="1284" extrusionOk="0">
                  <a:moveTo>
                    <a:pt x="642" y="1"/>
                  </a:moveTo>
                  <a:cubicBezTo>
                    <a:pt x="289" y="1"/>
                    <a:pt x="0" y="289"/>
                    <a:pt x="0" y="642"/>
                  </a:cubicBezTo>
                  <a:cubicBezTo>
                    <a:pt x="0" y="996"/>
                    <a:pt x="289" y="1284"/>
                    <a:pt x="642" y="1284"/>
                  </a:cubicBezTo>
                  <a:lnTo>
                    <a:pt x="4347" y="1284"/>
                  </a:lnTo>
                  <a:cubicBezTo>
                    <a:pt x="4701" y="1284"/>
                    <a:pt x="4989" y="996"/>
                    <a:pt x="4989" y="642"/>
                  </a:cubicBezTo>
                  <a:cubicBezTo>
                    <a:pt x="4989" y="289"/>
                    <a:pt x="4701" y="1"/>
                    <a:pt x="434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2"/>
            <p:cNvSpPr/>
            <p:nvPr/>
          </p:nvSpPr>
          <p:spPr>
            <a:xfrm>
              <a:off x="552325" y="2888400"/>
              <a:ext cx="124725" cy="32100"/>
            </a:xfrm>
            <a:custGeom>
              <a:avLst/>
              <a:gdLst/>
              <a:ahLst/>
              <a:cxnLst/>
              <a:rect l="l" t="t" r="r" b="b"/>
              <a:pathLst>
                <a:path w="4989" h="1284" extrusionOk="0">
                  <a:moveTo>
                    <a:pt x="642" y="1"/>
                  </a:moveTo>
                  <a:cubicBezTo>
                    <a:pt x="289" y="1"/>
                    <a:pt x="0" y="289"/>
                    <a:pt x="0" y="655"/>
                  </a:cubicBezTo>
                  <a:cubicBezTo>
                    <a:pt x="0" y="996"/>
                    <a:pt x="289" y="1284"/>
                    <a:pt x="642" y="1284"/>
                  </a:cubicBezTo>
                  <a:lnTo>
                    <a:pt x="4347" y="1284"/>
                  </a:lnTo>
                  <a:cubicBezTo>
                    <a:pt x="4687" y="1284"/>
                    <a:pt x="4976" y="996"/>
                    <a:pt x="4989" y="655"/>
                  </a:cubicBezTo>
                  <a:cubicBezTo>
                    <a:pt x="4989" y="289"/>
                    <a:pt x="4701" y="1"/>
                    <a:pt x="434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44"/>
        <p:cNvGrpSpPr/>
        <p:nvPr/>
      </p:nvGrpSpPr>
      <p:grpSpPr>
        <a:xfrm>
          <a:off x="0" y="0"/>
          <a:ext cx="0" cy="0"/>
          <a:chOff x="0" y="0"/>
          <a:chExt cx="0" cy="0"/>
        </a:xfrm>
      </p:grpSpPr>
      <p:sp>
        <p:nvSpPr>
          <p:cNvPr id="1945" name="Google Shape;1945;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map</a:t>
            </a:r>
            <a:endParaRPr/>
          </a:p>
        </p:txBody>
      </p:sp>
      <p:sp>
        <p:nvSpPr>
          <p:cNvPr id="1946" name="Google Shape;1946;p63"/>
          <p:cNvSpPr txBox="1"/>
          <p:nvPr/>
        </p:nvSpPr>
        <p:spPr>
          <a:xfrm>
            <a:off x="1202338" y="1973813"/>
            <a:ext cx="21783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Lexend ExtraBold"/>
                <a:ea typeface="Lexend ExtraBold"/>
                <a:cs typeface="Lexend ExtraBold"/>
                <a:sym typeface="Lexend ExtraBold"/>
              </a:rPr>
              <a:t>Mars</a:t>
            </a:r>
            <a:endParaRPr sz="2200">
              <a:solidFill>
                <a:schemeClr val="dk1"/>
              </a:solidFill>
              <a:latin typeface="Lexend ExtraBold"/>
              <a:ea typeface="Lexend ExtraBold"/>
              <a:cs typeface="Lexend ExtraBold"/>
              <a:sym typeface="Lexend ExtraBold"/>
            </a:endParaRPr>
          </a:p>
        </p:txBody>
      </p:sp>
      <p:sp>
        <p:nvSpPr>
          <p:cNvPr id="1947" name="Google Shape;1947;p63"/>
          <p:cNvSpPr txBox="1"/>
          <p:nvPr/>
        </p:nvSpPr>
        <p:spPr>
          <a:xfrm>
            <a:off x="1202338" y="3389825"/>
            <a:ext cx="21783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Lexend ExtraBold"/>
                <a:ea typeface="Lexend ExtraBold"/>
                <a:cs typeface="Lexend ExtraBold"/>
                <a:sym typeface="Lexend ExtraBold"/>
              </a:rPr>
              <a:t>Neptune</a:t>
            </a:r>
            <a:endParaRPr sz="2200">
              <a:solidFill>
                <a:schemeClr val="dk1"/>
              </a:solidFill>
              <a:latin typeface="Lexend ExtraBold"/>
              <a:ea typeface="Lexend ExtraBold"/>
              <a:cs typeface="Lexend ExtraBold"/>
              <a:sym typeface="Lexend ExtraBold"/>
            </a:endParaRPr>
          </a:p>
        </p:txBody>
      </p:sp>
      <p:sp>
        <p:nvSpPr>
          <p:cNvPr id="1948" name="Google Shape;1948;p63"/>
          <p:cNvSpPr txBox="1"/>
          <p:nvPr/>
        </p:nvSpPr>
        <p:spPr>
          <a:xfrm>
            <a:off x="1202309" y="2281038"/>
            <a:ext cx="2178300" cy="4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DM Sans"/>
                <a:ea typeface="DM Sans"/>
                <a:cs typeface="DM Sans"/>
                <a:sym typeface="DM Sans"/>
              </a:rPr>
              <a:t>Mars is actually a very cold planet</a:t>
            </a:r>
            <a:endParaRPr>
              <a:solidFill>
                <a:schemeClr val="dk1"/>
              </a:solidFill>
              <a:latin typeface="DM Sans"/>
              <a:ea typeface="DM Sans"/>
              <a:cs typeface="DM Sans"/>
              <a:sym typeface="DM Sans"/>
            </a:endParaRPr>
          </a:p>
        </p:txBody>
      </p:sp>
      <p:sp>
        <p:nvSpPr>
          <p:cNvPr id="1949" name="Google Shape;1949;p63"/>
          <p:cNvSpPr txBox="1"/>
          <p:nvPr/>
        </p:nvSpPr>
        <p:spPr>
          <a:xfrm>
            <a:off x="1202309" y="3697050"/>
            <a:ext cx="2178300" cy="4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DM Sans"/>
                <a:ea typeface="DM Sans"/>
                <a:cs typeface="DM Sans"/>
                <a:sym typeface="DM Sans"/>
              </a:rPr>
              <a:t>It’s the farthest planet from the Sun</a:t>
            </a:r>
            <a:endParaRPr>
              <a:solidFill>
                <a:schemeClr val="dk1"/>
              </a:solidFill>
              <a:latin typeface="DM Sans"/>
              <a:ea typeface="DM Sans"/>
              <a:cs typeface="DM Sans"/>
              <a:sym typeface="DM Sans"/>
            </a:endParaRPr>
          </a:p>
        </p:txBody>
      </p:sp>
      <p:grpSp>
        <p:nvGrpSpPr>
          <p:cNvPr id="1950" name="Google Shape;1950;p63"/>
          <p:cNvGrpSpPr/>
          <p:nvPr/>
        </p:nvGrpSpPr>
        <p:grpSpPr>
          <a:xfrm>
            <a:off x="3645721" y="1615039"/>
            <a:ext cx="4597135" cy="2449061"/>
            <a:chOff x="233350" y="949250"/>
            <a:chExt cx="7137300" cy="3802300"/>
          </a:xfrm>
        </p:grpSpPr>
        <p:sp>
          <p:nvSpPr>
            <p:cNvPr id="1951" name="Google Shape;1951;p63"/>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3"/>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3"/>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3"/>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3"/>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3"/>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3"/>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3"/>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3"/>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3"/>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3"/>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3"/>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3"/>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3"/>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3"/>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3"/>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3"/>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3"/>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3"/>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3"/>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3"/>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3"/>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3"/>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3"/>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3"/>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3"/>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3"/>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3"/>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3"/>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3"/>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3"/>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3"/>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3"/>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3"/>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3"/>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3"/>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3"/>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3"/>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3"/>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3"/>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3"/>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3"/>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3"/>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3"/>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3"/>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3"/>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3"/>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3"/>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3"/>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3"/>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3"/>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2" name="Google Shape;2002;p63"/>
          <p:cNvSpPr/>
          <p:nvPr/>
        </p:nvSpPr>
        <p:spPr>
          <a:xfrm>
            <a:off x="826113" y="2015835"/>
            <a:ext cx="223800" cy="2238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3"/>
          <p:cNvSpPr/>
          <p:nvPr/>
        </p:nvSpPr>
        <p:spPr>
          <a:xfrm>
            <a:off x="826113" y="3431848"/>
            <a:ext cx="223800" cy="2238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3"/>
          <p:cNvSpPr/>
          <p:nvPr/>
        </p:nvSpPr>
        <p:spPr>
          <a:xfrm>
            <a:off x="6702088" y="2183275"/>
            <a:ext cx="223800" cy="2238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3"/>
          <p:cNvSpPr/>
          <p:nvPr/>
        </p:nvSpPr>
        <p:spPr>
          <a:xfrm>
            <a:off x="4730413" y="3136950"/>
            <a:ext cx="223800" cy="2238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6" name="Google Shape;2006;p63"/>
          <p:cNvGrpSpPr/>
          <p:nvPr/>
        </p:nvGrpSpPr>
        <p:grpSpPr>
          <a:xfrm>
            <a:off x="7275585" y="317474"/>
            <a:ext cx="967270" cy="827813"/>
            <a:chOff x="255410" y="2108637"/>
            <a:chExt cx="967270" cy="827813"/>
          </a:xfrm>
        </p:grpSpPr>
        <p:sp>
          <p:nvSpPr>
            <p:cNvPr id="2007" name="Google Shape;2007;p63"/>
            <p:cNvSpPr/>
            <p:nvPr/>
          </p:nvSpPr>
          <p:spPr>
            <a:xfrm rot="770040">
              <a:off x="526449" y="2171107"/>
              <a:ext cx="633760" cy="633722"/>
            </a:xfrm>
            <a:custGeom>
              <a:avLst/>
              <a:gdLst/>
              <a:ahLst/>
              <a:cxnLst/>
              <a:rect l="l" t="t" r="r" b="b"/>
              <a:pathLst>
                <a:path w="15620" h="15620" extrusionOk="0">
                  <a:moveTo>
                    <a:pt x="6232" y="0"/>
                  </a:moveTo>
                  <a:lnTo>
                    <a:pt x="6036" y="4242"/>
                  </a:lnTo>
                  <a:lnTo>
                    <a:pt x="2540" y="1846"/>
                  </a:lnTo>
                  <a:lnTo>
                    <a:pt x="2540" y="1846"/>
                  </a:lnTo>
                  <a:lnTo>
                    <a:pt x="4491" y="5617"/>
                  </a:lnTo>
                  <a:lnTo>
                    <a:pt x="262" y="5277"/>
                  </a:lnTo>
                  <a:lnTo>
                    <a:pt x="3836" y="7568"/>
                  </a:lnTo>
                  <a:lnTo>
                    <a:pt x="0" y="9401"/>
                  </a:lnTo>
                  <a:lnTo>
                    <a:pt x="4242" y="9584"/>
                  </a:lnTo>
                  <a:lnTo>
                    <a:pt x="1846" y="13093"/>
                  </a:lnTo>
                  <a:lnTo>
                    <a:pt x="1846" y="13093"/>
                  </a:lnTo>
                  <a:lnTo>
                    <a:pt x="5617" y="11129"/>
                  </a:lnTo>
                  <a:lnTo>
                    <a:pt x="5289" y="15371"/>
                  </a:lnTo>
                  <a:lnTo>
                    <a:pt x="7567" y="11783"/>
                  </a:lnTo>
                  <a:lnTo>
                    <a:pt x="9400" y="15619"/>
                  </a:lnTo>
                  <a:lnTo>
                    <a:pt x="9597" y="11378"/>
                  </a:lnTo>
                  <a:lnTo>
                    <a:pt x="13092" y="13773"/>
                  </a:lnTo>
                  <a:lnTo>
                    <a:pt x="11142" y="10016"/>
                  </a:lnTo>
                  <a:lnTo>
                    <a:pt x="15370" y="10343"/>
                  </a:lnTo>
                  <a:lnTo>
                    <a:pt x="11796" y="8052"/>
                  </a:lnTo>
                  <a:lnTo>
                    <a:pt x="15619" y="6219"/>
                  </a:lnTo>
                  <a:lnTo>
                    <a:pt x="11377" y="6036"/>
                  </a:lnTo>
                  <a:lnTo>
                    <a:pt x="13786" y="2527"/>
                  </a:lnTo>
                  <a:lnTo>
                    <a:pt x="10016" y="4491"/>
                  </a:lnTo>
                  <a:lnTo>
                    <a:pt x="10343" y="249"/>
                  </a:lnTo>
                  <a:lnTo>
                    <a:pt x="8052" y="3836"/>
                  </a:lnTo>
                  <a:lnTo>
                    <a:pt x="6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8" name="Google Shape;2008;p63"/>
            <p:cNvGrpSpPr/>
            <p:nvPr/>
          </p:nvGrpSpPr>
          <p:grpSpPr>
            <a:xfrm rot="709984">
              <a:off x="304009" y="2289072"/>
              <a:ext cx="870064" cy="564164"/>
              <a:chOff x="3861980" y="1963565"/>
              <a:chExt cx="555640" cy="360287"/>
            </a:xfrm>
          </p:grpSpPr>
          <p:sp>
            <p:nvSpPr>
              <p:cNvPr id="2009" name="Google Shape;2009;p63"/>
              <p:cNvSpPr/>
              <p:nvPr/>
            </p:nvSpPr>
            <p:spPr>
              <a:xfrm>
                <a:off x="3861980" y="1963565"/>
                <a:ext cx="555640" cy="317240"/>
              </a:xfrm>
              <a:custGeom>
                <a:avLst/>
                <a:gdLst/>
                <a:ahLst/>
                <a:cxnLst/>
                <a:rect l="l" t="t" r="r" b="b"/>
                <a:pathLst>
                  <a:path w="8274" h="4724" extrusionOk="0">
                    <a:moveTo>
                      <a:pt x="138" y="0"/>
                    </a:moveTo>
                    <a:cubicBezTo>
                      <a:pt x="1" y="0"/>
                      <a:pt x="1" y="200"/>
                      <a:pt x="138" y="200"/>
                    </a:cubicBezTo>
                    <a:lnTo>
                      <a:pt x="1838" y="200"/>
                    </a:lnTo>
                    <a:cubicBezTo>
                      <a:pt x="1888" y="200"/>
                      <a:pt x="1925" y="225"/>
                      <a:pt x="1950" y="275"/>
                    </a:cubicBezTo>
                    <a:lnTo>
                      <a:pt x="3087" y="4499"/>
                    </a:lnTo>
                    <a:cubicBezTo>
                      <a:pt x="3125" y="4611"/>
                      <a:pt x="3225" y="4699"/>
                      <a:pt x="3350" y="4699"/>
                    </a:cubicBezTo>
                    <a:lnTo>
                      <a:pt x="7311" y="4724"/>
                    </a:lnTo>
                    <a:cubicBezTo>
                      <a:pt x="7424" y="4724"/>
                      <a:pt x="7536" y="4636"/>
                      <a:pt x="7574" y="4524"/>
                    </a:cubicBezTo>
                    <a:lnTo>
                      <a:pt x="8236" y="1675"/>
                    </a:lnTo>
                    <a:cubicBezTo>
                      <a:pt x="8274" y="1525"/>
                      <a:pt x="8161" y="1375"/>
                      <a:pt x="7999" y="1375"/>
                    </a:cubicBezTo>
                    <a:lnTo>
                      <a:pt x="3062" y="1375"/>
                    </a:lnTo>
                    <a:cubicBezTo>
                      <a:pt x="3059" y="1374"/>
                      <a:pt x="3056" y="1374"/>
                      <a:pt x="3054" y="1374"/>
                    </a:cubicBezTo>
                    <a:cubicBezTo>
                      <a:pt x="2953" y="1374"/>
                      <a:pt x="2953" y="1575"/>
                      <a:pt x="3054" y="1575"/>
                    </a:cubicBezTo>
                    <a:cubicBezTo>
                      <a:pt x="3056" y="1575"/>
                      <a:pt x="3059" y="1575"/>
                      <a:pt x="3062" y="1575"/>
                    </a:cubicBezTo>
                    <a:lnTo>
                      <a:pt x="7999" y="1575"/>
                    </a:lnTo>
                    <a:cubicBezTo>
                      <a:pt x="8011" y="1575"/>
                      <a:pt x="8024" y="1587"/>
                      <a:pt x="8036" y="1587"/>
                    </a:cubicBezTo>
                    <a:cubicBezTo>
                      <a:pt x="8049" y="1600"/>
                      <a:pt x="8049" y="1612"/>
                      <a:pt x="8049" y="1625"/>
                    </a:cubicBezTo>
                    <a:lnTo>
                      <a:pt x="7374" y="4474"/>
                    </a:lnTo>
                    <a:cubicBezTo>
                      <a:pt x="7361" y="4499"/>
                      <a:pt x="7336" y="4524"/>
                      <a:pt x="7311" y="4524"/>
                    </a:cubicBezTo>
                    <a:lnTo>
                      <a:pt x="3350" y="4499"/>
                    </a:lnTo>
                    <a:cubicBezTo>
                      <a:pt x="3325" y="4499"/>
                      <a:pt x="3287" y="4474"/>
                      <a:pt x="3287" y="4449"/>
                    </a:cubicBezTo>
                    <a:lnTo>
                      <a:pt x="2138" y="225"/>
                    </a:lnTo>
                    <a:cubicBezTo>
                      <a:pt x="2100" y="87"/>
                      <a:pt x="1975" y="0"/>
                      <a:pt x="18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3"/>
              <p:cNvSpPr/>
              <p:nvPr/>
            </p:nvSpPr>
            <p:spPr>
              <a:xfrm>
                <a:off x="4083524" y="2135548"/>
                <a:ext cx="266941" cy="13498"/>
              </a:xfrm>
              <a:custGeom>
                <a:avLst/>
                <a:gdLst/>
                <a:ahLst/>
                <a:cxnLst/>
                <a:rect l="l" t="t" r="r" b="b"/>
                <a:pathLst>
                  <a:path w="3975" h="201" extrusionOk="0">
                    <a:moveTo>
                      <a:pt x="113" y="1"/>
                    </a:moveTo>
                    <a:cubicBezTo>
                      <a:pt x="1" y="13"/>
                      <a:pt x="1" y="188"/>
                      <a:pt x="113" y="201"/>
                    </a:cubicBezTo>
                    <a:lnTo>
                      <a:pt x="3850" y="201"/>
                    </a:lnTo>
                    <a:cubicBezTo>
                      <a:pt x="3975" y="188"/>
                      <a:pt x="3975" y="13"/>
                      <a:pt x="3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3"/>
              <p:cNvSpPr/>
              <p:nvPr/>
            </p:nvSpPr>
            <p:spPr>
              <a:xfrm>
                <a:off x="4084397" y="2188467"/>
                <a:ext cx="264389" cy="13498"/>
              </a:xfrm>
              <a:custGeom>
                <a:avLst/>
                <a:gdLst/>
                <a:ahLst/>
                <a:cxnLst/>
                <a:rect l="l" t="t" r="r" b="b"/>
                <a:pathLst>
                  <a:path w="3937" h="201" extrusionOk="0">
                    <a:moveTo>
                      <a:pt x="100" y="0"/>
                    </a:moveTo>
                    <a:cubicBezTo>
                      <a:pt x="50" y="0"/>
                      <a:pt x="0" y="38"/>
                      <a:pt x="0" y="100"/>
                    </a:cubicBezTo>
                    <a:cubicBezTo>
                      <a:pt x="0" y="150"/>
                      <a:pt x="50" y="200"/>
                      <a:pt x="100" y="200"/>
                    </a:cubicBezTo>
                    <a:lnTo>
                      <a:pt x="3837" y="200"/>
                    </a:lnTo>
                    <a:cubicBezTo>
                      <a:pt x="3899" y="200"/>
                      <a:pt x="3937" y="150"/>
                      <a:pt x="3937" y="100"/>
                    </a:cubicBezTo>
                    <a:cubicBezTo>
                      <a:pt x="3937" y="38"/>
                      <a:pt x="3899" y="0"/>
                      <a:pt x="38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3"/>
              <p:cNvSpPr/>
              <p:nvPr/>
            </p:nvSpPr>
            <p:spPr>
              <a:xfrm>
                <a:off x="4118780" y="2274022"/>
                <a:ext cx="58828" cy="49829"/>
              </a:xfrm>
              <a:custGeom>
                <a:avLst/>
                <a:gdLst/>
                <a:ahLst/>
                <a:cxnLst/>
                <a:rect l="l" t="t" r="r" b="b"/>
                <a:pathLst>
                  <a:path w="876" h="742" extrusionOk="0">
                    <a:moveTo>
                      <a:pt x="501" y="1"/>
                    </a:moveTo>
                    <a:cubicBezTo>
                      <a:pt x="163" y="1"/>
                      <a:pt x="1" y="401"/>
                      <a:pt x="238" y="638"/>
                    </a:cubicBezTo>
                    <a:cubicBezTo>
                      <a:pt x="310" y="710"/>
                      <a:pt x="400" y="742"/>
                      <a:pt x="490" y="742"/>
                    </a:cubicBezTo>
                    <a:cubicBezTo>
                      <a:pt x="684" y="742"/>
                      <a:pt x="876" y="593"/>
                      <a:pt x="876" y="363"/>
                    </a:cubicBezTo>
                    <a:cubicBezTo>
                      <a:pt x="876" y="163"/>
                      <a:pt x="701" y="1"/>
                      <a:pt x="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3"/>
              <p:cNvSpPr/>
              <p:nvPr/>
            </p:nvSpPr>
            <p:spPr>
              <a:xfrm>
                <a:off x="4278274" y="2274022"/>
                <a:ext cx="58761" cy="49829"/>
              </a:xfrm>
              <a:custGeom>
                <a:avLst/>
                <a:gdLst/>
                <a:ahLst/>
                <a:cxnLst/>
                <a:rect l="l" t="t" r="r" b="b"/>
                <a:pathLst>
                  <a:path w="875" h="742" extrusionOk="0">
                    <a:moveTo>
                      <a:pt x="500" y="1"/>
                    </a:moveTo>
                    <a:cubicBezTo>
                      <a:pt x="163" y="1"/>
                      <a:pt x="0" y="401"/>
                      <a:pt x="238" y="638"/>
                    </a:cubicBezTo>
                    <a:cubicBezTo>
                      <a:pt x="313" y="710"/>
                      <a:pt x="405" y="742"/>
                      <a:pt x="495" y="742"/>
                    </a:cubicBezTo>
                    <a:cubicBezTo>
                      <a:pt x="689" y="742"/>
                      <a:pt x="875" y="593"/>
                      <a:pt x="875" y="363"/>
                    </a:cubicBezTo>
                    <a:cubicBezTo>
                      <a:pt x="875" y="163"/>
                      <a:pt x="700"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4" name="Google Shape;2014;p63"/>
          <p:cNvGrpSpPr/>
          <p:nvPr/>
        </p:nvGrpSpPr>
        <p:grpSpPr>
          <a:xfrm>
            <a:off x="1266155" y="499847"/>
            <a:ext cx="479276" cy="463063"/>
            <a:chOff x="6085197" y="1608975"/>
            <a:chExt cx="296453" cy="286425"/>
          </a:xfrm>
        </p:grpSpPr>
        <p:sp>
          <p:nvSpPr>
            <p:cNvPr id="2015" name="Google Shape;2015;p63"/>
            <p:cNvSpPr/>
            <p:nvPr/>
          </p:nvSpPr>
          <p:spPr>
            <a:xfrm>
              <a:off x="6227450" y="1611925"/>
              <a:ext cx="154200" cy="280850"/>
            </a:xfrm>
            <a:custGeom>
              <a:avLst/>
              <a:gdLst/>
              <a:ahLst/>
              <a:cxnLst/>
              <a:rect l="l" t="t" r="r" b="b"/>
              <a:pathLst>
                <a:path w="6168" h="11234" extrusionOk="0">
                  <a:moveTo>
                    <a:pt x="2515" y="0"/>
                  </a:moveTo>
                  <a:lnTo>
                    <a:pt x="2515" y="956"/>
                  </a:lnTo>
                  <a:cubicBezTo>
                    <a:pt x="1114" y="1126"/>
                    <a:pt x="223" y="2003"/>
                    <a:pt x="223" y="3273"/>
                  </a:cubicBezTo>
                  <a:cubicBezTo>
                    <a:pt x="223" y="4622"/>
                    <a:pt x="1088" y="5303"/>
                    <a:pt x="2999" y="5853"/>
                  </a:cubicBezTo>
                  <a:cubicBezTo>
                    <a:pt x="4544" y="6271"/>
                    <a:pt x="4989" y="6861"/>
                    <a:pt x="4989" y="7699"/>
                  </a:cubicBezTo>
                  <a:cubicBezTo>
                    <a:pt x="4989" y="8641"/>
                    <a:pt x="4334" y="9178"/>
                    <a:pt x="3156" y="9178"/>
                  </a:cubicBezTo>
                  <a:cubicBezTo>
                    <a:pt x="2096" y="9178"/>
                    <a:pt x="1415" y="8667"/>
                    <a:pt x="1192" y="7633"/>
                  </a:cubicBezTo>
                  <a:lnTo>
                    <a:pt x="1" y="7633"/>
                  </a:lnTo>
                  <a:cubicBezTo>
                    <a:pt x="158" y="8929"/>
                    <a:pt x="1009" y="9885"/>
                    <a:pt x="2567" y="10055"/>
                  </a:cubicBezTo>
                  <a:lnTo>
                    <a:pt x="2567" y="11233"/>
                  </a:lnTo>
                  <a:lnTo>
                    <a:pt x="3601" y="11233"/>
                  </a:lnTo>
                  <a:lnTo>
                    <a:pt x="3601" y="10068"/>
                  </a:lnTo>
                  <a:cubicBezTo>
                    <a:pt x="5185" y="9911"/>
                    <a:pt x="6167" y="8995"/>
                    <a:pt x="6167" y="7581"/>
                  </a:cubicBezTo>
                  <a:cubicBezTo>
                    <a:pt x="6167" y="6298"/>
                    <a:pt x="5539" y="5394"/>
                    <a:pt x="3339" y="4740"/>
                  </a:cubicBezTo>
                  <a:cubicBezTo>
                    <a:pt x="1899" y="4321"/>
                    <a:pt x="1415" y="4007"/>
                    <a:pt x="1415" y="3169"/>
                  </a:cubicBezTo>
                  <a:cubicBezTo>
                    <a:pt x="1415" y="2501"/>
                    <a:pt x="1808" y="1859"/>
                    <a:pt x="2973" y="1859"/>
                  </a:cubicBezTo>
                  <a:cubicBezTo>
                    <a:pt x="4243" y="1859"/>
                    <a:pt x="4609" y="2527"/>
                    <a:pt x="4727" y="3103"/>
                  </a:cubicBezTo>
                  <a:lnTo>
                    <a:pt x="5945" y="3103"/>
                  </a:lnTo>
                  <a:cubicBezTo>
                    <a:pt x="5827" y="2226"/>
                    <a:pt x="5303" y="1152"/>
                    <a:pt x="3549" y="969"/>
                  </a:cubicBezTo>
                  <a:lnTo>
                    <a:pt x="35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3"/>
            <p:cNvSpPr/>
            <p:nvPr/>
          </p:nvSpPr>
          <p:spPr>
            <a:xfrm>
              <a:off x="6152500" y="1611925"/>
              <a:ext cx="153875" cy="280850"/>
            </a:xfrm>
            <a:custGeom>
              <a:avLst/>
              <a:gdLst/>
              <a:ahLst/>
              <a:cxnLst/>
              <a:rect l="l" t="t" r="r" b="b"/>
              <a:pathLst>
                <a:path w="6155" h="11234" extrusionOk="0">
                  <a:moveTo>
                    <a:pt x="2501" y="0"/>
                  </a:moveTo>
                  <a:lnTo>
                    <a:pt x="2501" y="956"/>
                  </a:lnTo>
                  <a:cubicBezTo>
                    <a:pt x="1101" y="1126"/>
                    <a:pt x="210" y="2003"/>
                    <a:pt x="210" y="3273"/>
                  </a:cubicBezTo>
                  <a:cubicBezTo>
                    <a:pt x="210" y="4622"/>
                    <a:pt x="1074" y="5303"/>
                    <a:pt x="2986" y="5853"/>
                  </a:cubicBezTo>
                  <a:cubicBezTo>
                    <a:pt x="4531" y="6271"/>
                    <a:pt x="4976" y="6861"/>
                    <a:pt x="4976" y="7699"/>
                  </a:cubicBezTo>
                  <a:cubicBezTo>
                    <a:pt x="4976" y="8641"/>
                    <a:pt x="4321" y="9178"/>
                    <a:pt x="3143" y="9178"/>
                  </a:cubicBezTo>
                  <a:cubicBezTo>
                    <a:pt x="2082" y="9178"/>
                    <a:pt x="1389" y="8667"/>
                    <a:pt x="1179" y="7633"/>
                  </a:cubicBezTo>
                  <a:lnTo>
                    <a:pt x="1" y="7633"/>
                  </a:lnTo>
                  <a:cubicBezTo>
                    <a:pt x="158" y="8929"/>
                    <a:pt x="996" y="9885"/>
                    <a:pt x="2567" y="10055"/>
                  </a:cubicBezTo>
                  <a:lnTo>
                    <a:pt x="2567" y="11233"/>
                  </a:lnTo>
                  <a:lnTo>
                    <a:pt x="3601" y="11233"/>
                  </a:lnTo>
                  <a:lnTo>
                    <a:pt x="3601" y="10068"/>
                  </a:lnTo>
                  <a:cubicBezTo>
                    <a:pt x="5172" y="9911"/>
                    <a:pt x="6154" y="8995"/>
                    <a:pt x="6154" y="7581"/>
                  </a:cubicBezTo>
                  <a:cubicBezTo>
                    <a:pt x="6154" y="6298"/>
                    <a:pt x="5526" y="5394"/>
                    <a:pt x="3326" y="4740"/>
                  </a:cubicBezTo>
                  <a:cubicBezTo>
                    <a:pt x="1873" y="4321"/>
                    <a:pt x="1389" y="4007"/>
                    <a:pt x="1389" y="3169"/>
                  </a:cubicBezTo>
                  <a:cubicBezTo>
                    <a:pt x="1389" y="2501"/>
                    <a:pt x="1794" y="1859"/>
                    <a:pt x="2947" y="1859"/>
                  </a:cubicBezTo>
                  <a:cubicBezTo>
                    <a:pt x="4230" y="1859"/>
                    <a:pt x="4583" y="2527"/>
                    <a:pt x="4714" y="3103"/>
                  </a:cubicBezTo>
                  <a:lnTo>
                    <a:pt x="5918" y="3103"/>
                  </a:lnTo>
                  <a:cubicBezTo>
                    <a:pt x="5814" y="2226"/>
                    <a:pt x="5290" y="1152"/>
                    <a:pt x="3523" y="969"/>
                  </a:cubicBezTo>
                  <a:lnTo>
                    <a:pt x="35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3"/>
            <p:cNvSpPr/>
            <p:nvPr/>
          </p:nvSpPr>
          <p:spPr>
            <a:xfrm>
              <a:off x="6085197" y="1608975"/>
              <a:ext cx="160075" cy="286425"/>
            </a:xfrm>
            <a:custGeom>
              <a:avLst/>
              <a:gdLst/>
              <a:ahLst/>
              <a:cxnLst/>
              <a:rect l="l" t="t" r="r" b="b"/>
              <a:pathLst>
                <a:path w="6403" h="11457" extrusionOk="0">
                  <a:moveTo>
                    <a:pt x="3562" y="210"/>
                  </a:moveTo>
                  <a:lnTo>
                    <a:pt x="3562" y="1166"/>
                  </a:lnTo>
                  <a:lnTo>
                    <a:pt x="3653" y="1179"/>
                  </a:lnTo>
                  <a:cubicBezTo>
                    <a:pt x="5290" y="1349"/>
                    <a:pt x="5814" y="2292"/>
                    <a:pt x="5945" y="3103"/>
                  </a:cubicBezTo>
                  <a:lnTo>
                    <a:pt x="4937" y="3103"/>
                  </a:lnTo>
                  <a:cubicBezTo>
                    <a:pt x="4727" y="2279"/>
                    <a:pt x="4125" y="1873"/>
                    <a:pt x="3091" y="1873"/>
                  </a:cubicBezTo>
                  <a:cubicBezTo>
                    <a:pt x="2056" y="1873"/>
                    <a:pt x="1441" y="2396"/>
                    <a:pt x="1441" y="3287"/>
                  </a:cubicBezTo>
                  <a:cubicBezTo>
                    <a:pt x="1441" y="4216"/>
                    <a:pt x="2030" y="4543"/>
                    <a:pt x="3431" y="4949"/>
                  </a:cubicBezTo>
                  <a:cubicBezTo>
                    <a:pt x="5395" y="5525"/>
                    <a:pt x="6193" y="6324"/>
                    <a:pt x="6193" y="7699"/>
                  </a:cubicBezTo>
                  <a:cubicBezTo>
                    <a:pt x="6193" y="9047"/>
                    <a:pt x="5264" y="9937"/>
                    <a:pt x="3719" y="10081"/>
                  </a:cubicBezTo>
                  <a:lnTo>
                    <a:pt x="3627" y="10095"/>
                  </a:lnTo>
                  <a:lnTo>
                    <a:pt x="3627" y="11247"/>
                  </a:lnTo>
                  <a:lnTo>
                    <a:pt x="2789" y="11247"/>
                  </a:lnTo>
                  <a:lnTo>
                    <a:pt x="2789" y="10081"/>
                  </a:lnTo>
                  <a:lnTo>
                    <a:pt x="2698" y="10068"/>
                  </a:lnTo>
                  <a:cubicBezTo>
                    <a:pt x="1310" y="9911"/>
                    <a:pt x="446" y="9126"/>
                    <a:pt x="236" y="7856"/>
                  </a:cubicBezTo>
                  <a:lnTo>
                    <a:pt x="1218" y="7856"/>
                  </a:lnTo>
                  <a:cubicBezTo>
                    <a:pt x="1467" y="8864"/>
                    <a:pt x="2174" y="9401"/>
                    <a:pt x="3274" y="9401"/>
                  </a:cubicBezTo>
                  <a:cubicBezTo>
                    <a:pt x="4504" y="9401"/>
                    <a:pt x="5211" y="8825"/>
                    <a:pt x="5211" y="7817"/>
                  </a:cubicBezTo>
                  <a:cubicBezTo>
                    <a:pt x="5211" y="6848"/>
                    <a:pt x="4609" y="6272"/>
                    <a:pt x="3156" y="5866"/>
                  </a:cubicBezTo>
                  <a:cubicBezTo>
                    <a:pt x="1179" y="5303"/>
                    <a:pt x="446" y="4635"/>
                    <a:pt x="446" y="3391"/>
                  </a:cubicBezTo>
                  <a:cubicBezTo>
                    <a:pt x="446" y="2187"/>
                    <a:pt x="1297" y="1336"/>
                    <a:pt x="2658" y="1179"/>
                  </a:cubicBezTo>
                  <a:lnTo>
                    <a:pt x="2750" y="1166"/>
                  </a:lnTo>
                  <a:lnTo>
                    <a:pt x="2750" y="210"/>
                  </a:lnTo>
                  <a:close/>
                  <a:moveTo>
                    <a:pt x="2528" y="1"/>
                  </a:moveTo>
                  <a:lnTo>
                    <a:pt x="2528" y="982"/>
                  </a:lnTo>
                  <a:cubicBezTo>
                    <a:pt x="1114" y="1192"/>
                    <a:pt x="236" y="2095"/>
                    <a:pt x="236" y="3391"/>
                  </a:cubicBezTo>
                  <a:cubicBezTo>
                    <a:pt x="236" y="4936"/>
                    <a:pt x="1375" y="5565"/>
                    <a:pt x="3091" y="6062"/>
                  </a:cubicBezTo>
                  <a:cubicBezTo>
                    <a:pt x="4766" y="6533"/>
                    <a:pt x="5002" y="7188"/>
                    <a:pt x="5002" y="7817"/>
                  </a:cubicBezTo>
                  <a:cubicBezTo>
                    <a:pt x="5002" y="8707"/>
                    <a:pt x="4387" y="9191"/>
                    <a:pt x="3274" y="9191"/>
                  </a:cubicBezTo>
                  <a:cubicBezTo>
                    <a:pt x="2240" y="9191"/>
                    <a:pt x="1611" y="8707"/>
                    <a:pt x="1402" y="7738"/>
                  </a:cubicBezTo>
                  <a:lnTo>
                    <a:pt x="1375" y="7646"/>
                  </a:lnTo>
                  <a:lnTo>
                    <a:pt x="1" y="7646"/>
                  </a:lnTo>
                  <a:lnTo>
                    <a:pt x="14" y="7764"/>
                  </a:lnTo>
                  <a:cubicBezTo>
                    <a:pt x="197" y="9165"/>
                    <a:pt x="1127" y="10068"/>
                    <a:pt x="2593" y="10265"/>
                  </a:cubicBezTo>
                  <a:lnTo>
                    <a:pt x="2593" y="11456"/>
                  </a:lnTo>
                  <a:lnTo>
                    <a:pt x="3824" y="11456"/>
                  </a:lnTo>
                  <a:lnTo>
                    <a:pt x="3837" y="10304"/>
                  </a:lnTo>
                  <a:cubicBezTo>
                    <a:pt x="5447" y="10121"/>
                    <a:pt x="6403" y="9152"/>
                    <a:pt x="6403" y="7725"/>
                  </a:cubicBezTo>
                  <a:cubicBezTo>
                    <a:pt x="6403" y="6232"/>
                    <a:pt x="5565" y="5381"/>
                    <a:pt x="3496" y="4779"/>
                  </a:cubicBezTo>
                  <a:cubicBezTo>
                    <a:pt x="2004" y="4334"/>
                    <a:pt x="1637" y="4046"/>
                    <a:pt x="1637" y="3300"/>
                  </a:cubicBezTo>
                  <a:cubicBezTo>
                    <a:pt x="1637" y="2933"/>
                    <a:pt x="1781" y="2082"/>
                    <a:pt x="3091" y="2082"/>
                  </a:cubicBezTo>
                  <a:cubicBezTo>
                    <a:pt x="4046" y="2082"/>
                    <a:pt x="4596" y="2462"/>
                    <a:pt x="4766" y="3234"/>
                  </a:cubicBezTo>
                  <a:lnTo>
                    <a:pt x="4779" y="3313"/>
                  </a:lnTo>
                  <a:lnTo>
                    <a:pt x="6180" y="3313"/>
                  </a:lnTo>
                  <a:lnTo>
                    <a:pt x="6167" y="3195"/>
                  </a:lnTo>
                  <a:cubicBezTo>
                    <a:pt x="6076" y="2462"/>
                    <a:pt x="5630" y="1218"/>
                    <a:pt x="3771" y="982"/>
                  </a:cubicBezTo>
                  <a:lnTo>
                    <a:pt x="37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8" name="Google Shape;2018;p63"/>
          <p:cNvSpPr txBox="1"/>
          <p:nvPr/>
        </p:nvSpPr>
        <p:spPr>
          <a:xfrm>
            <a:off x="1202338" y="1615038"/>
            <a:ext cx="21783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Lexend ExtraBold"/>
                <a:ea typeface="Lexend ExtraBold"/>
                <a:cs typeface="Lexend ExtraBold"/>
                <a:sym typeface="Lexend ExtraBold"/>
              </a:rPr>
              <a:t>45%</a:t>
            </a:r>
            <a:endParaRPr sz="2200">
              <a:solidFill>
                <a:schemeClr val="dk1"/>
              </a:solidFill>
              <a:latin typeface="Lexend ExtraBold"/>
              <a:ea typeface="Lexend ExtraBold"/>
              <a:cs typeface="Lexend ExtraBold"/>
              <a:sym typeface="Lexend ExtraBold"/>
            </a:endParaRPr>
          </a:p>
        </p:txBody>
      </p:sp>
      <p:sp>
        <p:nvSpPr>
          <p:cNvPr id="2019" name="Google Shape;2019;p63"/>
          <p:cNvSpPr txBox="1"/>
          <p:nvPr/>
        </p:nvSpPr>
        <p:spPr>
          <a:xfrm>
            <a:off x="1202338" y="3031050"/>
            <a:ext cx="21783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Lexend ExtraBold"/>
                <a:ea typeface="Lexend ExtraBold"/>
                <a:cs typeface="Lexend ExtraBold"/>
                <a:sym typeface="Lexend ExtraBold"/>
              </a:rPr>
              <a:t>55%</a:t>
            </a:r>
            <a:endParaRPr sz="2200">
              <a:solidFill>
                <a:schemeClr val="dk1"/>
              </a:solidFill>
              <a:latin typeface="Lexend ExtraBold"/>
              <a:ea typeface="Lexend ExtraBold"/>
              <a:cs typeface="Lexend ExtraBold"/>
              <a:sym typeface="Lexend ExtraBo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23"/>
        <p:cNvGrpSpPr/>
        <p:nvPr/>
      </p:nvGrpSpPr>
      <p:grpSpPr>
        <a:xfrm>
          <a:off x="0" y="0"/>
          <a:ext cx="0" cy="0"/>
          <a:chOff x="0" y="0"/>
          <a:chExt cx="0" cy="0"/>
        </a:xfrm>
      </p:grpSpPr>
      <p:sp>
        <p:nvSpPr>
          <p:cNvPr id="2024" name="Google Shape;2024;p64"/>
          <p:cNvSpPr/>
          <p:nvPr/>
        </p:nvSpPr>
        <p:spPr>
          <a:xfrm>
            <a:off x="1271025" y="2150603"/>
            <a:ext cx="803700" cy="803700"/>
          </a:xfrm>
          <a:prstGeom prst="roundRect">
            <a:avLst>
              <a:gd name="adj" fmla="val 67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4"/>
          <p:cNvSpPr/>
          <p:nvPr/>
        </p:nvSpPr>
        <p:spPr>
          <a:xfrm>
            <a:off x="3203775" y="2150603"/>
            <a:ext cx="803700" cy="803700"/>
          </a:xfrm>
          <a:prstGeom prst="roundRect">
            <a:avLst>
              <a:gd name="adj" fmla="val 67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4"/>
          <p:cNvSpPr/>
          <p:nvPr/>
        </p:nvSpPr>
        <p:spPr>
          <a:xfrm>
            <a:off x="5136525" y="2150603"/>
            <a:ext cx="803700" cy="803700"/>
          </a:xfrm>
          <a:prstGeom prst="roundRect">
            <a:avLst>
              <a:gd name="adj" fmla="val 67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4"/>
          <p:cNvSpPr/>
          <p:nvPr/>
        </p:nvSpPr>
        <p:spPr>
          <a:xfrm>
            <a:off x="7069275" y="2150603"/>
            <a:ext cx="803700" cy="803700"/>
          </a:xfrm>
          <a:prstGeom prst="roundRect">
            <a:avLst>
              <a:gd name="adj" fmla="val 67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timeline always works well</a:t>
            </a:r>
            <a:endParaRPr/>
          </a:p>
        </p:txBody>
      </p:sp>
      <p:sp>
        <p:nvSpPr>
          <p:cNvPr id="2029" name="Google Shape;2029;p64"/>
          <p:cNvSpPr txBox="1"/>
          <p:nvPr/>
        </p:nvSpPr>
        <p:spPr>
          <a:xfrm>
            <a:off x="4608981" y="3142569"/>
            <a:ext cx="1858800" cy="376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Lexend ExtraBold"/>
                <a:ea typeface="Lexend ExtraBold"/>
                <a:cs typeface="Lexend ExtraBold"/>
                <a:sym typeface="Lexend ExtraBold"/>
              </a:rPr>
              <a:t>Venus</a:t>
            </a:r>
            <a:endParaRPr sz="2200">
              <a:solidFill>
                <a:schemeClr val="dk1"/>
              </a:solidFill>
              <a:latin typeface="Lexend ExtraBold"/>
              <a:ea typeface="Lexend ExtraBold"/>
              <a:cs typeface="Lexend ExtraBold"/>
              <a:sym typeface="Lexend ExtraBold"/>
            </a:endParaRPr>
          </a:p>
        </p:txBody>
      </p:sp>
      <p:sp>
        <p:nvSpPr>
          <p:cNvPr id="2030" name="Google Shape;2030;p64"/>
          <p:cNvSpPr txBox="1"/>
          <p:nvPr/>
        </p:nvSpPr>
        <p:spPr>
          <a:xfrm>
            <a:off x="4608979" y="3485532"/>
            <a:ext cx="1858800" cy="51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DM Sans"/>
                <a:ea typeface="DM Sans"/>
                <a:cs typeface="DM Sans"/>
                <a:sym typeface="DM Sans"/>
              </a:rPr>
              <a:t>Venus is the second planet from the Sun</a:t>
            </a:r>
            <a:endParaRPr>
              <a:solidFill>
                <a:schemeClr val="dk1"/>
              </a:solidFill>
              <a:latin typeface="DM Sans"/>
              <a:ea typeface="DM Sans"/>
              <a:cs typeface="DM Sans"/>
              <a:sym typeface="DM Sans"/>
            </a:endParaRPr>
          </a:p>
        </p:txBody>
      </p:sp>
      <p:sp>
        <p:nvSpPr>
          <p:cNvPr id="2031" name="Google Shape;2031;p64"/>
          <p:cNvSpPr txBox="1"/>
          <p:nvPr/>
        </p:nvSpPr>
        <p:spPr>
          <a:xfrm>
            <a:off x="743468" y="3142569"/>
            <a:ext cx="1858800" cy="376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Lexend ExtraBold"/>
                <a:ea typeface="Lexend ExtraBold"/>
                <a:cs typeface="Lexend ExtraBold"/>
                <a:sym typeface="Lexend ExtraBold"/>
              </a:rPr>
              <a:t>Neptune</a:t>
            </a:r>
            <a:endParaRPr sz="2200">
              <a:solidFill>
                <a:schemeClr val="dk1"/>
              </a:solidFill>
              <a:latin typeface="Lexend ExtraBold"/>
              <a:ea typeface="Lexend ExtraBold"/>
              <a:cs typeface="Lexend ExtraBold"/>
              <a:sym typeface="Lexend ExtraBold"/>
            </a:endParaRPr>
          </a:p>
        </p:txBody>
      </p:sp>
      <p:sp>
        <p:nvSpPr>
          <p:cNvPr id="2032" name="Google Shape;2032;p64"/>
          <p:cNvSpPr txBox="1"/>
          <p:nvPr/>
        </p:nvSpPr>
        <p:spPr>
          <a:xfrm>
            <a:off x="743462" y="3485532"/>
            <a:ext cx="1858800" cy="51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DM Sans"/>
                <a:ea typeface="DM Sans"/>
                <a:cs typeface="DM Sans"/>
                <a:sym typeface="DM Sans"/>
              </a:rPr>
              <a:t>Neptune is an ice giant and big</a:t>
            </a:r>
            <a:endParaRPr>
              <a:solidFill>
                <a:schemeClr val="dk1"/>
              </a:solidFill>
              <a:latin typeface="DM Sans"/>
              <a:ea typeface="DM Sans"/>
              <a:cs typeface="DM Sans"/>
              <a:sym typeface="DM Sans"/>
            </a:endParaRPr>
          </a:p>
        </p:txBody>
      </p:sp>
      <p:sp>
        <p:nvSpPr>
          <p:cNvPr id="2033" name="Google Shape;2033;p64"/>
          <p:cNvSpPr txBox="1"/>
          <p:nvPr/>
        </p:nvSpPr>
        <p:spPr>
          <a:xfrm>
            <a:off x="6541738" y="3142569"/>
            <a:ext cx="1858800" cy="376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Lexend ExtraBold"/>
                <a:ea typeface="Lexend ExtraBold"/>
                <a:cs typeface="Lexend ExtraBold"/>
                <a:sym typeface="Lexend ExtraBold"/>
              </a:rPr>
              <a:t>Jupiter</a:t>
            </a:r>
            <a:endParaRPr sz="2200">
              <a:solidFill>
                <a:schemeClr val="dk1"/>
              </a:solidFill>
              <a:latin typeface="Lexend ExtraBold"/>
              <a:ea typeface="Lexend ExtraBold"/>
              <a:cs typeface="Lexend ExtraBold"/>
              <a:sym typeface="Lexend ExtraBold"/>
            </a:endParaRPr>
          </a:p>
        </p:txBody>
      </p:sp>
      <p:sp>
        <p:nvSpPr>
          <p:cNvPr id="2034" name="Google Shape;2034;p64"/>
          <p:cNvSpPr txBox="1"/>
          <p:nvPr/>
        </p:nvSpPr>
        <p:spPr>
          <a:xfrm>
            <a:off x="6541737" y="3485551"/>
            <a:ext cx="1858800" cy="51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DM Sans"/>
                <a:ea typeface="DM Sans"/>
                <a:cs typeface="DM Sans"/>
                <a:sym typeface="DM Sans"/>
              </a:rPr>
              <a:t>Jupiter was named after a Roman god</a:t>
            </a:r>
            <a:endParaRPr>
              <a:solidFill>
                <a:schemeClr val="dk1"/>
              </a:solidFill>
              <a:latin typeface="DM Sans"/>
              <a:ea typeface="DM Sans"/>
              <a:cs typeface="DM Sans"/>
              <a:sym typeface="DM Sans"/>
            </a:endParaRPr>
          </a:p>
        </p:txBody>
      </p:sp>
      <p:sp>
        <p:nvSpPr>
          <p:cNvPr id="2035" name="Google Shape;2035;p64"/>
          <p:cNvSpPr txBox="1"/>
          <p:nvPr/>
        </p:nvSpPr>
        <p:spPr>
          <a:xfrm>
            <a:off x="2676224" y="3142569"/>
            <a:ext cx="1858800" cy="376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Lexend ExtraBold"/>
                <a:ea typeface="Lexend ExtraBold"/>
                <a:cs typeface="Lexend ExtraBold"/>
                <a:sym typeface="Lexend ExtraBold"/>
              </a:rPr>
              <a:t>Mercury</a:t>
            </a:r>
            <a:endParaRPr sz="2200">
              <a:solidFill>
                <a:schemeClr val="dk1"/>
              </a:solidFill>
              <a:latin typeface="Lexend ExtraBold"/>
              <a:ea typeface="Lexend ExtraBold"/>
              <a:cs typeface="Lexend ExtraBold"/>
              <a:sym typeface="Lexend ExtraBold"/>
            </a:endParaRPr>
          </a:p>
        </p:txBody>
      </p:sp>
      <p:sp>
        <p:nvSpPr>
          <p:cNvPr id="2036" name="Google Shape;2036;p64"/>
          <p:cNvSpPr txBox="1"/>
          <p:nvPr/>
        </p:nvSpPr>
        <p:spPr>
          <a:xfrm>
            <a:off x="2676221" y="3485549"/>
            <a:ext cx="1858800" cy="51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DM Sans"/>
                <a:ea typeface="DM Sans"/>
                <a:cs typeface="DM Sans"/>
                <a:sym typeface="DM Sans"/>
              </a:rPr>
              <a:t>Mercury is a very small planet</a:t>
            </a:r>
            <a:endParaRPr>
              <a:solidFill>
                <a:schemeClr val="dk1"/>
              </a:solidFill>
              <a:latin typeface="DM Sans"/>
              <a:ea typeface="DM Sans"/>
              <a:cs typeface="DM Sans"/>
              <a:sym typeface="DM Sans"/>
            </a:endParaRPr>
          </a:p>
        </p:txBody>
      </p:sp>
      <p:sp>
        <p:nvSpPr>
          <p:cNvPr id="2037" name="Google Shape;2037;p64"/>
          <p:cNvSpPr txBox="1"/>
          <p:nvPr/>
        </p:nvSpPr>
        <p:spPr>
          <a:xfrm>
            <a:off x="4608981" y="1671900"/>
            <a:ext cx="1858800" cy="376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Lexend ExtraBold"/>
                <a:ea typeface="Lexend ExtraBold"/>
                <a:cs typeface="Lexend ExtraBold"/>
                <a:sym typeface="Lexend ExtraBold"/>
              </a:rPr>
              <a:t>Step 3</a:t>
            </a:r>
            <a:endParaRPr sz="2200">
              <a:solidFill>
                <a:schemeClr val="dk1"/>
              </a:solidFill>
              <a:latin typeface="Lexend ExtraBold"/>
              <a:ea typeface="Lexend ExtraBold"/>
              <a:cs typeface="Lexend ExtraBold"/>
              <a:sym typeface="Lexend ExtraBold"/>
            </a:endParaRPr>
          </a:p>
        </p:txBody>
      </p:sp>
      <p:sp>
        <p:nvSpPr>
          <p:cNvPr id="2038" name="Google Shape;2038;p64"/>
          <p:cNvSpPr txBox="1"/>
          <p:nvPr/>
        </p:nvSpPr>
        <p:spPr>
          <a:xfrm>
            <a:off x="743468" y="1671900"/>
            <a:ext cx="1858800" cy="376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Lexend ExtraBold"/>
                <a:ea typeface="Lexend ExtraBold"/>
                <a:cs typeface="Lexend ExtraBold"/>
                <a:sym typeface="Lexend ExtraBold"/>
              </a:rPr>
              <a:t>Step 1</a:t>
            </a:r>
            <a:endParaRPr sz="2200">
              <a:solidFill>
                <a:schemeClr val="dk1"/>
              </a:solidFill>
              <a:latin typeface="Lexend ExtraBold"/>
              <a:ea typeface="Lexend ExtraBold"/>
              <a:cs typeface="Lexend ExtraBold"/>
              <a:sym typeface="Lexend ExtraBold"/>
            </a:endParaRPr>
          </a:p>
        </p:txBody>
      </p:sp>
      <p:sp>
        <p:nvSpPr>
          <p:cNvPr id="2039" name="Google Shape;2039;p64"/>
          <p:cNvSpPr txBox="1"/>
          <p:nvPr/>
        </p:nvSpPr>
        <p:spPr>
          <a:xfrm>
            <a:off x="6541738" y="1671900"/>
            <a:ext cx="1858800" cy="376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Lexend ExtraBold"/>
                <a:ea typeface="Lexend ExtraBold"/>
                <a:cs typeface="Lexend ExtraBold"/>
                <a:sym typeface="Lexend ExtraBold"/>
              </a:rPr>
              <a:t>Step 4</a:t>
            </a:r>
            <a:endParaRPr sz="2200">
              <a:solidFill>
                <a:schemeClr val="dk1"/>
              </a:solidFill>
              <a:latin typeface="Lexend ExtraBold"/>
              <a:ea typeface="Lexend ExtraBold"/>
              <a:cs typeface="Lexend ExtraBold"/>
              <a:sym typeface="Lexend ExtraBold"/>
            </a:endParaRPr>
          </a:p>
        </p:txBody>
      </p:sp>
      <p:sp>
        <p:nvSpPr>
          <p:cNvPr id="2040" name="Google Shape;2040;p64"/>
          <p:cNvSpPr txBox="1"/>
          <p:nvPr/>
        </p:nvSpPr>
        <p:spPr>
          <a:xfrm>
            <a:off x="2676224" y="1671900"/>
            <a:ext cx="1858800" cy="376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Lexend ExtraBold"/>
                <a:ea typeface="Lexend ExtraBold"/>
                <a:cs typeface="Lexend ExtraBold"/>
                <a:sym typeface="Lexend ExtraBold"/>
              </a:rPr>
              <a:t>Step 2</a:t>
            </a:r>
            <a:endParaRPr sz="2200">
              <a:solidFill>
                <a:schemeClr val="dk1"/>
              </a:solidFill>
              <a:latin typeface="Lexend ExtraBold"/>
              <a:ea typeface="Lexend ExtraBold"/>
              <a:cs typeface="Lexend ExtraBold"/>
              <a:sym typeface="Lexend ExtraBold"/>
            </a:endParaRPr>
          </a:p>
        </p:txBody>
      </p:sp>
      <p:grpSp>
        <p:nvGrpSpPr>
          <p:cNvPr id="2041" name="Google Shape;2041;p64"/>
          <p:cNvGrpSpPr/>
          <p:nvPr/>
        </p:nvGrpSpPr>
        <p:grpSpPr>
          <a:xfrm>
            <a:off x="3437138" y="2409037"/>
            <a:ext cx="336965" cy="286833"/>
            <a:chOff x="5645200" y="879425"/>
            <a:chExt cx="478575" cy="407375"/>
          </a:xfrm>
        </p:grpSpPr>
        <p:sp>
          <p:nvSpPr>
            <p:cNvPr id="2042" name="Google Shape;2042;p64"/>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43" name="Google Shape;2043;p64"/>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44" name="Google Shape;2044;p64"/>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45" name="Google Shape;2045;p64"/>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46" name="Google Shape;2046;p64"/>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47" name="Google Shape;2047;p64"/>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2048" name="Google Shape;2048;p64"/>
          <p:cNvCxnSpPr>
            <a:stCxn id="2024" idx="3"/>
            <a:endCxn id="2025" idx="1"/>
          </p:cNvCxnSpPr>
          <p:nvPr/>
        </p:nvCxnSpPr>
        <p:spPr>
          <a:xfrm>
            <a:off x="2074725" y="2552453"/>
            <a:ext cx="1129200" cy="0"/>
          </a:xfrm>
          <a:prstGeom prst="straightConnector1">
            <a:avLst/>
          </a:prstGeom>
          <a:noFill/>
          <a:ln w="9525" cap="flat" cmpd="sng">
            <a:solidFill>
              <a:schemeClr val="dk1"/>
            </a:solidFill>
            <a:prstDash val="solid"/>
            <a:round/>
            <a:headEnd type="none" w="med" len="med"/>
            <a:tailEnd type="none" w="med" len="med"/>
          </a:ln>
        </p:spPr>
      </p:cxnSp>
      <p:cxnSp>
        <p:nvCxnSpPr>
          <p:cNvPr id="2049" name="Google Shape;2049;p64"/>
          <p:cNvCxnSpPr>
            <a:stCxn id="2025" idx="3"/>
            <a:endCxn id="2026" idx="1"/>
          </p:cNvCxnSpPr>
          <p:nvPr/>
        </p:nvCxnSpPr>
        <p:spPr>
          <a:xfrm>
            <a:off x="4007475" y="2552453"/>
            <a:ext cx="1129200" cy="0"/>
          </a:xfrm>
          <a:prstGeom prst="straightConnector1">
            <a:avLst/>
          </a:prstGeom>
          <a:noFill/>
          <a:ln w="9525" cap="flat" cmpd="sng">
            <a:solidFill>
              <a:schemeClr val="dk1"/>
            </a:solidFill>
            <a:prstDash val="solid"/>
            <a:round/>
            <a:headEnd type="none" w="med" len="med"/>
            <a:tailEnd type="none" w="med" len="med"/>
          </a:ln>
        </p:spPr>
      </p:cxnSp>
      <p:cxnSp>
        <p:nvCxnSpPr>
          <p:cNvPr id="2050" name="Google Shape;2050;p64"/>
          <p:cNvCxnSpPr>
            <a:stCxn id="2026" idx="3"/>
            <a:endCxn id="2027" idx="1"/>
          </p:cNvCxnSpPr>
          <p:nvPr/>
        </p:nvCxnSpPr>
        <p:spPr>
          <a:xfrm>
            <a:off x="5940225" y="2552453"/>
            <a:ext cx="1129200" cy="0"/>
          </a:xfrm>
          <a:prstGeom prst="straightConnector1">
            <a:avLst/>
          </a:prstGeom>
          <a:noFill/>
          <a:ln w="9525" cap="flat" cmpd="sng">
            <a:solidFill>
              <a:schemeClr val="dk1"/>
            </a:solidFill>
            <a:prstDash val="solid"/>
            <a:round/>
            <a:headEnd type="none" w="med" len="med"/>
            <a:tailEnd type="none" w="med" len="med"/>
          </a:ln>
        </p:spPr>
      </p:cxnSp>
      <p:grpSp>
        <p:nvGrpSpPr>
          <p:cNvPr id="2051" name="Google Shape;2051;p64"/>
          <p:cNvGrpSpPr/>
          <p:nvPr/>
        </p:nvGrpSpPr>
        <p:grpSpPr>
          <a:xfrm>
            <a:off x="5401234" y="2425201"/>
            <a:ext cx="274436" cy="254505"/>
            <a:chOff x="-62511900" y="4129100"/>
            <a:chExt cx="304050" cy="282000"/>
          </a:xfrm>
        </p:grpSpPr>
        <p:sp>
          <p:nvSpPr>
            <p:cNvPr id="2052" name="Google Shape;2052;p6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7" name="Google Shape;2057;p64"/>
          <p:cNvGrpSpPr/>
          <p:nvPr/>
        </p:nvGrpSpPr>
        <p:grpSpPr>
          <a:xfrm>
            <a:off x="7333983" y="2409045"/>
            <a:ext cx="286125" cy="286816"/>
            <a:chOff x="-61354875" y="4101525"/>
            <a:chExt cx="316650" cy="317450"/>
          </a:xfrm>
        </p:grpSpPr>
        <p:sp>
          <p:nvSpPr>
            <p:cNvPr id="2058" name="Google Shape;2058;p6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0" name="Google Shape;2060;p64"/>
          <p:cNvGrpSpPr/>
          <p:nvPr/>
        </p:nvGrpSpPr>
        <p:grpSpPr>
          <a:xfrm>
            <a:off x="1523908" y="2449974"/>
            <a:ext cx="286125" cy="204959"/>
            <a:chOff x="-60621600" y="4145650"/>
            <a:chExt cx="316650" cy="226850"/>
          </a:xfrm>
        </p:grpSpPr>
        <p:sp>
          <p:nvSpPr>
            <p:cNvPr id="2061" name="Google Shape;2061;p6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4" name="Google Shape;2064;p64"/>
          <p:cNvGrpSpPr/>
          <p:nvPr/>
        </p:nvGrpSpPr>
        <p:grpSpPr>
          <a:xfrm>
            <a:off x="149999" y="780023"/>
            <a:ext cx="683353" cy="694764"/>
            <a:chOff x="2247775" y="1520925"/>
            <a:chExt cx="393750" cy="400325"/>
          </a:xfrm>
        </p:grpSpPr>
        <p:sp>
          <p:nvSpPr>
            <p:cNvPr id="2065" name="Google Shape;2065;p64"/>
            <p:cNvSpPr/>
            <p:nvPr/>
          </p:nvSpPr>
          <p:spPr>
            <a:xfrm>
              <a:off x="2248425" y="1521250"/>
              <a:ext cx="393100" cy="400000"/>
            </a:xfrm>
            <a:custGeom>
              <a:avLst/>
              <a:gdLst/>
              <a:ahLst/>
              <a:cxnLst/>
              <a:rect l="l" t="t" r="r" b="b"/>
              <a:pathLst>
                <a:path w="15724" h="16000" extrusionOk="0">
                  <a:moveTo>
                    <a:pt x="9361" y="1"/>
                  </a:moveTo>
                  <a:lnTo>
                    <a:pt x="0" y="10108"/>
                  </a:lnTo>
                  <a:lnTo>
                    <a:pt x="6363" y="15999"/>
                  </a:lnTo>
                  <a:lnTo>
                    <a:pt x="15724" y="5905"/>
                  </a:lnTo>
                  <a:lnTo>
                    <a:pt x="93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4"/>
            <p:cNvSpPr/>
            <p:nvPr/>
          </p:nvSpPr>
          <p:spPr>
            <a:xfrm>
              <a:off x="2247775" y="1520925"/>
              <a:ext cx="236650" cy="255000"/>
            </a:xfrm>
            <a:custGeom>
              <a:avLst/>
              <a:gdLst/>
              <a:ahLst/>
              <a:cxnLst/>
              <a:rect l="l" t="t" r="r" b="b"/>
              <a:pathLst>
                <a:path w="9466" h="10200" extrusionOk="0">
                  <a:moveTo>
                    <a:pt x="9309" y="1"/>
                  </a:moveTo>
                  <a:cubicBezTo>
                    <a:pt x="9243" y="289"/>
                    <a:pt x="7908" y="7031"/>
                    <a:pt x="7803" y="7948"/>
                  </a:cubicBezTo>
                  <a:lnTo>
                    <a:pt x="0" y="10042"/>
                  </a:lnTo>
                  <a:lnTo>
                    <a:pt x="39" y="10200"/>
                  </a:lnTo>
                  <a:lnTo>
                    <a:pt x="7973" y="8079"/>
                  </a:lnTo>
                  <a:lnTo>
                    <a:pt x="7973" y="8013"/>
                  </a:lnTo>
                  <a:cubicBezTo>
                    <a:pt x="8012" y="7385"/>
                    <a:pt x="9453" y="105"/>
                    <a:pt x="9466" y="27"/>
                  </a:cubicBezTo>
                  <a:lnTo>
                    <a:pt x="9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7" name="Google Shape;2067;p64"/>
          <p:cNvGrpSpPr/>
          <p:nvPr/>
        </p:nvGrpSpPr>
        <p:grpSpPr>
          <a:xfrm flipH="1">
            <a:off x="8400521" y="1207249"/>
            <a:ext cx="767301" cy="840841"/>
            <a:chOff x="1022650" y="2958050"/>
            <a:chExt cx="393125" cy="430825"/>
          </a:xfrm>
        </p:grpSpPr>
        <p:sp>
          <p:nvSpPr>
            <p:cNvPr id="2068" name="Google Shape;2068;p64"/>
            <p:cNvSpPr/>
            <p:nvPr/>
          </p:nvSpPr>
          <p:spPr>
            <a:xfrm>
              <a:off x="1022650" y="2958050"/>
              <a:ext cx="393125" cy="430825"/>
            </a:xfrm>
            <a:custGeom>
              <a:avLst/>
              <a:gdLst/>
              <a:ahLst/>
              <a:cxnLst/>
              <a:rect l="l" t="t" r="r" b="b"/>
              <a:pathLst>
                <a:path w="15725" h="17233" extrusionOk="0">
                  <a:moveTo>
                    <a:pt x="7692" y="0"/>
                  </a:moveTo>
                  <a:cubicBezTo>
                    <a:pt x="7019" y="0"/>
                    <a:pt x="6339" y="91"/>
                    <a:pt x="5670" y="278"/>
                  </a:cubicBezTo>
                  <a:cubicBezTo>
                    <a:pt x="2724" y="1090"/>
                    <a:pt x="577" y="3617"/>
                    <a:pt x="224" y="6654"/>
                  </a:cubicBezTo>
                  <a:lnTo>
                    <a:pt x="224" y="6667"/>
                  </a:lnTo>
                  <a:cubicBezTo>
                    <a:pt x="80" y="7806"/>
                    <a:pt x="106" y="8985"/>
                    <a:pt x="66" y="10097"/>
                  </a:cubicBezTo>
                  <a:cubicBezTo>
                    <a:pt x="1" y="12480"/>
                    <a:pt x="53" y="14863"/>
                    <a:pt x="237" y="17233"/>
                  </a:cubicBezTo>
                  <a:cubicBezTo>
                    <a:pt x="1035" y="16146"/>
                    <a:pt x="2004" y="15190"/>
                    <a:pt x="3091" y="14392"/>
                  </a:cubicBezTo>
                  <a:cubicBezTo>
                    <a:pt x="3300" y="14208"/>
                    <a:pt x="3549" y="14090"/>
                    <a:pt x="3824" y="14064"/>
                  </a:cubicBezTo>
                  <a:cubicBezTo>
                    <a:pt x="3831" y="14064"/>
                    <a:pt x="3838" y="14064"/>
                    <a:pt x="3845" y="14064"/>
                  </a:cubicBezTo>
                  <a:cubicBezTo>
                    <a:pt x="4667" y="14064"/>
                    <a:pt x="5730" y="14825"/>
                    <a:pt x="6626" y="14941"/>
                  </a:cubicBezTo>
                  <a:cubicBezTo>
                    <a:pt x="6982" y="14992"/>
                    <a:pt x="7338" y="15017"/>
                    <a:pt x="7691" y="15017"/>
                  </a:cubicBezTo>
                  <a:cubicBezTo>
                    <a:pt x="10334" y="15017"/>
                    <a:pt x="12817" y="13622"/>
                    <a:pt x="14180" y="11289"/>
                  </a:cubicBezTo>
                  <a:cubicBezTo>
                    <a:pt x="15725" y="8657"/>
                    <a:pt x="15502" y="5345"/>
                    <a:pt x="13630" y="2923"/>
                  </a:cubicBezTo>
                  <a:cubicBezTo>
                    <a:pt x="12193" y="1051"/>
                    <a:pt x="9982" y="0"/>
                    <a:pt x="76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4"/>
            <p:cNvSpPr/>
            <p:nvPr/>
          </p:nvSpPr>
          <p:spPr>
            <a:xfrm>
              <a:off x="1132975" y="3106050"/>
              <a:ext cx="205900" cy="30800"/>
            </a:xfrm>
            <a:custGeom>
              <a:avLst/>
              <a:gdLst/>
              <a:ahLst/>
              <a:cxnLst/>
              <a:rect l="l" t="t" r="r" b="b"/>
              <a:pathLst>
                <a:path w="8236" h="1232" extrusionOk="0">
                  <a:moveTo>
                    <a:pt x="13" y="1"/>
                  </a:moveTo>
                  <a:lnTo>
                    <a:pt x="0" y="158"/>
                  </a:lnTo>
                  <a:lnTo>
                    <a:pt x="8209" y="1232"/>
                  </a:lnTo>
                  <a:lnTo>
                    <a:pt x="8235" y="1075"/>
                  </a:lnTo>
                  <a:lnTo>
                    <a:pt x="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4"/>
            <p:cNvSpPr/>
            <p:nvPr/>
          </p:nvSpPr>
          <p:spPr>
            <a:xfrm>
              <a:off x="1125775" y="3144350"/>
              <a:ext cx="206225" cy="30150"/>
            </a:xfrm>
            <a:custGeom>
              <a:avLst/>
              <a:gdLst/>
              <a:ahLst/>
              <a:cxnLst/>
              <a:rect l="l" t="t" r="r" b="b"/>
              <a:pathLst>
                <a:path w="8249" h="1206" extrusionOk="0">
                  <a:moveTo>
                    <a:pt x="13" y="1"/>
                  </a:moveTo>
                  <a:lnTo>
                    <a:pt x="0" y="158"/>
                  </a:lnTo>
                  <a:lnTo>
                    <a:pt x="8222" y="1205"/>
                  </a:lnTo>
                  <a:lnTo>
                    <a:pt x="8248" y="1035"/>
                  </a:lnTo>
                  <a:lnTo>
                    <a:pt x="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61" name="Google Shape;761;p43"/>
          <p:cNvSpPr txBox="1">
            <a:spLocks noGrp="1"/>
          </p:cNvSpPr>
          <p:nvPr>
            <p:ph type="title" idx="2"/>
          </p:nvPr>
        </p:nvSpPr>
        <p:spPr>
          <a:xfrm>
            <a:off x="494939" y="350045"/>
            <a:ext cx="900773" cy="7771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01</a:t>
            </a:r>
            <a:endParaRPr sz="4000" dirty="0"/>
          </a:p>
        </p:txBody>
      </p:sp>
      <p:grpSp>
        <p:nvGrpSpPr>
          <p:cNvPr id="837" name="Google Shape;837;p43"/>
          <p:cNvGrpSpPr/>
          <p:nvPr/>
        </p:nvGrpSpPr>
        <p:grpSpPr>
          <a:xfrm rot="428041">
            <a:off x="7012119" y="347246"/>
            <a:ext cx="1775906" cy="2086670"/>
            <a:chOff x="6316475" y="2008500"/>
            <a:chExt cx="758725" cy="1026900"/>
          </a:xfrm>
        </p:grpSpPr>
        <p:sp>
          <p:nvSpPr>
            <p:cNvPr id="838" name="Google Shape;838;p43"/>
            <p:cNvSpPr/>
            <p:nvPr/>
          </p:nvSpPr>
          <p:spPr>
            <a:xfrm>
              <a:off x="6576700" y="2008500"/>
              <a:ext cx="325350" cy="313050"/>
            </a:xfrm>
            <a:custGeom>
              <a:avLst/>
              <a:gdLst/>
              <a:ahLst/>
              <a:cxnLst/>
              <a:rect l="l" t="t" r="r" b="b"/>
              <a:pathLst>
                <a:path w="13014" h="12522" extrusionOk="0">
                  <a:moveTo>
                    <a:pt x="6756" y="201"/>
                  </a:moveTo>
                  <a:cubicBezTo>
                    <a:pt x="10094" y="201"/>
                    <a:pt x="12804" y="2911"/>
                    <a:pt x="12804" y="6263"/>
                  </a:cubicBezTo>
                  <a:cubicBezTo>
                    <a:pt x="12804" y="8711"/>
                    <a:pt x="11325" y="10911"/>
                    <a:pt x="9060" y="11853"/>
                  </a:cubicBezTo>
                  <a:cubicBezTo>
                    <a:pt x="8314" y="12166"/>
                    <a:pt x="7530" y="12317"/>
                    <a:pt x="6750" y="12317"/>
                  </a:cubicBezTo>
                  <a:cubicBezTo>
                    <a:pt x="5177" y="12317"/>
                    <a:pt x="3626" y="11700"/>
                    <a:pt x="2462" y="10544"/>
                  </a:cubicBezTo>
                  <a:cubicBezTo>
                    <a:pt x="733" y="8803"/>
                    <a:pt x="223" y="6211"/>
                    <a:pt x="1152" y="3946"/>
                  </a:cubicBezTo>
                  <a:cubicBezTo>
                    <a:pt x="2095" y="1681"/>
                    <a:pt x="4294" y="201"/>
                    <a:pt x="6756" y="201"/>
                  </a:cubicBezTo>
                  <a:close/>
                  <a:moveTo>
                    <a:pt x="6752" y="0"/>
                  </a:moveTo>
                  <a:cubicBezTo>
                    <a:pt x="5123" y="0"/>
                    <a:pt x="3518" y="638"/>
                    <a:pt x="2318" y="1838"/>
                  </a:cubicBezTo>
                  <a:cubicBezTo>
                    <a:pt x="524" y="3618"/>
                    <a:pt x="0" y="6315"/>
                    <a:pt x="969" y="8659"/>
                  </a:cubicBezTo>
                  <a:cubicBezTo>
                    <a:pt x="1938" y="11002"/>
                    <a:pt x="4216" y="12521"/>
                    <a:pt x="6756" y="12521"/>
                  </a:cubicBezTo>
                  <a:cubicBezTo>
                    <a:pt x="10199" y="12521"/>
                    <a:pt x="13001" y="9719"/>
                    <a:pt x="13014" y="6263"/>
                  </a:cubicBezTo>
                  <a:cubicBezTo>
                    <a:pt x="13014" y="3723"/>
                    <a:pt x="11482" y="1445"/>
                    <a:pt x="9139" y="476"/>
                  </a:cubicBezTo>
                  <a:cubicBezTo>
                    <a:pt x="8368" y="156"/>
                    <a:pt x="7557" y="0"/>
                    <a:pt x="67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3"/>
            <p:cNvSpPr/>
            <p:nvPr/>
          </p:nvSpPr>
          <p:spPr>
            <a:xfrm>
              <a:off x="6554425" y="2008500"/>
              <a:ext cx="325700" cy="313050"/>
            </a:xfrm>
            <a:custGeom>
              <a:avLst/>
              <a:gdLst/>
              <a:ahLst/>
              <a:cxnLst/>
              <a:rect l="l" t="t" r="r" b="b"/>
              <a:pathLst>
                <a:path w="13028" h="12522" extrusionOk="0">
                  <a:moveTo>
                    <a:pt x="6757" y="201"/>
                  </a:moveTo>
                  <a:cubicBezTo>
                    <a:pt x="10108" y="201"/>
                    <a:pt x="12818" y="2911"/>
                    <a:pt x="12818" y="6263"/>
                  </a:cubicBezTo>
                  <a:cubicBezTo>
                    <a:pt x="12818" y="8711"/>
                    <a:pt x="11339" y="10911"/>
                    <a:pt x="9074" y="11853"/>
                  </a:cubicBezTo>
                  <a:cubicBezTo>
                    <a:pt x="8324" y="12166"/>
                    <a:pt x="7538" y="12317"/>
                    <a:pt x="6758" y="12317"/>
                  </a:cubicBezTo>
                  <a:cubicBezTo>
                    <a:pt x="5185" y="12317"/>
                    <a:pt x="3640" y="11700"/>
                    <a:pt x="2475" y="10544"/>
                  </a:cubicBezTo>
                  <a:cubicBezTo>
                    <a:pt x="747" y="8803"/>
                    <a:pt x="224" y="6211"/>
                    <a:pt x="1166" y="3946"/>
                  </a:cubicBezTo>
                  <a:cubicBezTo>
                    <a:pt x="2109" y="1681"/>
                    <a:pt x="4308" y="201"/>
                    <a:pt x="6757" y="201"/>
                  </a:cubicBezTo>
                  <a:close/>
                  <a:moveTo>
                    <a:pt x="6766" y="0"/>
                  </a:moveTo>
                  <a:cubicBezTo>
                    <a:pt x="5137" y="0"/>
                    <a:pt x="3532" y="638"/>
                    <a:pt x="2331" y="1838"/>
                  </a:cubicBezTo>
                  <a:cubicBezTo>
                    <a:pt x="538" y="3618"/>
                    <a:pt x="1" y="6315"/>
                    <a:pt x="970" y="8659"/>
                  </a:cubicBezTo>
                  <a:cubicBezTo>
                    <a:pt x="1939" y="10989"/>
                    <a:pt x="4230" y="12521"/>
                    <a:pt x="6757" y="12521"/>
                  </a:cubicBezTo>
                  <a:cubicBezTo>
                    <a:pt x="10213" y="12521"/>
                    <a:pt x="13015" y="9719"/>
                    <a:pt x="13028" y="6263"/>
                  </a:cubicBezTo>
                  <a:cubicBezTo>
                    <a:pt x="13028" y="3723"/>
                    <a:pt x="11496" y="1445"/>
                    <a:pt x="9152" y="476"/>
                  </a:cubicBezTo>
                  <a:cubicBezTo>
                    <a:pt x="8382" y="156"/>
                    <a:pt x="7571" y="0"/>
                    <a:pt x="67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3"/>
            <p:cNvSpPr/>
            <p:nvPr/>
          </p:nvSpPr>
          <p:spPr>
            <a:xfrm>
              <a:off x="6547575" y="2143125"/>
              <a:ext cx="527625" cy="615700"/>
            </a:xfrm>
            <a:custGeom>
              <a:avLst/>
              <a:gdLst/>
              <a:ahLst/>
              <a:cxnLst/>
              <a:rect l="l" t="t" r="r" b="b"/>
              <a:pathLst>
                <a:path w="21105" h="24628" extrusionOk="0">
                  <a:moveTo>
                    <a:pt x="1754" y="1"/>
                  </a:moveTo>
                  <a:lnTo>
                    <a:pt x="0" y="24627"/>
                  </a:lnTo>
                  <a:lnTo>
                    <a:pt x="17596" y="24627"/>
                  </a:lnTo>
                  <a:lnTo>
                    <a:pt x="19350" y="23671"/>
                  </a:lnTo>
                  <a:lnTo>
                    <a:pt x="21105" y="24627"/>
                  </a:lnTo>
                  <a:lnTo>
                    <a:pt x="175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p:nvPr/>
          </p:nvSpPr>
          <p:spPr>
            <a:xfrm>
              <a:off x="6459525" y="2143125"/>
              <a:ext cx="527950" cy="615700"/>
            </a:xfrm>
            <a:custGeom>
              <a:avLst/>
              <a:gdLst/>
              <a:ahLst/>
              <a:cxnLst/>
              <a:rect l="l" t="t" r="r" b="b"/>
              <a:pathLst>
                <a:path w="21118" h="24628" extrusionOk="0">
                  <a:moveTo>
                    <a:pt x="1755" y="1"/>
                  </a:moveTo>
                  <a:lnTo>
                    <a:pt x="0" y="24627"/>
                  </a:lnTo>
                  <a:lnTo>
                    <a:pt x="21118" y="24627"/>
                  </a:lnTo>
                  <a:lnTo>
                    <a:pt x="193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p:nvPr/>
          </p:nvSpPr>
          <p:spPr>
            <a:xfrm>
              <a:off x="6575700" y="2201075"/>
              <a:ext cx="295275" cy="72675"/>
            </a:xfrm>
            <a:custGeom>
              <a:avLst/>
              <a:gdLst/>
              <a:ahLst/>
              <a:cxnLst/>
              <a:rect l="l" t="t" r="r" b="b"/>
              <a:pathLst>
                <a:path w="11811" h="2907" extrusionOk="0">
                  <a:moveTo>
                    <a:pt x="1" y="0"/>
                  </a:moveTo>
                  <a:lnTo>
                    <a:pt x="1" y="2907"/>
                  </a:lnTo>
                  <a:lnTo>
                    <a:pt x="11810" y="2907"/>
                  </a:lnTo>
                  <a:lnTo>
                    <a:pt x="118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3"/>
            <p:cNvSpPr/>
            <p:nvPr/>
          </p:nvSpPr>
          <p:spPr>
            <a:xfrm>
              <a:off x="6412725" y="2216450"/>
              <a:ext cx="237300" cy="258600"/>
            </a:xfrm>
            <a:custGeom>
              <a:avLst/>
              <a:gdLst/>
              <a:ahLst/>
              <a:cxnLst/>
              <a:rect l="l" t="t" r="r" b="b"/>
              <a:pathLst>
                <a:path w="9492" h="10344" extrusionOk="0">
                  <a:moveTo>
                    <a:pt x="4753" y="197"/>
                  </a:moveTo>
                  <a:cubicBezTo>
                    <a:pt x="7253" y="197"/>
                    <a:pt x="9282" y="2423"/>
                    <a:pt x="9282" y="5159"/>
                  </a:cubicBezTo>
                  <a:cubicBezTo>
                    <a:pt x="9282" y="7895"/>
                    <a:pt x="7253" y="10134"/>
                    <a:pt x="4753" y="10134"/>
                  </a:cubicBezTo>
                  <a:cubicBezTo>
                    <a:pt x="2239" y="10134"/>
                    <a:pt x="210" y="7908"/>
                    <a:pt x="210" y="5172"/>
                  </a:cubicBezTo>
                  <a:cubicBezTo>
                    <a:pt x="210" y="2423"/>
                    <a:pt x="2239" y="197"/>
                    <a:pt x="4753" y="197"/>
                  </a:cubicBezTo>
                  <a:close/>
                  <a:moveTo>
                    <a:pt x="4753" y="1"/>
                  </a:moveTo>
                  <a:cubicBezTo>
                    <a:pt x="2134" y="1"/>
                    <a:pt x="0" y="2318"/>
                    <a:pt x="0" y="5172"/>
                  </a:cubicBezTo>
                  <a:cubicBezTo>
                    <a:pt x="0" y="8026"/>
                    <a:pt x="2134" y="10343"/>
                    <a:pt x="4753" y="10343"/>
                  </a:cubicBezTo>
                  <a:cubicBezTo>
                    <a:pt x="7358" y="10343"/>
                    <a:pt x="9492" y="8026"/>
                    <a:pt x="9492" y="5172"/>
                  </a:cubicBezTo>
                  <a:cubicBezTo>
                    <a:pt x="9492" y="2318"/>
                    <a:pt x="7371" y="1"/>
                    <a:pt x="47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p:nvPr/>
          </p:nvSpPr>
          <p:spPr>
            <a:xfrm>
              <a:off x="6396025" y="2216450"/>
              <a:ext cx="237325" cy="258600"/>
            </a:xfrm>
            <a:custGeom>
              <a:avLst/>
              <a:gdLst/>
              <a:ahLst/>
              <a:cxnLst/>
              <a:rect l="l" t="t" r="r" b="b"/>
              <a:pathLst>
                <a:path w="9493" h="10344" extrusionOk="0">
                  <a:moveTo>
                    <a:pt x="4753" y="197"/>
                  </a:moveTo>
                  <a:cubicBezTo>
                    <a:pt x="7253" y="197"/>
                    <a:pt x="9296" y="2423"/>
                    <a:pt x="9296" y="5159"/>
                  </a:cubicBezTo>
                  <a:cubicBezTo>
                    <a:pt x="9296" y="7895"/>
                    <a:pt x="7253" y="10134"/>
                    <a:pt x="4753" y="10134"/>
                  </a:cubicBezTo>
                  <a:cubicBezTo>
                    <a:pt x="2252" y="10134"/>
                    <a:pt x="210" y="7908"/>
                    <a:pt x="210" y="5172"/>
                  </a:cubicBezTo>
                  <a:cubicBezTo>
                    <a:pt x="210" y="2423"/>
                    <a:pt x="2252" y="197"/>
                    <a:pt x="4753" y="197"/>
                  </a:cubicBezTo>
                  <a:close/>
                  <a:moveTo>
                    <a:pt x="4753" y="1"/>
                  </a:moveTo>
                  <a:cubicBezTo>
                    <a:pt x="2134" y="1"/>
                    <a:pt x="0" y="2318"/>
                    <a:pt x="0" y="5172"/>
                  </a:cubicBezTo>
                  <a:cubicBezTo>
                    <a:pt x="0" y="8026"/>
                    <a:pt x="2134" y="10343"/>
                    <a:pt x="4753" y="10343"/>
                  </a:cubicBezTo>
                  <a:cubicBezTo>
                    <a:pt x="7371" y="10343"/>
                    <a:pt x="9492" y="8026"/>
                    <a:pt x="9492" y="5172"/>
                  </a:cubicBezTo>
                  <a:cubicBezTo>
                    <a:pt x="9492" y="2318"/>
                    <a:pt x="7371" y="1"/>
                    <a:pt x="47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3"/>
            <p:cNvSpPr/>
            <p:nvPr/>
          </p:nvSpPr>
          <p:spPr>
            <a:xfrm>
              <a:off x="6362300" y="2327400"/>
              <a:ext cx="432400" cy="507025"/>
            </a:xfrm>
            <a:custGeom>
              <a:avLst/>
              <a:gdLst/>
              <a:ahLst/>
              <a:cxnLst/>
              <a:rect l="l" t="t" r="r" b="b"/>
              <a:pathLst>
                <a:path w="17296" h="20281" extrusionOk="0">
                  <a:moveTo>
                    <a:pt x="1323" y="1"/>
                  </a:moveTo>
                  <a:lnTo>
                    <a:pt x="1" y="20281"/>
                  </a:lnTo>
                  <a:lnTo>
                    <a:pt x="13263" y="20281"/>
                  </a:lnTo>
                  <a:lnTo>
                    <a:pt x="15279" y="19181"/>
                  </a:lnTo>
                  <a:lnTo>
                    <a:pt x="17296" y="20281"/>
                  </a:lnTo>
                  <a:lnTo>
                    <a:pt x="146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p:nvPr/>
          </p:nvSpPr>
          <p:spPr>
            <a:xfrm>
              <a:off x="6316475" y="2327400"/>
              <a:ext cx="397375" cy="507025"/>
            </a:xfrm>
            <a:custGeom>
              <a:avLst/>
              <a:gdLst/>
              <a:ahLst/>
              <a:cxnLst/>
              <a:rect l="l" t="t" r="r" b="b"/>
              <a:pathLst>
                <a:path w="15895" h="20281" extrusionOk="0">
                  <a:moveTo>
                    <a:pt x="1310" y="1"/>
                  </a:moveTo>
                  <a:lnTo>
                    <a:pt x="40" y="19390"/>
                  </a:lnTo>
                  <a:cubicBezTo>
                    <a:pt x="1" y="19875"/>
                    <a:pt x="394" y="20281"/>
                    <a:pt x="878" y="20281"/>
                  </a:cubicBezTo>
                  <a:lnTo>
                    <a:pt x="15895" y="20281"/>
                  </a:lnTo>
                  <a:lnTo>
                    <a:pt x="145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3"/>
            <p:cNvSpPr/>
            <p:nvPr/>
          </p:nvSpPr>
          <p:spPr>
            <a:xfrm>
              <a:off x="6413700" y="2554875"/>
              <a:ext cx="199675" cy="43900"/>
            </a:xfrm>
            <a:custGeom>
              <a:avLst/>
              <a:gdLst/>
              <a:ahLst/>
              <a:cxnLst/>
              <a:rect l="l" t="t" r="r" b="b"/>
              <a:pathLst>
                <a:path w="7987" h="1756" extrusionOk="0">
                  <a:moveTo>
                    <a:pt x="0" y="1"/>
                  </a:moveTo>
                  <a:lnTo>
                    <a:pt x="0" y="1755"/>
                  </a:lnTo>
                  <a:lnTo>
                    <a:pt x="7987" y="1755"/>
                  </a:lnTo>
                  <a:lnTo>
                    <a:pt x="7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p:nvPr/>
          </p:nvSpPr>
          <p:spPr>
            <a:xfrm>
              <a:off x="6513525" y="2700525"/>
              <a:ext cx="334525" cy="334875"/>
            </a:xfrm>
            <a:custGeom>
              <a:avLst/>
              <a:gdLst/>
              <a:ahLst/>
              <a:cxnLst/>
              <a:rect l="l" t="t" r="r" b="b"/>
              <a:pathLst>
                <a:path w="13381" h="13395" extrusionOk="0">
                  <a:moveTo>
                    <a:pt x="5329" y="1"/>
                  </a:moveTo>
                  <a:lnTo>
                    <a:pt x="5172" y="3640"/>
                  </a:lnTo>
                  <a:lnTo>
                    <a:pt x="2174" y="1585"/>
                  </a:lnTo>
                  <a:lnTo>
                    <a:pt x="3850" y="4806"/>
                  </a:lnTo>
                  <a:lnTo>
                    <a:pt x="223" y="4531"/>
                  </a:lnTo>
                  <a:lnTo>
                    <a:pt x="3287" y="6481"/>
                  </a:lnTo>
                  <a:lnTo>
                    <a:pt x="0" y="8052"/>
                  </a:lnTo>
                  <a:lnTo>
                    <a:pt x="3640" y="8223"/>
                  </a:lnTo>
                  <a:lnTo>
                    <a:pt x="1585" y="11221"/>
                  </a:lnTo>
                  <a:lnTo>
                    <a:pt x="1585" y="11221"/>
                  </a:lnTo>
                  <a:lnTo>
                    <a:pt x="4805" y="9545"/>
                  </a:lnTo>
                  <a:lnTo>
                    <a:pt x="4530" y="13172"/>
                  </a:lnTo>
                  <a:lnTo>
                    <a:pt x="6481" y="10108"/>
                  </a:lnTo>
                  <a:lnTo>
                    <a:pt x="8052" y="13394"/>
                  </a:lnTo>
                  <a:lnTo>
                    <a:pt x="8222" y="9754"/>
                  </a:lnTo>
                  <a:lnTo>
                    <a:pt x="11220" y="11810"/>
                  </a:lnTo>
                  <a:lnTo>
                    <a:pt x="9545" y="8576"/>
                  </a:lnTo>
                  <a:lnTo>
                    <a:pt x="9545" y="8576"/>
                  </a:lnTo>
                  <a:lnTo>
                    <a:pt x="13171" y="8864"/>
                  </a:lnTo>
                  <a:lnTo>
                    <a:pt x="10108" y="6900"/>
                  </a:lnTo>
                  <a:lnTo>
                    <a:pt x="13381" y="5329"/>
                  </a:lnTo>
                  <a:lnTo>
                    <a:pt x="9754" y="5172"/>
                  </a:lnTo>
                  <a:lnTo>
                    <a:pt x="11810" y="2174"/>
                  </a:lnTo>
                  <a:lnTo>
                    <a:pt x="8576" y="3850"/>
                  </a:lnTo>
                  <a:lnTo>
                    <a:pt x="8864" y="223"/>
                  </a:lnTo>
                  <a:lnTo>
                    <a:pt x="6900" y="3287"/>
                  </a:lnTo>
                  <a:lnTo>
                    <a:pt x="53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p:nvPr/>
          </p:nvSpPr>
          <p:spPr>
            <a:xfrm>
              <a:off x="6632585" y="2826088"/>
              <a:ext cx="87907" cy="82413"/>
            </a:xfrm>
            <a:custGeom>
              <a:avLst/>
              <a:gdLst/>
              <a:ahLst/>
              <a:cxnLst/>
              <a:rect l="l" t="t" r="r" b="b"/>
              <a:pathLst>
                <a:path w="2685" h="2517" extrusionOk="0">
                  <a:moveTo>
                    <a:pt x="446" y="212"/>
                  </a:moveTo>
                  <a:cubicBezTo>
                    <a:pt x="498" y="212"/>
                    <a:pt x="564" y="238"/>
                    <a:pt x="590" y="290"/>
                  </a:cubicBezTo>
                  <a:cubicBezTo>
                    <a:pt x="629" y="369"/>
                    <a:pt x="642" y="447"/>
                    <a:pt x="629" y="539"/>
                  </a:cubicBezTo>
                  <a:lnTo>
                    <a:pt x="629" y="997"/>
                  </a:lnTo>
                  <a:cubicBezTo>
                    <a:pt x="642" y="1089"/>
                    <a:pt x="629" y="1168"/>
                    <a:pt x="590" y="1246"/>
                  </a:cubicBezTo>
                  <a:cubicBezTo>
                    <a:pt x="567" y="1292"/>
                    <a:pt x="525" y="1327"/>
                    <a:pt x="471" y="1327"/>
                  </a:cubicBezTo>
                  <a:cubicBezTo>
                    <a:pt x="463" y="1327"/>
                    <a:pt x="455" y="1326"/>
                    <a:pt x="446" y="1325"/>
                  </a:cubicBezTo>
                  <a:cubicBezTo>
                    <a:pt x="437" y="1326"/>
                    <a:pt x="429" y="1327"/>
                    <a:pt x="421" y="1327"/>
                  </a:cubicBezTo>
                  <a:cubicBezTo>
                    <a:pt x="367" y="1327"/>
                    <a:pt x="325" y="1292"/>
                    <a:pt x="302" y="1246"/>
                  </a:cubicBezTo>
                  <a:cubicBezTo>
                    <a:pt x="263" y="1168"/>
                    <a:pt x="250" y="1089"/>
                    <a:pt x="263" y="997"/>
                  </a:cubicBezTo>
                  <a:lnTo>
                    <a:pt x="263" y="539"/>
                  </a:lnTo>
                  <a:cubicBezTo>
                    <a:pt x="250" y="447"/>
                    <a:pt x="263" y="369"/>
                    <a:pt x="302" y="290"/>
                  </a:cubicBezTo>
                  <a:cubicBezTo>
                    <a:pt x="328" y="238"/>
                    <a:pt x="380" y="212"/>
                    <a:pt x="446" y="212"/>
                  </a:cubicBezTo>
                  <a:close/>
                  <a:moveTo>
                    <a:pt x="410" y="0"/>
                  </a:moveTo>
                  <a:cubicBezTo>
                    <a:pt x="304" y="0"/>
                    <a:pt x="201" y="51"/>
                    <a:pt x="119" y="133"/>
                  </a:cubicBezTo>
                  <a:cubicBezTo>
                    <a:pt x="40" y="238"/>
                    <a:pt x="1" y="382"/>
                    <a:pt x="14" y="513"/>
                  </a:cubicBezTo>
                  <a:lnTo>
                    <a:pt x="14" y="1010"/>
                  </a:lnTo>
                  <a:cubicBezTo>
                    <a:pt x="1" y="1141"/>
                    <a:pt x="40" y="1285"/>
                    <a:pt x="119" y="1403"/>
                  </a:cubicBezTo>
                  <a:cubicBezTo>
                    <a:pt x="210" y="1488"/>
                    <a:pt x="328" y="1531"/>
                    <a:pt x="446" y="1531"/>
                  </a:cubicBezTo>
                  <a:cubicBezTo>
                    <a:pt x="564" y="1531"/>
                    <a:pt x="682" y="1488"/>
                    <a:pt x="773" y="1403"/>
                  </a:cubicBezTo>
                  <a:cubicBezTo>
                    <a:pt x="852" y="1285"/>
                    <a:pt x="891" y="1141"/>
                    <a:pt x="878" y="1010"/>
                  </a:cubicBezTo>
                  <a:lnTo>
                    <a:pt x="878" y="513"/>
                  </a:lnTo>
                  <a:cubicBezTo>
                    <a:pt x="891" y="382"/>
                    <a:pt x="852" y="238"/>
                    <a:pt x="773" y="133"/>
                  </a:cubicBezTo>
                  <a:cubicBezTo>
                    <a:pt x="695" y="42"/>
                    <a:pt x="577" y="2"/>
                    <a:pt x="446" y="2"/>
                  </a:cubicBezTo>
                  <a:cubicBezTo>
                    <a:pt x="434" y="1"/>
                    <a:pt x="422" y="0"/>
                    <a:pt x="410" y="0"/>
                  </a:cubicBezTo>
                  <a:close/>
                  <a:moveTo>
                    <a:pt x="2240" y="1181"/>
                  </a:moveTo>
                  <a:cubicBezTo>
                    <a:pt x="2305" y="1181"/>
                    <a:pt x="2357" y="1207"/>
                    <a:pt x="2384" y="1259"/>
                  </a:cubicBezTo>
                  <a:cubicBezTo>
                    <a:pt x="2423" y="1338"/>
                    <a:pt x="2436" y="1416"/>
                    <a:pt x="2423" y="1508"/>
                  </a:cubicBezTo>
                  <a:lnTo>
                    <a:pt x="2423" y="1966"/>
                  </a:lnTo>
                  <a:cubicBezTo>
                    <a:pt x="2436" y="2058"/>
                    <a:pt x="2423" y="2149"/>
                    <a:pt x="2384" y="2228"/>
                  </a:cubicBezTo>
                  <a:cubicBezTo>
                    <a:pt x="2357" y="2280"/>
                    <a:pt x="2305" y="2307"/>
                    <a:pt x="2240" y="2307"/>
                  </a:cubicBezTo>
                  <a:cubicBezTo>
                    <a:pt x="2174" y="2307"/>
                    <a:pt x="2122" y="2280"/>
                    <a:pt x="2096" y="2228"/>
                  </a:cubicBezTo>
                  <a:cubicBezTo>
                    <a:pt x="2056" y="2149"/>
                    <a:pt x="2043" y="2058"/>
                    <a:pt x="2043" y="1966"/>
                  </a:cubicBezTo>
                  <a:lnTo>
                    <a:pt x="2043" y="1508"/>
                  </a:lnTo>
                  <a:cubicBezTo>
                    <a:pt x="2043" y="1416"/>
                    <a:pt x="2056" y="1338"/>
                    <a:pt x="2096" y="1259"/>
                  </a:cubicBezTo>
                  <a:cubicBezTo>
                    <a:pt x="2122" y="1207"/>
                    <a:pt x="2174" y="1181"/>
                    <a:pt x="2240" y="1181"/>
                  </a:cubicBezTo>
                  <a:close/>
                  <a:moveTo>
                    <a:pt x="1899" y="29"/>
                  </a:moveTo>
                  <a:lnTo>
                    <a:pt x="564" y="2490"/>
                  </a:lnTo>
                  <a:lnTo>
                    <a:pt x="786" y="2490"/>
                  </a:lnTo>
                  <a:lnTo>
                    <a:pt x="2122" y="29"/>
                  </a:lnTo>
                  <a:close/>
                  <a:moveTo>
                    <a:pt x="2195" y="982"/>
                  </a:moveTo>
                  <a:cubicBezTo>
                    <a:pt x="2093" y="982"/>
                    <a:pt x="1992" y="1022"/>
                    <a:pt x="1912" y="1102"/>
                  </a:cubicBezTo>
                  <a:cubicBezTo>
                    <a:pt x="1834" y="1220"/>
                    <a:pt x="1794" y="1351"/>
                    <a:pt x="1807" y="1495"/>
                  </a:cubicBezTo>
                  <a:lnTo>
                    <a:pt x="1807" y="1979"/>
                  </a:lnTo>
                  <a:cubicBezTo>
                    <a:pt x="1794" y="2123"/>
                    <a:pt x="1834" y="2254"/>
                    <a:pt x="1912" y="2372"/>
                  </a:cubicBezTo>
                  <a:cubicBezTo>
                    <a:pt x="2004" y="2477"/>
                    <a:pt x="2122" y="2516"/>
                    <a:pt x="2240" y="2516"/>
                  </a:cubicBezTo>
                  <a:cubicBezTo>
                    <a:pt x="2370" y="2516"/>
                    <a:pt x="2488" y="2464"/>
                    <a:pt x="2567" y="2372"/>
                  </a:cubicBezTo>
                  <a:cubicBezTo>
                    <a:pt x="2645" y="2254"/>
                    <a:pt x="2685" y="2123"/>
                    <a:pt x="2672" y="1979"/>
                  </a:cubicBezTo>
                  <a:lnTo>
                    <a:pt x="2672" y="1495"/>
                  </a:lnTo>
                  <a:cubicBezTo>
                    <a:pt x="2685" y="1351"/>
                    <a:pt x="2645" y="1220"/>
                    <a:pt x="2567" y="1102"/>
                  </a:cubicBezTo>
                  <a:cubicBezTo>
                    <a:pt x="2498" y="1022"/>
                    <a:pt x="2399" y="982"/>
                    <a:pt x="2288" y="982"/>
                  </a:cubicBezTo>
                  <a:cubicBezTo>
                    <a:pt x="2272" y="982"/>
                    <a:pt x="2256" y="983"/>
                    <a:pt x="2240" y="984"/>
                  </a:cubicBezTo>
                  <a:cubicBezTo>
                    <a:pt x="2225" y="983"/>
                    <a:pt x="2210" y="982"/>
                    <a:pt x="2195" y="98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 name="Google Shape;850;p43"/>
          <p:cNvGrpSpPr/>
          <p:nvPr/>
        </p:nvGrpSpPr>
        <p:grpSpPr>
          <a:xfrm rot="430436">
            <a:off x="7713837" y="2559539"/>
            <a:ext cx="386684" cy="184299"/>
            <a:chOff x="6665725" y="3288700"/>
            <a:chExt cx="291325" cy="143375"/>
          </a:xfrm>
        </p:grpSpPr>
        <p:sp>
          <p:nvSpPr>
            <p:cNvPr id="851" name="Google Shape;851;p43"/>
            <p:cNvSpPr/>
            <p:nvPr/>
          </p:nvSpPr>
          <p:spPr>
            <a:xfrm>
              <a:off x="6669325" y="3291325"/>
              <a:ext cx="284125" cy="138150"/>
            </a:xfrm>
            <a:custGeom>
              <a:avLst/>
              <a:gdLst/>
              <a:ahLst/>
              <a:cxnLst/>
              <a:rect l="l" t="t" r="r" b="b"/>
              <a:pathLst>
                <a:path w="11365" h="5526" extrusionOk="0">
                  <a:moveTo>
                    <a:pt x="5682" y="0"/>
                  </a:moveTo>
                  <a:cubicBezTo>
                    <a:pt x="2540" y="0"/>
                    <a:pt x="0" y="2763"/>
                    <a:pt x="0" y="2763"/>
                  </a:cubicBezTo>
                  <a:cubicBezTo>
                    <a:pt x="0" y="2763"/>
                    <a:pt x="2540" y="5525"/>
                    <a:pt x="5682" y="5525"/>
                  </a:cubicBezTo>
                  <a:cubicBezTo>
                    <a:pt x="8824" y="5525"/>
                    <a:pt x="11364" y="2763"/>
                    <a:pt x="11364" y="2763"/>
                  </a:cubicBezTo>
                  <a:cubicBezTo>
                    <a:pt x="11364" y="2763"/>
                    <a:pt x="8824" y="0"/>
                    <a:pt x="5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3"/>
            <p:cNvSpPr/>
            <p:nvPr/>
          </p:nvSpPr>
          <p:spPr>
            <a:xfrm>
              <a:off x="6665725" y="3288700"/>
              <a:ext cx="291325" cy="143375"/>
            </a:xfrm>
            <a:custGeom>
              <a:avLst/>
              <a:gdLst/>
              <a:ahLst/>
              <a:cxnLst/>
              <a:rect l="l" t="t" r="r" b="b"/>
              <a:pathLst>
                <a:path w="11653" h="5735" extrusionOk="0">
                  <a:moveTo>
                    <a:pt x="5826" y="210"/>
                  </a:moveTo>
                  <a:cubicBezTo>
                    <a:pt x="8602" y="210"/>
                    <a:pt x="10945" y="2436"/>
                    <a:pt x="11364" y="2868"/>
                  </a:cubicBezTo>
                  <a:cubicBezTo>
                    <a:pt x="10945" y="3300"/>
                    <a:pt x="8602" y="5525"/>
                    <a:pt x="5826" y="5525"/>
                  </a:cubicBezTo>
                  <a:cubicBezTo>
                    <a:pt x="3051" y="5525"/>
                    <a:pt x="707" y="3300"/>
                    <a:pt x="288" y="2868"/>
                  </a:cubicBezTo>
                  <a:cubicBezTo>
                    <a:pt x="707" y="2436"/>
                    <a:pt x="3051" y="210"/>
                    <a:pt x="5826" y="210"/>
                  </a:cubicBezTo>
                  <a:close/>
                  <a:moveTo>
                    <a:pt x="5826" y="0"/>
                  </a:moveTo>
                  <a:cubicBezTo>
                    <a:pt x="2684" y="0"/>
                    <a:pt x="92" y="2776"/>
                    <a:pt x="66" y="2802"/>
                  </a:cubicBezTo>
                  <a:lnTo>
                    <a:pt x="0" y="2868"/>
                  </a:lnTo>
                  <a:lnTo>
                    <a:pt x="66" y="2933"/>
                  </a:lnTo>
                  <a:cubicBezTo>
                    <a:pt x="105" y="2972"/>
                    <a:pt x="2684" y="5735"/>
                    <a:pt x="5826" y="5735"/>
                  </a:cubicBezTo>
                  <a:cubicBezTo>
                    <a:pt x="8982" y="5735"/>
                    <a:pt x="11561" y="2972"/>
                    <a:pt x="11587" y="2933"/>
                  </a:cubicBezTo>
                  <a:lnTo>
                    <a:pt x="11652" y="2868"/>
                  </a:lnTo>
                  <a:lnTo>
                    <a:pt x="11587" y="2802"/>
                  </a:lnTo>
                  <a:cubicBezTo>
                    <a:pt x="11561" y="2763"/>
                    <a:pt x="8968" y="0"/>
                    <a:pt x="58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p:nvPr/>
          </p:nvSpPr>
          <p:spPr>
            <a:xfrm>
              <a:off x="6753775" y="3291325"/>
              <a:ext cx="115225" cy="138150"/>
            </a:xfrm>
            <a:custGeom>
              <a:avLst/>
              <a:gdLst/>
              <a:ahLst/>
              <a:cxnLst/>
              <a:rect l="l" t="t" r="r" b="b"/>
              <a:pathLst>
                <a:path w="4609" h="5526" extrusionOk="0">
                  <a:moveTo>
                    <a:pt x="2304" y="0"/>
                  </a:moveTo>
                  <a:cubicBezTo>
                    <a:pt x="1034" y="0"/>
                    <a:pt x="0" y="1231"/>
                    <a:pt x="0" y="2763"/>
                  </a:cubicBezTo>
                  <a:cubicBezTo>
                    <a:pt x="0" y="4294"/>
                    <a:pt x="1034" y="5525"/>
                    <a:pt x="2304" y="5525"/>
                  </a:cubicBezTo>
                  <a:cubicBezTo>
                    <a:pt x="3574" y="5525"/>
                    <a:pt x="4609" y="4294"/>
                    <a:pt x="4609" y="2763"/>
                  </a:cubicBezTo>
                  <a:cubicBezTo>
                    <a:pt x="4609" y="1231"/>
                    <a:pt x="3574" y="0"/>
                    <a:pt x="2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 name="Google Shape;854;p43"/>
          <p:cNvGrpSpPr/>
          <p:nvPr/>
        </p:nvGrpSpPr>
        <p:grpSpPr>
          <a:xfrm rot="770071">
            <a:off x="5214238" y="2099087"/>
            <a:ext cx="1476817" cy="1376935"/>
            <a:chOff x="6863400" y="3587200"/>
            <a:chExt cx="509650" cy="455250"/>
          </a:xfrm>
        </p:grpSpPr>
        <p:sp>
          <p:nvSpPr>
            <p:cNvPr id="855" name="Google Shape;855;p43"/>
            <p:cNvSpPr/>
            <p:nvPr/>
          </p:nvSpPr>
          <p:spPr>
            <a:xfrm>
              <a:off x="6867350" y="3587200"/>
              <a:ext cx="390500" cy="390500"/>
            </a:xfrm>
            <a:custGeom>
              <a:avLst/>
              <a:gdLst/>
              <a:ahLst/>
              <a:cxnLst/>
              <a:rect l="l" t="t" r="r" b="b"/>
              <a:pathLst>
                <a:path w="15620" h="15620" extrusionOk="0">
                  <a:moveTo>
                    <a:pt x="6232" y="0"/>
                  </a:moveTo>
                  <a:lnTo>
                    <a:pt x="6036" y="4242"/>
                  </a:lnTo>
                  <a:lnTo>
                    <a:pt x="2540" y="1846"/>
                  </a:lnTo>
                  <a:lnTo>
                    <a:pt x="2540" y="1846"/>
                  </a:lnTo>
                  <a:lnTo>
                    <a:pt x="4491" y="5617"/>
                  </a:lnTo>
                  <a:lnTo>
                    <a:pt x="262" y="5277"/>
                  </a:lnTo>
                  <a:lnTo>
                    <a:pt x="3836" y="7568"/>
                  </a:lnTo>
                  <a:lnTo>
                    <a:pt x="0" y="9401"/>
                  </a:lnTo>
                  <a:lnTo>
                    <a:pt x="4242" y="9584"/>
                  </a:lnTo>
                  <a:lnTo>
                    <a:pt x="1846" y="13093"/>
                  </a:lnTo>
                  <a:lnTo>
                    <a:pt x="1846" y="13093"/>
                  </a:lnTo>
                  <a:lnTo>
                    <a:pt x="5617" y="11129"/>
                  </a:lnTo>
                  <a:lnTo>
                    <a:pt x="5289" y="15371"/>
                  </a:lnTo>
                  <a:lnTo>
                    <a:pt x="7567" y="11783"/>
                  </a:lnTo>
                  <a:lnTo>
                    <a:pt x="9400" y="15619"/>
                  </a:lnTo>
                  <a:lnTo>
                    <a:pt x="9597" y="11378"/>
                  </a:lnTo>
                  <a:lnTo>
                    <a:pt x="13092" y="13773"/>
                  </a:lnTo>
                  <a:lnTo>
                    <a:pt x="11142" y="10016"/>
                  </a:lnTo>
                  <a:lnTo>
                    <a:pt x="15370" y="10343"/>
                  </a:lnTo>
                  <a:lnTo>
                    <a:pt x="11796" y="8052"/>
                  </a:lnTo>
                  <a:lnTo>
                    <a:pt x="15619" y="6219"/>
                  </a:lnTo>
                  <a:lnTo>
                    <a:pt x="11377" y="6036"/>
                  </a:lnTo>
                  <a:lnTo>
                    <a:pt x="13786" y="2527"/>
                  </a:lnTo>
                  <a:lnTo>
                    <a:pt x="10016" y="4491"/>
                  </a:lnTo>
                  <a:lnTo>
                    <a:pt x="10343" y="249"/>
                  </a:lnTo>
                  <a:lnTo>
                    <a:pt x="8052" y="3836"/>
                  </a:lnTo>
                  <a:lnTo>
                    <a:pt x="62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3"/>
            <p:cNvSpPr/>
            <p:nvPr/>
          </p:nvSpPr>
          <p:spPr>
            <a:xfrm>
              <a:off x="6947525" y="3764600"/>
              <a:ext cx="27525" cy="203600"/>
            </a:xfrm>
            <a:custGeom>
              <a:avLst/>
              <a:gdLst/>
              <a:ahLst/>
              <a:cxnLst/>
              <a:rect l="l" t="t" r="r" b="b"/>
              <a:pathLst>
                <a:path w="1101" h="8144" extrusionOk="0">
                  <a:moveTo>
                    <a:pt x="210" y="0"/>
                  </a:moveTo>
                  <a:lnTo>
                    <a:pt x="1" y="27"/>
                  </a:lnTo>
                  <a:lnTo>
                    <a:pt x="891" y="8144"/>
                  </a:lnTo>
                  <a:lnTo>
                    <a:pt x="1100" y="8131"/>
                  </a:lnTo>
                  <a:lnTo>
                    <a:pt x="2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p:nvPr/>
          </p:nvSpPr>
          <p:spPr>
            <a:xfrm>
              <a:off x="7008725" y="3675250"/>
              <a:ext cx="364325" cy="298525"/>
            </a:xfrm>
            <a:custGeom>
              <a:avLst/>
              <a:gdLst/>
              <a:ahLst/>
              <a:cxnLst/>
              <a:rect l="l" t="t" r="r" b="b"/>
              <a:pathLst>
                <a:path w="14573" h="11941" extrusionOk="0">
                  <a:moveTo>
                    <a:pt x="12059" y="0"/>
                  </a:moveTo>
                  <a:cubicBezTo>
                    <a:pt x="11064" y="0"/>
                    <a:pt x="10200" y="812"/>
                    <a:pt x="10016" y="1938"/>
                  </a:cubicBezTo>
                  <a:lnTo>
                    <a:pt x="8498" y="10971"/>
                  </a:lnTo>
                  <a:cubicBezTo>
                    <a:pt x="8472" y="11273"/>
                    <a:pt x="8236" y="11495"/>
                    <a:pt x="7948" y="11521"/>
                  </a:cubicBezTo>
                  <a:lnTo>
                    <a:pt x="1" y="11521"/>
                  </a:lnTo>
                  <a:lnTo>
                    <a:pt x="1" y="11940"/>
                  </a:lnTo>
                  <a:lnTo>
                    <a:pt x="7948" y="11940"/>
                  </a:lnTo>
                  <a:cubicBezTo>
                    <a:pt x="8445" y="11914"/>
                    <a:pt x="8851" y="11534"/>
                    <a:pt x="8917" y="11050"/>
                  </a:cubicBezTo>
                  <a:lnTo>
                    <a:pt x="10435" y="2016"/>
                  </a:lnTo>
                  <a:cubicBezTo>
                    <a:pt x="10579" y="1087"/>
                    <a:pt x="11273" y="419"/>
                    <a:pt x="12072" y="419"/>
                  </a:cubicBezTo>
                  <a:lnTo>
                    <a:pt x="14573" y="419"/>
                  </a:lnTo>
                  <a:lnTo>
                    <a:pt x="14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3"/>
            <p:cNvSpPr/>
            <p:nvPr/>
          </p:nvSpPr>
          <p:spPr>
            <a:xfrm>
              <a:off x="6863400" y="3760350"/>
              <a:ext cx="408175" cy="213425"/>
            </a:xfrm>
            <a:custGeom>
              <a:avLst/>
              <a:gdLst/>
              <a:ahLst/>
              <a:cxnLst/>
              <a:rect l="l" t="t" r="r" b="b"/>
              <a:pathLst>
                <a:path w="16327" h="8537" extrusionOk="0">
                  <a:moveTo>
                    <a:pt x="1088" y="0"/>
                  </a:moveTo>
                  <a:cubicBezTo>
                    <a:pt x="773" y="0"/>
                    <a:pt x="498" y="144"/>
                    <a:pt x="315" y="393"/>
                  </a:cubicBezTo>
                  <a:cubicBezTo>
                    <a:pt x="80" y="707"/>
                    <a:pt x="1" y="1113"/>
                    <a:pt x="106" y="1493"/>
                  </a:cubicBezTo>
                  <a:lnTo>
                    <a:pt x="1703" y="7698"/>
                  </a:lnTo>
                  <a:cubicBezTo>
                    <a:pt x="1808" y="8170"/>
                    <a:pt x="2214" y="8510"/>
                    <a:pt x="2685" y="8536"/>
                  </a:cubicBezTo>
                  <a:lnTo>
                    <a:pt x="5814" y="8536"/>
                  </a:lnTo>
                  <a:lnTo>
                    <a:pt x="5814" y="8117"/>
                  </a:lnTo>
                  <a:lnTo>
                    <a:pt x="2698" y="8117"/>
                  </a:lnTo>
                  <a:cubicBezTo>
                    <a:pt x="2397" y="8104"/>
                    <a:pt x="2161" y="7882"/>
                    <a:pt x="2109" y="7594"/>
                  </a:cubicBezTo>
                  <a:lnTo>
                    <a:pt x="498" y="1388"/>
                  </a:lnTo>
                  <a:cubicBezTo>
                    <a:pt x="433" y="1126"/>
                    <a:pt x="485" y="851"/>
                    <a:pt x="643" y="642"/>
                  </a:cubicBezTo>
                  <a:cubicBezTo>
                    <a:pt x="747" y="498"/>
                    <a:pt x="917" y="406"/>
                    <a:pt x="1088" y="406"/>
                  </a:cubicBezTo>
                  <a:lnTo>
                    <a:pt x="16327" y="406"/>
                  </a:lnTo>
                  <a:lnTo>
                    <a:pt x="163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p:nvPr/>
          </p:nvSpPr>
          <p:spPr>
            <a:xfrm>
              <a:off x="7109550" y="3971775"/>
              <a:ext cx="82725" cy="70675"/>
            </a:xfrm>
            <a:custGeom>
              <a:avLst/>
              <a:gdLst/>
              <a:ahLst/>
              <a:cxnLst/>
              <a:rect l="l" t="t" r="r" b="b"/>
              <a:pathLst>
                <a:path w="3309" h="2827" extrusionOk="0">
                  <a:moveTo>
                    <a:pt x="1443" y="1"/>
                  </a:moveTo>
                  <a:cubicBezTo>
                    <a:pt x="1438" y="1"/>
                    <a:pt x="1433" y="1"/>
                    <a:pt x="1427" y="1"/>
                  </a:cubicBezTo>
                  <a:cubicBezTo>
                    <a:pt x="642" y="1"/>
                    <a:pt x="0" y="629"/>
                    <a:pt x="0" y="1415"/>
                  </a:cubicBezTo>
                  <a:cubicBezTo>
                    <a:pt x="0" y="2264"/>
                    <a:pt x="701" y="2827"/>
                    <a:pt x="1429" y="2827"/>
                  </a:cubicBezTo>
                  <a:cubicBezTo>
                    <a:pt x="1778" y="2827"/>
                    <a:pt x="2134" y="2698"/>
                    <a:pt x="2422" y="2410"/>
                  </a:cubicBezTo>
                  <a:cubicBezTo>
                    <a:pt x="3309" y="1523"/>
                    <a:pt x="2690" y="1"/>
                    <a:pt x="1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3"/>
            <p:cNvSpPr/>
            <p:nvPr/>
          </p:nvSpPr>
          <p:spPr>
            <a:xfrm>
              <a:off x="6944250" y="3971775"/>
              <a:ext cx="82850" cy="70675"/>
            </a:xfrm>
            <a:custGeom>
              <a:avLst/>
              <a:gdLst/>
              <a:ahLst/>
              <a:cxnLst/>
              <a:rect l="l" t="t" r="r" b="b"/>
              <a:pathLst>
                <a:path w="3314" h="2827" extrusionOk="0">
                  <a:moveTo>
                    <a:pt x="1415" y="1"/>
                  </a:moveTo>
                  <a:cubicBezTo>
                    <a:pt x="642" y="1"/>
                    <a:pt x="1" y="629"/>
                    <a:pt x="1" y="1415"/>
                  </a:cubicBezTo>
                  <a:cubicBezTo>
                    <a:pt x="1" y="2264"/>
                    <a:pt x="701" y="2827"/>
                    <a:pt x="1430" y="2827"/>
                  </a:cubicBezTo>
                  <a:cubicBezTo>
                    <a:pt x="1779" y="2827"/>
                    <a:pt x="2135" y="2698"/>
                    <a:pt x="2423" y="2410"/>
                  </a:cubicBezTo>
                  <a:cubicBezTo>
                    <a:pt x="3313" y="1519"/>
                    <a:pt x="2685" y="1"/>
                    <a:pt x="1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3"/>
            <p:cNvSpPr/>
            <p:nvPr/>
          </p:nvSpPr>
          <p:spPr>
            <a:xfrm>
              <a:off x="7036550" y="3765575"/>
              <a:ext cx="7225" cy="202950"/>
            </a:xfrm>
            <a:custGeom>
              <a:avLst/>
              <a:gdLst/>
              <a:ahLst/>
              <a:cxnLst/>
              <a:rect l="l" t="t" r="r" b="b"/>
              <a:pathLst>
                <a:path w="289" h="8118" extrusionOk="0">
                  <a:moveTo>
                    <a:pt x="1" y="1"/>
                  </a:moveTo>
                  <a:lnTo>
                    <a:pt x="79" y="8118"/>
                  </a:lnTo>
                  <a:lnTo>
                    <a:pt x="289" y="8118"/>
                  </a:lnTo>
                  <a:lnTo>
                    <a:pt x="2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3"/>
            <p:cNvSpPr/>
            <p:nvPr/>
          </p:nvSpPr>
          <p:spPr>
            <a:xfrm>
              <a:off x="7107575" y="3765250"/>
              <a:ext cx="19350" cy="203600"/>
            </a:xfrm>
            <a:custGeom>
              <a:avLst/>
              <a:gdLst/>
              <a:ahLst/>
              <a:cxnLst/>
              <a:rect l="l" t="t" r="r" b="b"/>
              <a:pathLst>
                <a:path w="774" h="8144" extrusionOk="0">
                  <a:moveTo>
                    <a:pt x="564" y="1"/>
                  </a:moveTo>
                  <a:lnTo>
                    <a:pt x="1" y="8131"/>
                  </a:lnTo>
                  <a:lnTo>
                    <a:pt x="210" y="8144"/>
                  </a:lnTo>
                  <a:lnTo>
                    <a:pt x="773" y="14"/>
                  </a:lnTo>
                  <a:lnTo>
                    <a:pt x="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3"/>
            <p:cNvSpPr/>
            <p:nvPr/>
          </p:nvSpPr>
          <p:spPr>
            <a:xfrm>
              <a:off x="7179925" y="3760350"/>
              <a:ext cx="31425" cy="203925"/>
            </a:xfrm>
            <a:custGeom>
              <a:avLst/>
              <a:gdLst/>
              <a:ahLst/>
              <a:cxnLst/>
              <a:rect l="l" t="t" r="r" b="b"/>
              <a:pathLst>
                <a:path w="1257" h="8157" extrusionOk="0">
                  <a:moveTo>
                    <a:pt x="1048" y="0"/>
                  </a:moveTo>
                  <a:lnTo>
                    <a:pt x="0" y="8130"/>
                  </a:lnTo>
                  <a:lnTo>
                    <a:pt x="197" y="8157"/>
                  </a:lnTo>
                  <a:lnTo>
                    <a:pt x="1257" y="26"/>
                  </a:lnTo>
                  <a:lnTo>
                    <a:pt x="10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3"/>
            <p:cNvSpPr/>
            <p:nvPr/>
          </p:nvSpPr>
          <p:spPr>
            <a:xfrm>
              <a:off x="6899750" y="3905000"/>
              <a:ext cx="333875" cy="4950"/>
            </a:xfrm>
            <a:custGeom>
              <a:avLst/>
              <a:gdLst/>
              <a:ahLst/>
              <a:cxnLst/>
              <a:rect l="l" t="t" r="r" b="b"/>
              <a:pathLst>
                <a:path w="13355" h="198" extrusionOk="0">
                  <a:moveTo>
                    <a:pt x="0" y="1"/>
                  </a:moveTo>
                  <a:lnTo>
                    <a:pt x="0" y="197"/>
                  </a:lnTo>
                  <a:lnTo>
                    <a:pt x="13354" y="197"/>
                  </a:lnTo>
                  <a:lnTo>
                    <a:pt x="133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3"/>
            <p:cNvSpPr/>
            <p:nvPr/>
          </p:nvSpPr>
          <p:spPr>
            <a:xfrm>
              <a:off x="6883050" y="3833975"/>
              <a:ext cx="363325" cy="5275"/>
            </a:xfrm>
            <a:custGeom>
              <a:avLst/>
              <a:gdLst/>
              <a:ahLst/>
              <a:cxnLst/>
              <a:rect l="l" t="t" r="r" b="b"/>
              <a:pathLst>
                <a:path w="14533" h="211" extrusionOk="0">
                  <a:moveTo>
                    <a:pt x="1" y="1"/>
                  </a:moveTo>
                  <a:lnTo>
                    <a:pt x="1" y="210"/>
                  </a:lnTo>
                  <a:lnTo>
                    <a:pt x="14533" y="210"/>
                  </a:lnTo>
                  <a:lnTo>
                    <a:pt x="145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 name="Google Shape;866;p43"/>
          <p:cNvGrpSpPr/>
          <p:nvPr/>
        </p:nvGrpSpPr>
        <p:grpSpPr>
          <a:xfrm rot="-451095">
            <a:off x="5559594" y="937711"/>
            <a:ext cx="1056074" cy="462221"/>
            <a:chOff x="3763850" y="3766900"/>
            <a:chExt cx="475250" cy="239600"/>
          </a:xfrm>
        </p:grpSpPr>
        <p:sp>
          <p:nvSpPr>
            <p:cNvPr id="867" name="Google Shape;867;p43"/>
            <p:cNvSpPr/>
            <p:nvPr/>
          </p:nvSpPr>
          <p:spPr>
            <a:xfrm>
              <a:off x="3944175" y="3769175"/>
              <a:ext cx="128675" cy="234700"/>
            </a:xfrm>
            <a:custGeom>
              <a:avLst/>
              <a:gdLst/>
              <a:ahLst/>
              <a:cxnLst/>
              <a:rect l="l" t="t" r="r" b="b"/>
              <a:pathLst>
                <a:path w="5147" h="9388" extrusionOk="0">
                  <a:moveTo>
                    <a:pt x="2096" y="1"/>
                  </a:moveTo>
                  <a:lnTo>
                    <a:pt x="2096" y="812"/>
                  </a:lnTo>
                  <a:cubicBezTo>
                    <a:pt x="930" y="943"/>
                    <a:pt x="171" y="1676"/>
                    <a:pt x="171" y="2737"/>
                  </a:cubicBezTo>
                  <a:cubicBezTo>
                    <a:pt x="171" y="3863"/>
                    <a:pt x="904" y="4426"/>
                    <a:pt x="2488" y="4884"/>
                  </a:cubicBezTo>
                  <a:cubicBezTo>
                    <a:pt x="3771" y="5238"/>
                    <a:pt x="4151" y="5735"/>
                    <a:pt x="4151" y="6429"/>
                  </a:cubicBezTo>
                  <a:cubicBezTo>
                    <a:pt x="4151" y="7214"/>
                    <a:pt x="3601" y="7660"/>
                    <a:pt x="2619" y="7660"/>
                  </a:cubicBezTo>
                  <a:cubicBezTo>
                    <a:pt x="1729" y="7660"/>
                    <a:pt x="1166" y="7241"/>
                    <a:pt x="983" y="6377"/>
                  </a:cubicBezTo>
                  <a:lnTo>
                    <a:pt x="1" y="6377"/>
                  </a:lnTo>
                  <a:cubicBezTo>
                    <a:pt x="132" y="7463"/>
                    <a:pt x="839" y="8249"/>
                    <a:pt x="2135" y="8406"/>
                  </a:cubicBezTo>
                  <a:lnTo>
                    <a:pt x="2135" y="9388"/>
                  </a:lnTo>
                  <a:lnTo>
                    <a:pt x="2999" y="9388"/>
                  </a:lnTo>
                  <a:lnTo>
                    <a:pt x="2999" y="8406"/>
                  </a:lnTo>
                  <a:cubicBezTo>
                    <a:pt x="4321" y="8301"/>
                    <a:pt x="5146" y="7516"/>
                    <a:pt x="5146" y="6337"/>
                  </a:cubicBezTo>
                  <a:cubicBezTo>
                    <a:pt x="5146" y="5264"/>
                    <a:pt x="4622" y="4504"/>
                    <a:pt x="2776" y="3968"/>
                  </a:cubicBezTo>
                  <a:cubicBezTo>
                    <a:pt x="1572" y="3601"/>
                    <a:pt x="1166" y="3352"/>
                    <a:pt x="1166" y="2658"/>
                  </a:cubicBezTo>
                  <a:cubicBezTo>
                    <a:pt x="1166" y="2095"/>
                    <a:pt x="1493" y="1559"/>
                    <a:pt x="2475" y="1559"/>
                  </a:cubicBezTo>
                  <a:cubicBezTo>
                    <a:pt x="3536" y="1559"/>
                    <a:pt x="3837" y="2109"/>
                    <a:pt x="3942" y="2580"/>
                  </a:cubicBezTo>
                  <a:lnTo>
                    <a:pt x="4950" y="2580"/>
                  </a:lnTo>
                  <a:cubicBezTo>
                    <a:pt x="4858" y="1860"/>
                    <a:pt x="4413" y="956"/>
                    <a:pt x="2947" y="799"/>
                  </a:cubicBezTo>
                  <a:lnTo>
                    <a:pt x="29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3"/>
            <p:cNvSpPr/>
            <p:nvPr/>
          </p:nvSpPr>
          <p:spPr>
            <a:xfrm>
              <a:off x="3766775" y="3769175"/>
              <a:ext cx="129000" cy="234700"/>
            </a:xfrm>
            <a:custGeom>
              <a:avLst/>
              <a:gdLst/>
              <a:ahLst/>
              <a:cxnLst/>
              <a:rect l="l" t="t" r="r" b="b"/>
              <a:pathLst>
                <a:path w="5160" h="9388" extrusionOk="0">
                  <a:moveTo>
                    <a:pt x="2109" y="1"/>
                  </a:moveTo>
                  <a:lnTo>
                    <a:pt x="2109" y="812"/>
                  </a:lnTo>
                  <a:cubicBezTo>
                    <a:pt x="930" y="943"/>
                    <a:pt x="184" y="1676"/>
                    <a:pt x="184" y="2737"/>
                  </a:cubicBezTo>
                  <a:cubicBezTo>
                    <a:pt x="184" y="3863"/>
                    <a:pt x="904" y="4426"/>
                    <a:pt x="2501" y="4884"/>
                  </a:cubicBezTo>
                  <a:cubicBezTo>
                    <a:pt x="3784" y="5238"/>
                    <a:pt x="4164" y="5735"/>
                    <a:pt x="4164" y="6429"/>
                  </a:cubicBezTo>
                  <a:cubicBezTo>
                    <a:pt x="4164" y="7214"/>
                    <a:pt x="3614" y="7660"/>
                    <a:pt x="2619" y="7660"/>
                  </a:cubicBezTo>
                  <a:cubicBezTo>
                    <a:pt x="1742" y="7660"/>
                    <a:pt x="1166" y="7241"/>
                    <a:pt x="983" y="6377"/>
                  </a:cubicBezTo>
                  <a:lnTo>
                    <a:pt x="1" y="6377"/>
                  </a:lnTo>
                  <a:cubicBezTo>
                    <a:pt x="145" y="7463"/>
                    <a:pt x="839" y="8249"/>
                    <a:pt x="2148" y="8406"/>
                  </a:cubicBezTo>
                  <a:lnTo>
                    <a:pt x="2148" y="9388"/>
                  </a:lnTo>
                  <a:lnTo>
                    <a:pt x="3012" y="9388"/>
                  </a:lnTo>
                  <a:lnTo>
                    <a:pt x="3012" y="8406"/>
                  </a:lnTo>
                  <a:cubicBezTo>
                    <a:pt x="4334" y="8301"/>
                    <a:pt x="5159" y="7516"/>
                    <a:pt x="5159" y="6337"/>
                  </a:cubicBezTo>
                  <a:cubicBezTo>
                    <a:pt x="5159" y="5264"/>
                    <a:pt x="4635" y="4504"/>
                    <a:pt x="2789" y="3968"/>
                  </a:cubicBezTo>
                  <a:cubicBezTo>
                    <a:pt x="1585" y="3601"/>
                    <a:pt x="1179" y="3352"/>
                    <a:pt x="1179" y="2658"/>
                  </a:cubicBezTo>
                  <a:cubicBezTo>
                    <a:pt x="1179" y="2095"/>
                    <a:pt x="1506" y="1559"/>
                    <a:pt x="2475" y="1559"/>
                  </a:cubicBezTo>
                  <a:cubicBezTo>
                    <a:pt x="3549" y="1559"/>
                    <a:pt x="3850" y="2109"/>
                    <a:pt x="3955" y="2580"/>
                  </a:cubicBezTo>
                  <a:lnTo>
                    <a:pt x="4963" y="2580"/>
                  </a:lnTo>
                  <a:cubicBezTo>
                    <a:pt x="4871" y="1860"/>
                    <a:pt x="4426" y="956"/>
                    <a:pt x="2960" y="799"/>
                  </a:cubicBezTo>
                  <a:lnTo>
                    <a:pt x="29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3"/>
            <p:cNvSpPr/>
            <p:nvPr/>
          </p:nvSpPr>
          <p:spPr>
            <a:xfrm>
              <a:off x="3763850" y="3766900"/>
              <a:ext cx="134200" cy="239600"/>
            </a:xfrm>
            <a:custGeom>
              <a:avLst/>
              <a:gdLst/>
              <a:ahLst/>
              <a:cxnLst/>
              <a:rect l="l" t="t" r="r" b="b"/>
              <a:pathLst>
                <a:path w="5368" h="9584" extrusionOk="0">
                  <a:moveTo>
                    <a:pt x="2972" y="210"/>
                  </a:moveTo>
                  <a:lnTo>
                    <a:pt x="2972" y="995"/>
                  </a:lnTo>
                  <a:lnTo>
                    <a:pt x="3064" y="1008"/>
                  </a:lnTo>
                  <a:cubicBezTo>
                    <a:pt x="4412" y="1152"/>
                    <a:pt x="4844" y="1925"/>
                    <a:pt x="4962" y="2579"/>
                  </a:cubicBezTo>
                  <a:lnTo>
                    <a:pt x="4150" y="2579"/>
                  </a:lnTo>
                  <a:cubicBezTo>
                    <a:pt x="3967" y="1898"/>
                    <a:pt x="3443" y="1558"/>
                    <a:pt x="2592" y="1558"/>
                  </a:cubicBezTo>
                  <a:cubicBezTo>
                    <a:pt x="1715" y="1558"/>
                    <a:pt x="1191" y="2003"/>
                    <a:pt x="1191" y="2749"/>
                  </a:cubicBezTo>
                  <a:cubicBezTo>
                    <a:pt x="1191" y="3548"/>
                    <a:pt x="1689" y="3810"/>
                    <a:pt x="2880" y="4163"/>
                  </a:cubicBezTo>
                  <a:cubicBezTo>
                    <a:pt x="4883" y="4752"/>
                    <a:pt x="5171" y="5603"/>
                    <a:pt x="5171" y="6441"/>
                  </a:cubicBezTo>
                  <a:cubicBezTo>
                    <a:pt x="5171" y="7554"/>
                    <a:pt x="4399" y="8287"/>
                    <a:pt x="3116" y="8418"/>
                  </a:cubicBezTo>
                  <a:lnTo>
                    <a:pt x="3024" y="8418"/>
                  </a:lnTo>
                  <a:lnTo>
                    <a:pt x="3024" y="9374"/>
                  </a:lnTo>
                  <a:lnTo>
                    <a:pt x="2370" y="9374"/>
                  </a:lnTo>
                  <a:lnTo>
                    <a:pt x="2370" y="8405"/>
                  </a:lnTo>
                  <a:lnTo>
                    <a:pt x="2278" y="8392"/>
                  </a:lnTo>
                  <a:cubicBezTo>
                    <a:pt x="1126" y="8261"/>
                    <a:pt x="406" y="7620"/>
                    <a:pt x="236" y="6572"/>
                  </a:cubicBezTo>
                  <a:lnTo>
                    <a:pt x="1021" y="6572"/>
                  </a:lnTo>
                  <a:cubicBezTo>
                    <a:pt x="1231" y="7423"/>
                    <a:pt x="1820" y="7868"/>
                    <a:pt x="2736" y="7868"/>
                  </a:cubicBezTo>
                  <a:cubicBezTo>
                    <a:pt x="3784" y="7868"/>
                    <a:pt x="4373" y="7371"/>
                    <a:pt x="4373" y="6520"/>
                  </a:cubicBezTo>
                  <a:cubicBezTo>
                    <a:pt x="4373" y="5708"/>
                    <a:pt x="3875" y="5237"/>
                    <a:pt x="2645" y="4883"/>
                  </a:cubicBezTo>
                  <a:cubicBezTo>
                    <a:pt x="1008" y="4425"/>
                    <a:pt x="406" y="3862"/>
                    <a:pt x="406" y="2841"/>
                  </a:cubicBezTo>
                  <a:cubicBezTo>
                    <a:pt x="406" y="1846"/>
                    <a:pt x="1100" y="1139"/>
                    <a:pt x="2226" y="1008"/>
                  </a:cubicBezTo>
                  <a:lnTo>
                    <a:pt x="2317" y="995"/>
                  </a:lnTo>
                  <a:lnTo>
                    <a:pt x="2317" y="210"/>
                  </a:lnTo>
                  <a:close/>
                  <a:moveTo>
                    <a:pt x="2108" y="0"/>
                  </a:moveTo>
                  <a:lnTo>
                    <a:pt x="2108" y="812"/>
                  </a:lnTo>
                  <a:cubicBezTo>
                    <a:pt x="930" y="982"/>
                    <a:pt x="196" y="1754"/>
                    <a:pt x="196" y="2828"/>
                  </a:cubicBezTo>
                  <a:cubicBezTo>
                    <a:pt x="196" y="4137"/>
                    <a:pt x="1152" y="4674"/>
                    <a:pt x="2592" y="5080"/>
                  </a:cubicBezTo>
                  <a:cubicBezTo>
                    <a:pt x="3901" y="5446"/>
                    <a:pt x="4163" y="5918"/>
                    <a:pt x="4163" y="6520"/>
                  </a:cubicBezTo>
                  <a:cubicBezTo>
                    <a:pt x="4163" y="7253"/>
                    <a:pt x="3653" y="7659"/>
                    <a:pt x="2736" y="7659"/>
                  </a:cubicBezTo>
                  <a:cubicBezTo>
                    <a:pt x="1885" y="7659"/>
                    <a:pt x="1375" y="7253"/>
                    <a:pt x="1191" y="6454"/>
                  </a:cubicBezTo>
                  <a:lnTo>
                    <a:pt x="1178" y="6376"/>
                  </a:lnTo>
                  <a:lnTo>
                    <a:pt x="0" y="6376"/>
                  </a:lnTo>
                  <a:lnTo>
                    <a:pt x="13" y="6481"/>
                  </a:lnTo>
                  <a:cubicBezTo>
                    <a:pt x="157" y="7659"/>
                    <a:pt x="930" y="8418"/>
                    <a:pt x="2147" y="8588"/>
                  </a:cubicBezTo>
                  <a:lnTo>
                    <a:pt x="2147" y="9583"/>
                  </a:lnTo>
                  <a:lnTo>
                    <a:pt x="3234" y="9583"/>
                  </a:lnTo>
                  <a:lnTo>
                    <a:pt x="3221" y="8602"/>
                  </a:lnTo>
                  <a:cubicBezTo>
                    <a:pt x="4569" y="8444"/>
                    <a:pt x="5368" y="7633"/>
                    <a:pt x="5368" y="6428"/>
                  </a:cubicBezTo>
                  <a:cubicBezTo>
                    <a:pt x="5368" y="5185"/>
                    <a:pt x="4661" y="4478"/>
                    <a:pt x="2933" y="3967"/>
                  </a:cubicBezTo>
                  <a:cubicBezTo>
                    <a:pt x="1702" y="3600"/>
                    <a:pt x="1401" y="3365"/>
                    <a:pt x="1401" y="2749"/>
                  </a:cubicBezTo>
                  <a:cubicBezTo>
                    <a:pt x="1401" y="2448"/>
                    <a:pt x="1519" y="1754"/>
                    <a:pt x="2592" y="1754"/>
                  </a:cubicBezTo>
                  <a:cubicBezTo>
                    <a:pt x="3378" y="1754"/>
                    <a:pt x="3823" y="2069"/>
                    <a:pt x="3967" y="2710"/>
                  </a:cubicBezTo>
                  <a:lnTo>
                    <a:pt x="3980" y="2789"/>
                  </a:lnTo>
                  <a:lnTo>
                    <a:pt x="5185" y="2789"/>
                  </a:lnTo>
                  <a:lnTo>
                    <a:pt x="5171" y="2671"/>
                  </a:lnTo>
                  <a:cubicBezTo>
                    <a:pt x="5093" y="2055"/>
                    <a:pt x="4739" y="1021"/>
                    <a:pt x="3181" y="812"/>
                  </a:cubicBezTo>
                  <a:lnTo>
                    <a:pt x="31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3"/>
            <p:cNvSpPr/>
            <p:nvPr/>
          </p:nvSpPr>
          <p:spPr>
            <a:xfrm>
              <a:off x="4110450" y="3769175"/>
              <a:ext cx="128650" cy="234700"/>
            </a:xfrm>
            <a:custGeom>
              <a:avLst/>
              <a:gdLst/>
              <a:ahLst/>
              <a:cxnLst/>
              <a:rect l="l" t="t" r="r" b="b"/>
              <a:pathLst>
                <a:path w="5146" h="9388" extrusionOk="0">
                  <a:moveTo>
                    <a:pt x="2095" y="1"/>
                  </a:moveTo>
                  <a:lnTo>
                    <a:pt x="2095" y="812"/>
                  </a:lnTo>
                  <a:cubicBezTo>
                    <a:pt x="930" y="943"/>
                    <a:pt x="171" y="1676"/>
                    <a:pt x="171" y="2737"/>
                  </a:cubicBezTo>
                  <a:cubicBezTo>
                    <a:pt x="171" y="3863"/>
                    <a:pt x="891" y="4426"/>
                    <a:pt x="2488" y="4884"/>
                  </a:cubicBezTo>
                  <a:cubicBezTo>
                    <a:pt x="3771" y="5238"/>
                    <a:pt x="4151" y="5735"/>
                    <a:pt x="4151" y="6429"/>
                  </a:cubicBezTo>
                  <a:cubicBezTo>
                    <a:pt x="4151" y="7214"/>
                    <a:pt x="3601" y="7660"/>
                    <a:pt x="2619" y="7660"/>
                  </a:cubicBezTo>
                  <a:cubicBezTo>
                    <a:pt x="1729" y="7660"/>
                    <a:pt x="1166" y="7241"/>
                    <a:pt x="983" y="6377"/>
                  </a:cubicBezTo>
                  <a:lnTo>
                    <a:pt x="1" y="6377"/>
                  </a:lnTo>
                  <a:cubicBezTo>
                    <a:pt x="132" y="7463"/>
                    <a:pt x="839" y="8249"/>
                    <a:pt x="2135" y="8406"/>
                  </a:cubicBezTo>
                  <a:lnTo>
                    <a:pt x="2135" y="9388"/>
                  </a:lnTo>
                  <a:lnTo>
                    <a:pt x="2999" y="9388"/>
                  </a:lnTo>
                  <a:lnTo>
                    <a:pt x="2999" y="8406"/>
                  </a:lnTo>
                  <a:cubicBezTo>
                    <a:pt x="4321" y="8301"/>
                    <a:pt x="5146" y="7516"/>
                    <a:pt x="5146" y="6337"/>
                  </a:cubicBezTo>
                  <a:cubicBezTo>
                    <a:pt x="5146" y="5264"/>
                    <a:pt x="4622" y="4504"/>
                    <a:pt x="2776" y="3968"/>
                  </a:cubicBezTo>
                  <a:cubicBezTo>
                    <a:pt x="1572" y="3601"/>
                    <a:pt x="1166" y="3352"/>
                    <a:pt x="1166" y="2658"/>
                  </a:cubicBezTo>
                  <a:cubicBezTo>
                    <a:pt x="1166" y="2095"/>
                    <a:pt x="1493" y="1559"/>
                    <a:pt x="2462" y="1559"/>
                  </a:cubicBezTo>
                  <a:cubicBezTo>
                    <a:pt x="3536" y="1559"/>
                    <a:pt x="3837" y="2109"/>
                    <a:pt x="3941" y="2580"/>
                  </a:cubicBezTo>
                  <a:lnTo>
                    <a:pt x="4949" y="2580"/>
                  </a:lnTo>
                  <a:cubicBezTo>
                    <a:pt x="4858" y="1860"/>
                    <a:pt x="4413" y="956"/>
                    <a:pt x="2946" y="799"/>
                  </a:cubicBezTo>
                  <a:lnTo>
                    <a:pt x="29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43"/>
          <p:cNvGrpSpPr/>
          <p:nvPr/>
        </p:nvGrpSpPr>
        <p:grpSpPr>
          <a:xfrm rot="21170603">
            <a:off x="6783027" y="3170373"/>
            <a:ext cx="1553713" cy="1114863"/>
            <a:chOff x="2429425" y="1984725"/>
            <a:chExt cx="239600" cy="239600"/>
          </a:xfrm>
        </p:grpSpPr>
        <p:sp>
          <p:nvSpPr>
            <p:cNvPr id="872" name="Google Shape;872;p43"/>
            <p:cNvSpPr/>
            <p:nvPr/>
          </p:nvSpPr>
          <p:spPr>
            <a:xfrm>
              <a:off x="2429425" y="1984725"/>
              <a:ext cx="239600" cy="239600"/>
            </a:xfrm>
            <a:custGeom>
              <a:avLst/>
              <a:gdLst/>
              <a:ahLst/>
              <a:cxnLst/>
              <a:rect l="l" t="t" r="r" b="b"/>
              <a:pathLst>
                <a:path w="9584" h="9584" extrusionOk="0">
                  <a:moveTo>
                    <a:pt x="3771" y="0"/>
                  </a:moveTo>
                  <a:lnTo>
                    <a:pt x="3679" y="2606"/>
                  </a:lnTo>
                  <a:lnTo>
                    <a:pt x="1519" y="1152"/>
                  </a:lnTo>
                  <a:lnTo>
                    <a:pt x="2736" y="3457"/>
                  </a:lnTo>
                  <a:lnTo>
                    <a:pt x="131" y="3273"/>
                  </a:lnTo>
                  <a:lnTo>
                    <a:pt x="2344" y="4661"/>
                  </a:lnTo>
                  <a:lnTo>
                    <a:pt x="0" y="5813"/>
                  </a:lnTo>
                  <a:lnTo>
                    <a:pt x="2606" y="5905"/>
                  </a:lnTo>
                  <a:lnTo>
                    <a:pt x="1152" y="8065"/>
                  </a:lnTo>
                  <a:lnTo>
                    <a:pt x="1152" y="8065"/>
                  </a:lnTo>
                  <a:lnTo>
                    <a:pt x="3457" y="6847"/>
                  </a:lnTo>
                  <a:lnTo>
                    <a:pt x="3273" y="9453"/>
                  </a:lnTo>
                  <a:lnTo>
                    <a:pt x="4661" y="7240"/>
                  </a:lnTo>
                  <a:lnTo>
                    <a:pt x="5813" y="9584"/>
                  </a:lnTo>
                  <a:lnTo>
                    <a:pt x="5905" y="6978"/>
                  </a:lnTo>
                  <a:lnTo>
                    <a:pt x="8065" y="8432"/>
                  </a:lnTo>
                  <a:lnTo>
                    <a:pt x="6847" y="6127"/>
                  </a:lnTo>
                  <a:lnTo>
                    <a:pt x="9453" y="6311"/>
                  </a:lnTo>
                  <a:lnTo>
                    <a:pt x="7240" y="4923"/>
                  </a:lnTo>
                  <a:lnTo>
                    <a:pt x="9584" y="3771"/>
                  </a:lnTo>
                  <a:lnTo>
                    <a:pt x="6978" y="3679"/>
                  </a:lnTo>
                  <a:lnTo>
                    <a:pt x="8432" y="1519"/>
                  </a:lnTo>
                  <a:lnTo>
                    <a:pt x="6127" y="2737"/>
                  </a:lnTo>
                  <a:lnTo>
                    <a:pt x="6127" y="2737"/>
                  </a:lnTo>
                  <a:lnTo>
                    <a:pt x="6311" y="131"/>
                  </a:lnTo>
                  <a:lnTo>
                    <a:pt x="4923" y="2344"/>
                  </a:lnTo>
                  <a:lnTo>
                    <a:pt x="37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3"/>
            <p:cNvSpPr/>
            <p:nvPr/>
          </p:nvSpPr>
          <p:spPr>
            <a:xfrm>
              <a:off x="2543993" y="2064079"/>
              <a:ext cx="17050" cy="80875"/>
            </a:xfrm>
            <a:custGeom>
              <a:avLst/>
              <a:gdLst/>
              <a:ahLst/>
              <a:cxnLst/>
              <a:rect l="l" t="t" r="r" b="b"/>
              <a:pathLst>
                <a:path w="682" h="3235" extrusionOk="0">
                  <a:moveTo>
                    <a:pt x="66" y="1"/>
                  </a:moveTo>
                  <a:lnTo>
                    <a:pt x="131" y="2266"/>
                  </a:lnTo>
                  <a:lnTo>
                    <a:pt x="459" y="2266"/>
                  </a:lnTo>
                  <a:lnTo>
                    <a:pt x="524" y="1"/>
                  </a:lnTo>
                  <a:close/>
                  <a:moveTo>
                    <a:pt x="288" y="2645"/>
                  </a:moveTo>
                  <a:cubicBezTo>
                    <a:pt x="131" y="2645"/>
                    <a:pt x="0" y="2789"/>
                    <a:pt x="13" y="2946"/>
                  </a:cubicBezTo>
                  <a:cubicBezTo>
                    <a:pt x="0" y="3103"/>
                    <a:pt x="131" y="3234"/>
                    <a:pt x="288" y="3234"/>
                  </a:cubicBezTo>
                  <a:cubicBezTo>
                    <a:pt x="681" y="3234"/>
                    <a:pt x="681" y="2645"/>
                    <a:pt x="288" y="26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itle 4">
            <a:extLst>
              <a:ext uri="{FF2B5EF4-FFF2-40B4-BE49-F238E27FC236}">
                <a16:creationId xmlns:a16="http://schemas.microsoft.com/office/drawing/2014/main" id="{25CC837F-3CF6-BF4D-4F1C-F221267A7CC8}"/>
              </a:ext>
            </a:extLst>
          </p:cNvPr>
          <p:cNvSpPr>
            <a:spLocks noGrp="1"/>
          </p:cNvSpPr>
          <p:nvPr>
            <p:ph type="title"/>
          </p:nvPr>
        </p:nvSpPr>
        <p:spPr>
          <a:xfrm>
            <a:off x="1610550" y="319035"/>
            <a:ext cx="3371862" cy="889400"/>
          </a:xfrm>
        </p:spPr>
        <p:txBody>
          <a:bodyPr/>
          <a:lstStyle/>
          <a:p>
            <a:r>
              <a:rPr lang="en-US" sz="2800" dirty="0"/>
              <a:t>Data Exploration Analysis</a:t>
            </a:r>
          </a:p>
        </p:txBody>
      </p:sp>
      <p:grpSp>
        <p:nvGrpSpPr>
          <p:cNvPr id="10" name="Google Shape;5540;p82">
            <a:extLst>
              <a:ext uri="{FF2B5EF4-FFF2-40B4-BE49-F238E27FC236}">
                <a16:creationId xmlns:a16="http://schemas.microsoft.com/office/drawing/2014/main" id="{DC072C17-4F74-82B9-D0F2-5354F6148238}"/>
              </a:ext>
            </a:extLst>
          </p:cNvPr>
          <p:cNvGrpSpPr/>
          <p:nvPr/>
        </p:nvGrpSpPr>
        <p:grpSpPr>
          <a:xfrm>
            <a:off x="415257" y="1511824"/>
            <a:ext cx="4004850" cy="3032155"/>
            <a:chOff x="2183288" y="3555572"/>
            <a:chExt cx="1136241" cy="835873"/>
          </a:xfrm>
          <a:solidFill>
            <a:schemeClr val="accent2"/>
          </a:solidFill>
        </p:grpSpPr>
        <p:sp>
          <p:nvSpPr>
            <p:cNvPr id="11" name="Google Shape;5541;p82">
              <a:extLst>
                <a:ext uri="{FF2B5EF4-FFF2-40B4-BE49-F238E27FC236}">
                  <a16:creationId xmlns:a16="http://schemas.microsoft.com/office/drawing/2014/main" id="{401E1B46-A594-4D04-A4DD-7A51898AB4CF}"/>
                </a:ext>
              </a:extLst>
            </p:cNvPr>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5542;p82">
              <a:extLst>
                <a:ext uri="{FF2B5EF4-FFF2-40B4-BE49-F238E27FC236}">
                  <a16:creationId xmlns:a16="http://schemas.microsoft.com/office/drawing/2014/main" id="{FCDE16E1-8F79-E5E0-F320-F3C6A1ECB363}"/>
                </a:ext>
              </a:extLst>
            </p:cNvPr>
            <p:cNvGrpSpPr/>
            <p:nvPr/>
          </p:nvGrpSpPr>
          <p:grpSpPr>
            <a:xfrm>
              <a:off x="2205895" y="3637269"/>
              <a:ext cx="1089848" cy="724994"/>
              <a:chOff x="2205895" y="3637269"/>
              <a:chExt cx="1089848" cy="724994"/>
            </a:xfrm>
            <a:grpFill/>
          </p:grpSpPr>
          <p:sp>
            <p:nvSpPr>
              <p:cNvPr id="26" name="Google Shape;5543;p82">
                <a:extLst>
                  <a:ext uri="{FF2B5EF4-FFF2-40B4-BE49-F238E27FC236}">
                    <a16:creationId xmlns:a16="http://schemas.microsoft.com/office/drawing/2014/main" id="{9745E556-B199-F2CD-BF9A-B604AF367505}"/>
                  </a:ext>
                </a:extLst>
              </p:cNvPr>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5544;p82">
                <a:extLst>
                  <a:ext uri="{FF2B5EF4-FFF2-40B4-BE49-F238E27FC236}">
                    <a16:creationId xmlns:a16="http://schemas.microsoft.com/office/drawing/2014/main" id="{B8570A5C-16F7-BF0F-EDFF-76A04E7D2A18}"/>
                  </a:ext>
                </a:extLst>
              </p:cNvPr>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545;p82">
                <a:extLst>
                  <a:ext uri="{FF2B5EF4-FFF2-40B4-BE49-F238E27FC236}">
                    <a16:creationId xmlns:a16="http://schemas.microsoft.com/office/drawing/2014/main" id="{7EE86E29-A3FA-A50F-C226-594FDFAAC8E0}"/>
                  </a:ext>
                </a:extLst>
              </p:cNvPr>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546;p82">
                <a:extLst>
                  <a:ext uri="{FF2B5EF4-FFF2-40B4-BE49-F238E27FC236}">
                    <a16:creationId xmlns:a16="http://schemas.microsoft.com/office/drawing/2014/main" id="{04BABE4E-82BE-A71D-831B-86D37C1A5608}"/>
                  </a:ext>
                </a:extLst>
              </p:cNvPr>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547;p82">
                <a:extLst>
                  <a:ext uri="{FF2B5EF4-FFF2-40B4-BE49-F238E27FC236}">
                    <a16:creationId xmlns:a16="http://schemas.microsoft.com/office/drawing/2014/main" id="{CF95C8C5-ABB8-6A4A-94D7-F0246A9A5AF6}"/>
                  </a:ext>
                </a:extLst>
              </p:cNvPr>
              <p:cNvSpPr/>
              <p:nvPr/>
            </p:nvSpPr>
            <p:spPr>
              <a:xfrm>
                <a:off x="2235170" y="3637269"/>
                <a:ext cx="621199" cy="11697"/>
              </a:xfrm>
              <a:custGeom>
                <a:avLst/>
                <a:gdLst/>
                <a:ahLst/>
                <a:cxnLst/>
                <a:rect l="l" t="t" r="r" b="b"/>
                <a:pathLst>
                  <a:path w="143713" h="2706" extrusionOk="0">
                    <a:moveTo>
                      <a:pt x="0" y="0"/>
                    </a:moveTo>
                    <a:lnTo>
                      <a:pt x="0" y="2705"/>
                    </a:lnTo>
                    <a:lnTo>
                      <a:pt x="143712" y="2705"/>
                    </a:lnTo>
                    <a:lnTo>
                      <a:pt x="14371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548;p82">
                <a:extLst>
                  <a:ext uri="{FF2B5EF4-FFF2-40B4-BE49-F238E27FC236}">
                    <a16:creationId xmlns:a16="http://schemas.microsoft.com/office/drawing/2014/main" id="{EEE3CD5E-CC79-C3D6-31B3-D264ED112705}"/>
                  </a:ext>
                </a:extLst>
              </p:cNvPr>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5549;p82">
              <a:extLst>
                <a:ext uri="{FF2B5EF4-FFF2-40B4-BE49-F238E27FC236}">
                  <a16:creationId xmlns:a16="http://schemas.microsoft.com/office/drawing/2014/main" id="{0B82482D-5CA7-5F9B-0EF7-EE3384808A17}"/>
                </a:ext>
              </a:extLst>
            </p:cNvPr>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chemeClr val="bg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4" name="Google Shape;5550;p82">
              <a:extLst>
                <a:ext uri="{FF2B5EF4-FFF2-40B4-BE49-F238E27FC236}">
                  <a16:creationId xmlns:a16="http://schemas.microsoft.com/office/drawing/2014/main" id="{8491EFA0-0DEA-5913-E5F0-A62E2BA1C4B8}"/>
                </a:ext>
              </a:extLst>
            </p:cNvPr>
            <p:cNvCxnSpPr/>
            <p:nvPr/>
          </p:nvCxnSpPr>
          <p:spPr>
            <a:xfrm>
              <a:off x="2887992" y="3555572"/>
              <a:ext cx="0" cy="52500"/>
            </a:xfrm>
            <a:prstGeom prst="straightConnector1">
              <a:avLst/>
            </a:prstGeom>
            <a:grpFill/>
            <a:ln w="9525" cap="flat" cmpd="sng">
              <a:solidFill>
                <a:srgbClr val="00B0F0"/>
              </a:solidFill>
              <a:prstDash val="solid"/>
              <a:round/>
              <a:headEnd type="diamond" w="med" len="med"/>
              <a:tailEnd type="none" w="med" len="med"/>
            </a:ln>
          </p:spPr>
        </p:cxnSp>
        <p:grpSp>
          <p:nvGrpSpPr>
            <p:cNvPr id="15" name="Google Shape;5551;p82">
              <a:extLst>
                <a:ext uri="{FF2B5EF4-FFF2-40B4-BE49-F238E27FC236}">
                  <a16:creationId xmlns:a16="http://schemas.microsoft.com/office/drawing/2014/main" id="{C2E20FAB-42F6-F911-DD8F-73E6B701FF10}"/>
                </a:ext>
              </a:extLst>
            </p:cNvPr>
            <p:cNvGrpSpPr/>
            <p:nvPr/>
          </p:nvGrpSpPr>
          <p:grpSpPr>
            <a:xfrm>
              <a:off x="3173850" y="3779426"/>
              <a:ext cx="145679" cy="70048"/>
              <a:chOff x="3173850" y="3779426"/>
              <a:chExt cx="145679" cy="70048"/>
            </a:xfrm>
            <a:grpFill/>
          </p:grpSpPr>
          <p:cxnSp>
            <p:nvCxnSpPr>
              <p:cNvPr id="24" name="Google Shape;5552;p82">
                <a:extLst>
                  <a:ext uri="{FF2B5EF4-FFF2-40B4-BE49-F238E27FC236}">
                    <a16:creationId xmlns:a16="http://schemas.microsoft.com/office/drawing/2014/main" id="{C79F243E-D2D4-D3E0-0F95-64013DC22208}"/>
                  </a:ext>
                </a:extLst>
              </p:cNvPr>
              <p:cNvCxnSpPr/>
              <p:nvPr/>
            </p:nvCxnSpPr>
            <p:spPr>
              <a:xfrm rot="10800000">
                <a:off x="3173850" y="3817250"/>
                <a:ext cx="94500" cy="0"/>
              </a:xfrm>
              <a:prstGeom prst="straightConnector1">
                <a:avLst/>
              </a:prstGeom>
              <a:grpFill/>
              <a:ln w="9525" cap="flat" cmpd="sng">
                <a:solidFill>
                  <a:srgbClr val="00B0F0"/>
                </a:solidFill>
                <a:prstDash val="solid"/>
                <a:round/>
                <a:headEnd type="none" w="med" len="med"/>
                <a:tailEnd type="diamond" w="med" len="med"/>
              </a:ln>
            </p:spPr>
          </p:cxnSp>
          <p:sp>
            <p:nvSpPr>
              <p:cNvPr id="25" name="Google Shape;5553;p82">
                <a:extLst>
                  <a:ext uri="{FF2B5EF4-FFF2-40B4-BE49-F238E27FC236}">
                    <a16:creationId xmlns:a16="http://schemas.microsoft.com/office/drawing/2014/main" id="{E381197F-4ADF-F2A8-151F-D006ACA52401}"/>
                  </a:ext>
                </a:extLst>
              </p:cNvPr>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chemeClr val="bg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5554;p82">
              <a:extLst>
                <a:ext uri="{FF2B5EF4-FFF2-40B4-BE49-F238E27FC236}">
                  <a16:creationId xmlns:a16="http://schemas.microsoft.com/office/drawing/2014/main" id="{06A0EBBC-5F79-A896-7C7E-9B0AF99E2105}"/>
                </a:ext>
              </a:extLst>
            </p:cNvPr>
            <p:cNvGrpSpPr/>
            <p:nvPr/>
          </p:nvGrpSpPr>
          <p:grpSpPr>
            <a:xfrm>
              <a:off x="2183288" y="4139483"/>
              <a:ext cx="145133" cy="70048"/>
              <a:chOff x="2183288" y="4139483"/>
              <a:chExt cx="145133" cy="70048"/>
            </a:xfrm>
            <a:grpFill/>
          </p:grpSpPr>
          <p:cxnSp>
            <p:nvCxnSpPr>
              <p:cNvPr id="22" name="Google Shape;5555;p82">
                <a:extLst>
                  <a:ext uri="{FF2B5EF4-FFF2-40B4-BE49-F238E27FC236}">
                    <a16:creationId xmlns:a16="http://schemas.microsoft.com/office/drawing/2014/main" id="{0B04A160-DF16-472E-252C-E20B69B8E3E6}"/>
                  </a:ext>
                </a:extLst>
              </p:cNvPr>
              <p:cNvCxnSpPr/>
              <p:nvPr/>
            </p:nvCxnSpPr>
            <p:spPr>
              <a:xfrm rot="10800000">
                <a:off x="2239021" y="4174494"/>
                <a:ext cx="89400" cy="0"/>
              </a:xfrm>
              <a:prstGeom prst="straightConnector1">
                <a:avLst/>
              </a:prstGeom>
              <a:grpFill/>
              <a:ln w="9525" cap="flat" cmpd="sng">
                <a:solidFill>
                  <a:srgbClr val="00B0F0"/>
                </a:solidFill>
                <a:prstDash val="solid"/>
                <a:round/>
                <a:headEnd type="diamond" w="med" len="med"/>
                <a:tailEnd type="none" w="med" len="med"/>
              </a:ln>
            </p:spPr>
          </p:cxnSp>
          <p:sp>
            <p:nvSpPr>
              <p:cNvPr id="23" name="Google Shape;5556;p82">
                <a:extLst>
                  <a:ext uri="{FF2B5EF4-FFF2-40B4-BE49-F238E27FC236}">
                    <a16:creationId xmlns:a16="http://schemas.microsoft.com/office/drawing/2014/main" id="{080D6E1A-A97C-ECD5-488D-E590BE619E60}"/>
                  </a:ext>
                </a:extLst>
              </p:cNvPr>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chemeClr val="bg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5557;p82">
              <a:extLst>
                <a:ext uri="{FF2B5EF4-FFF2-40B4-BE49-F238E27FC236}">
                  <a16:creationId xmlns:a16="http://schemas.microsoft.com/office/drawing/2014/main" id="{2C6F792F-28B4-53D2-49D7-937ABB1EC5B3}"/>
                </a:ext>
              </a:extLst>
            </p:cNvPr>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chemeClr val="bg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9" name="Google Shape;5559;p82">
              <a:extLst>
                <a:ext uri="{FF2B5EF4-FFF2-40B4-BE49-F238E27FC236}">
                  <a16:creationId xmlns:a16="http://schemas.microsoft.com/office/drawing/2014/main" id="{D4F21F83-AA56-16E0-8427-2F0D9FA4BFDD}"/>
                </a:ext>
              </a:extLst>
            </p:cNvPr>
            <p:cNvGrpSpPr/>
            <p:nvPr/>
          </p:nvGrpSpPr>
          <p:grpSpPr>
            <a:xfrm>
              <a:off x="2943836" y="4268886"/>
              <a:ext cx="60717" cy="122559"/>
              <a:chOff x="2943836" y="4268886"/>
              <a:chExt cx="60717" cy="122559"/>
            </a:xfrm>
            <a:grpFill/>
          </p:grpSpPr>
          <p:sp>
            <p:nvSpPr>
              <p:cNvPr id="20" name="Google Shape;5560;p82">
                <a:extLst>
                  <a:ext uri="{FF2B5EF4-FFF2-40B4-BE49-F238E27FC236}">
                    <a16:creationId xmlns:a16="http://schemas.microsoft.com/office/drawing/2014/main" id="{D46D13E2-A1FF-9D73-DD07-16C9A3394D30}"/>
                  </a:ext>
                </a:extLst>
              </p:cNvPr>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chemeClr val="bg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5561;p82">
                <a:extLst>
                  <a:ext uri="{FF2B5EF4-FFF2-40B4-BE49-F238E27FC236}">
                    <a16:creationId xmlns:a16="http://schemas.microsoft.com/office/drawing/2014/main" id="{6411580B-C91D-1A6A-57BF-508B631B7144}"/>
                  </a:ext>
                </a:extLst>
              </p:cNvPr>
              <p:cNvCxnSpPr/>
              <p:nvPr/>
            </p:nvCxnSpPr>
            <p:spPr>
              <a:xfrm>
                <a:off x="2974204" y="4268886"/>
                <a:ext cx="0" cy="52500"/>
              </a:xfrm>
              <a:prstGeom prst="straightConnector1">
                <a:avLst/>
              </a:prstGeom>
              <a:grpFill/>
              <a:ln w="9525" cap="flat" cmpd="sng">
                <a:solidFill>
                  <a:srgbClr val="00B0F0"/>
                </a:solidFill>
                <a:prstDash val="solid"/>
                <a:round/>
                <a:headEnd type="diamond" w="med" len="med"/>
                <a:tailEnd type="none" w="med" len="med"/>
              </a:ln>
            </p:spPr>
          </p:cxnSp>
        </p:grpSp>
      </p:grpSp>
      <p:sp>
        <p:nvSpPr>
          <p:cNvPr id="34" name="TextBox 33">
            <a:extLst>
              <a:ext uri="{FF2B5EF4-FFF2-40B4-BE49-F238E27FC236}">
                <a16:creationId xmlns:a16="http://schemas.microsoft.com/office/drawing/2014/main" id="{8015A1F1-3B50-547D-E6CD-7415D5398D28}"/>
              </a:ext>
            </a:extLst>
          </p:cNvPr>
          <p:cNvSpPr txBox="1"/>
          <p:nvPr/>
        </p:nvSpPr>
        <p:spPr>
          <a:xfrm>
            <a:off x="2254580" y="1192805"/>
            <a:ext cx="1650967" cy="276999"/>
          </a:xfrm>
          <a:prstGeom prst="rect">
            <a:avLst/>
          </a:prstGeom>
          <a:noFill/>
          <a:ln>
            <a:noFill/>
          </a:ln>
        </p:spPr>
        <p:txBody>
          <a:bodyPr wrap="square" rtlCol="0">
            <a:spAutoFit/>
          </a:bodyPr>
          <a:lstStyle/>
          <a:p>
            <a:r>
              <a:rPr lang="en-US" sz="1200" u="sng" dirty="0">
                <a:latin typeface="DM Sans" pitchFamily="2" charset="0"/>
              </a:rPr>
              <a:t>Inconsistencies</a:t>
            </a:r>
            <a:endParaRPr lang="en-US" u="sng" dirty="0">
              <a:latin typeface="DM Sans" pitchFamily="2" charset="0"/>
            </a:endParaRPr>
          </a:p>
        </p:txBody>
      </p:sp>
      <p:sp>
        <p:nvSpPr>
          <p:cNvPr id="35" name="TextBox 34">
            <a:extLst>
              <a:ext uri="{FF2B5EF4-FFF2-40B4-BE49-F238E27FC236}">
                <a16:creationId xmlns:a16="http://schemas.microsoft.com/office/drawing/2014/main" id="{8FCE21AC-1283-27B0-61C7-7AFD304D748E}"/>
              </a:ext>
            </a:extLst>
          </p:cNvPr>
          <p:cNvSpPr txBox="1"/>
          <p:nvPr/>
        </p:nvSpPr>
        <p:spPr>
          <a:xfrm>
            <a:off x="2560071" y="2250250"/>
            <a:ext cx="1590181" cy="461665"/>
          </a:xfrm>
          <a:prstGeom prst="rect">
            <a:avLst/>
          </a:prstGeom>
          <a:noFill/>
          <a:ln>
            <a:noFill/>
          </a:ln>
        </p:spPr>
        <p:txBody>
          <a:bodyPr wrap="square" rtlCol="0">
            <a:spAutoFit/>
          </a:bodyPr>
          <a:lstStyle/>
          <a:p>
            <a:pPr algn="ctr"/>
            <a:r>
              <a:rPr lang="en-US" sz="1200" u="sng" dirty="0">
                <a:latin typeface="DM Sans" pitchFamily="2" charset="0"/>
              </a:rPr>
              <a:t>Features’ Transformation</a:t>
            </a:r>
            <a:endParaRPr lang="en-US" u="sng" dirty="0">
              <a:latin typeface="DM Sans" pitchFamily="2" charset="0"/>
            </a:endParaRPr>
          </a:p>
        </p:txBody>
      </p:sp>
      <p:sp>
        <p:nvSpPr>
          <p:cNvPr id="36" name="TextBox 35">
            <a:extLst>
              <a:ext uri="{FF2B5EF4-FFF2-40B4-BE49-F238E27FC236}">
                <a16:creationId xmlns:a16="http://schemas.microsoft.com/office/drawing/2014/main" id="{80D625DB-7C97-F492-3A4E-84710C3B0B88}"/>
              </a:ext>
            </a:extLst>
          </p:cNvPr>
          <p:cNvSpPr txBox="1"/>
          <p:nvPr/>
        </p:nvSpPr>
        <p:spPr>
          <a:xfrm>
            <a:off x="660109" y="2251212"/>
            <a:ext cx="1435056" cy="461665"/>
          </a:xfrm>
          <a:prstGeom prst="rect">
            <a:avLst/>
          </a:prstGeom>
          <a:noFill/>
          <a:ln>
            <a:noFill/>
          </a:ln>
        </p:spPr>
        <p:txBody>
          <a:bodyPr wrap="square" rtlCol="0">
            <a:spAutoFit/>
          </a:bodyPr>
          <a:lstStyle/>
          <a:p>
            <a:pPr algn="ctr"/>
            <a:r>
              <a:rPr lang="en-US" sz="1200" u="sng" dirty="0">
                <a:latin typeface="DM Sans" pitchFamily="2" charset="0"/>
              </a:rPr>
              <a:t>Plotting location on map</a:t>
            </a:r>
            <a:endParaRPr lang="en-US" u="sng" dirty="0">
              <a:latin typeface="DM Sans" pitchFamily="2" charset="0"/>
            </a:endParaRPr>
          </a:p>
        </p:txBody>
      </p:sp>
      <p:sp>
        <p:nvSpPr>
          <p:cNvPr id="37" name="TextBox 36">
            <a:extLst>
              <a:ext uri="{FF2B5EF4-FFF2-40B4-BE49-F238E27FC236}">
                <a16:creationId xmlns:a16="http://schemas.microsoft.com/office/drawing/2014/main" id="{CB006296-EC3C-2FBC-B218-FD44B56121C9}"/>
              </a:ext>
            </a:extLst>
          </p:cNvPr>
          <p:cNvSpPr txBox="1"/>
          <p:nvPr/>
        </p:nvSpPr>
        <p:spPr>
          <a:xfrm>
            <a:off x="800677" y="3515085"/>
            <a:ext cx="1280243" cy="461665"/>
          </a:xfrm>
          <a:prstGeom prst="rect">
            <a:avLst/>
          </a:prstGeom>
          <a:noFill/>
          <a:ln>
            <a:noFill/>
          </a:ln>
        </p:spPr>
        <p:txBody>
          <a:bodyPr wrap="square" rtlCol="0">
            <a:spAutoFit/>
          </a:bodyPr>
          <a:lstStyle/>
          <a:p>
            <a:pPr algn="ctr"/>
            <a:r>
              <a:rPr lang="en-US" sz="1200" u="sng" dirty="0">
                <a:latin typeface="DM Sans" pitchFamily="2" charset="0"/>
              </a:rPr>
              <a:t>Correlation Matrix</a:t>
            </a:r>
            <a:endParaRPr lang="en-US" u="sng" dirty="0">
              <a:latin typeface="DM Sans" pitchFamily="2" charset="0"/>
            </a:endParaRPr>
          </a:p>
        </p:txBody>
      </p:sp>
      <p:sp>
        <p:nvSpPr>
          <p:cNvPr id="40" name="TextBox 39">
            <a:extLst>
              <a:ext uri="{FF2B5EF4-FFF2-40B4-BE49-F238E27FC236}">
                <a16:creationId xmlns:a16="http://schemas.microsoft.com/office/drawing/2014/main" id="{9CAACCB5-09D4-F718-23F1-36A74A0683A5}"/>
              </a:ext>
            </a:extLst>
          </p:cNvPr>
          <p:cNvSpPr txBox="1"/>
          <p:nvPr/>
        </p:nvSpPr>
        <p:spPr>
          <a:xfrm>
            <a:off x="2846369" y="3800869"/>
            <a:ext cx="784047" cy="276999"/>
          </a:xfrm>
          <a:prstGeom prst="rect">
            <a:avLst/>
          </a:prstGeom>
          <a:noFill/>
          <a:ln>
            <a:noFill/>
          </a:ln>
        </p:spPr>
        <p:txBody>
          <a:bodyPr wrap="square" rtlCol="0">
            <a:spAutoFit/>
          </a:bodyPr>
          <a:lstStyle/>
          <a:p>
            <a:r>
              <a:rPr lang="en-US" sz="1200" u="sng" dirty="0">
                <a:latin typeface="DM Sans" pitchFamily="2" charset="0"/>
              </a:rPr>
              <a:t>Outliers</a:t>
            </a:r>
            <a:endParaRPr lang="en-US" u="sng" dirty="0">
              <a:latin typeface="DM Sans" pitchFamily="2" charset="0"/>
            </a:endParaRPr>
          </a:p>
        </p:txBody>
      </p:sp>
      <p:cxnSp>
        <p:nvCxnSpPr>
          <p:cNvPr id="47" name="Google Shape;5550;p82">
            <a:extLst>
              <a:ext uri="{FF2B5EF4-FFF2-40B4-BE49-F238E27FC236}">
                <a16:creationId xmlns:a16="http://schemas.microsoft.com/office/drawing/2014/main" id="{9970EDD8-0BAA-5FA2-151A-67AAC16E6100}"/>
              </a:ext>
            </a:extLst>
          </p:cNvPr>
          <p:cNvCxnSpPr/>
          <p:nvPr/>
        </p:nvCxnSpPr>
        <p:spPr>
          <a:xfrm>
            <a:off x="1376322" y="2799648"/>
            <a:ext cx="0" cy="190445"/>
          </a:xfrm>
          <a:prstGeom prst="straightConnector1">
            <a:avLst/>
          </a:prstGeom>
          <a:solidFill>
            <a:schemeClr val="accent2"/>
          </a:solidFill>
          <a:ln w="9525" cap="flat" cmpd="sng">
            <a:solidFill>
              <a:srgbClr val="00B0F0"/>
            </a:solidFill>
            <a:prstDash val="solid"/>
            <a:round/>
            <a:headEnd type="diamond" w="med" len="med"/>
            <a:tailEnd type="none" w="med" len="med"/>
          </a:ln>
        </p:spPr>
      </p:cxnSp>
      <p:sp>
        <p:nvSpPr>
          <p:cNvPr id="48" name="TextBox 47">
            <a:extLst>
              <a:ext uri="{FF2B5EF4-FFF2-40B4-BE49-F238E27FC236}">
                <a16:creationId xmlns:a16="http://schemas.microsoft.com/office/drawing/2014/main" id="{4B270F5E-B735-77D8-C40C-82A2DB9E4671}"/>
              </a:ext>
            </a:extLst>
          </p:cNvPr>
          <p:cNvSpPr txBox="1"/>
          <p:nvPr/>
        </p:nvSpPr>
        <p:spPr>
          <a:xfrm>
            <a:off x="2779184" y="1689842"/>
            <a:ext cx="373911" cy="276999"/>
          </a:xfrm>
          <a:prstGeom prst="rect">
            <a:avLst/>
          </a:prstGeom>
          <a:noFill/>
        </p:spPr>
        <p:txBody>
          <a:bodyPr wrap="square" rtlCol="0">
            <a:spAutoFit/>
          </a:bodyPr>
          <a:lstStyle/>
          <a:p>
            <a:r>
              <a:rPr lang="en-US" sz="1200" dirty="0">
                <a:latin typeface="DM Sans" pitchFamily="2" charset="0"/>
              </a:rPr>
              <a:t>1</a:t>
            </a:r>
            <a:endParaRPr lang="en-US" dirty="0">
              <a:latin typeface="DM Sans" pitchFamily="2" charset="0"/>
            </a:endParaRPr>
          </a:p>
        </p:txBody>
      </p:sp>
      <p:sp>
        <p:nvSpPr>
          <p:cNvPr id="49" name="TextBox 48">
            <a:extLst>
              <a:ext uri="{FF2B5EF4-FFF2-40B4-BE49-F238E27FC236}">
                <a16:creationId xmlns:a16="http://schemas.microsoft.com/office/drawing/2014/main" id="{D4C0BC55-29C9-B93D-B509-DD944B3B61EF}"/>
              </a:ext>
            </a:extLst>
          </p:cNvPr>
          <p:cNvSpPr txBox="1"/>
          <p:nvPr/>
        </p:nvSpPr>
        <p:spPr>
          <a:xfrm>
            <a:off x="1249876" y="2973660"/>
            <a:ext cx="373911" cy="276999"/>
          </a:xfrm>
          <a:prstGeom prst="rect">
            <a:avLst/>
          </a:prstGeom>
          <a:noFill/>
        </p:spPr>
        <p:txBody>
          <a:bodyPr wrap="square" rtlCol="0">
            <a:spAutoFit/>
          </a:bodyPr>
          <a:lstStyle/>
          <a:p>
            <a:r>
              <a:rPr lang="en-US" sz="1200" dirty="0">
                <a:latin typeface="DM Sans" pitchFamily="2" charset="0"/>
              </a:rPr>
              <a:t>3</a:t>
            </a:r>
            <a:endParaRPr lang="en-US" dirty="0">
              <a:latin typeface="DM Sans" pitchFamily="2" charset="0"/>
            </a:endParaRPr>
          </a:p>
        </p:txBody>
      </p:sp>
      <p:sp>
        <p:nvSpPr>
          <p:cNvPr id="50" name="TextBox 49">
            <a:extLst>
              <a:ext uri="{FF2B5EF4-FFF2-40B4-BE49-F238E27FC236}">
                <a16:creationId xmlns:a16="http://schemas.microsoft.com/office/drawing/2014/main" id="{ED5DD565-CD65-D752-C903-3E348A19BE26}"/>
              </a:ext>
            </a:extLst>
          </p:cNvPr>
          <p:cNvSpPr txBox="1"/>
          <p:nvPr/>
        </p:nvSpPr>
        <p:spPr>
          <a:xfrm>
            <a:off x="4184310" y="2318464"/>
            <a:ext cx="373911" cy="276999"/>
          </a:xfrm>
          <a:prstGeom prst="rect">
            <a:avLst/>
          </a:prstGeom>
          <a:noFill/>
        </p:spPr>
        <p:txBody>
          <a:bodyPr wrap="square" rtlCol="0">
            <a:spAutoFit/>
          </a:bodyPr>
          <a:lstStyle/>
          <a:p>
            <a:r>
              <a:rPr lang="en-US" sz="1200" dirty="0">
                <a:latin typeface="DM Sans" pitchFamily="2" charset="0"/>
              </a:rPr>
              <a:t>2</a:t>
            </a:r>
            <a:endParaRPr lang="en-US" dirty="0">
              <a:latin typeface="DM Sans" pitchFamily="2" charset="0"/>
            </a:endParaRPr>
          </a:p>
        </p:txBody>
      </p:sp>
      <p:sp>
        <p:nvSpPr>
          <p:cNvPr id="51" name="TextBox 50">
            <a:extLst>
              <a:ext uri="{FF2B5EF4-FFF2-40B4-BE49-F238E27FC236}">
                <a16:creationId xmlns:a16="http://schemas.microsoft.com/office/drawing/2014/main" id="{51B85AB5-2AB9-7082-79D4-F27A82FDA197}"/>
              </a:ext>
            </a:extLst>
          </p:cNvPr>
          <p:cNvSpPr txBox="1"/>
          <p:nvPr/>
        </p:nvSpPr>
        <p:spPr>
          <a:xfrm>
            <a:off x="3073275" y="4289838"/>
            <a:ext cx="373911" cy="276999"/>
          </a:xfrm>
          <a:prstGeom prst="rect">
            <a:avLst/>
          </a:prstGeom>
          <a:noFill/>
        </p:spPr>
        <p:txBody>
          <a:bodyPr wrap="square" rtlCol="0">
            <a:spAutoFit/>
          </a:bodyPr>
          <a:lstStyle/>
          <a:p>
            <a:r>
              <a:rPr lang="en-US" sz="1200" dirty="0">
                <a:latin typeface="DM Sans" pitchFamily="2" charset="0"/>
              </a:rPr>
              <a:t>5</a:t>
            </a:r>
            <a:endParaRPr lang="en-US" dirty="0">
              <a:latin typeface="DM Sans" pitchFamily="2" charset="0"/>
            </a:endParaRPr>
          </a:p>
        </p:txBody>
      </p:sp>
      <p:sp>
        <p:nvSpPr>
          <p:cNvPr id="52" name="TextBox 51">
            <a:extLst>
              <a:ext uri="{FF2B5EF4-FFF2-40B4-BE49-F238E27FC236}">
                <a16:creationId xmlns:a16="http://schemas.microsoft.com/office/drawing/2014/main" id="{6F9E502B-98FC-CF10-085C-C0FAD54BDF43}"/>
              </a:ext>
            </a:extLst>
          </p:cNvPr>
          <p:cNvSpPr txBox="1"/>
          <p:nvPr/>
        </p:nvSpPr>
        <p:spPr>
          <a:xfrm>
            <a:off x="380172" y="3627077"/>
            <a:ext cx="373911" cy="276999"/>
          </a:xfrm>
          <a:prstGeom prst="rect">
            <a:avLst/>
          </a:prstGeom>
          <a:noFill/>
        </p:spPr>
        <p:txBody>
          <a:bodyPr wrap="square" rtlCol="0">
            <a:spAutoFit/>
          </a:bodyPr>
          <a:lstStyle/>
          <a:p>
            <a:r>
              <a:rPr lang="en-US" sz="1200" dirty="0">
                <a:latin typeface="DM Sans" pitchFamily="2" charset="0"/>
              </a:rPr>
              <a:t>4</a:t>
            </a:r>
            <a:endParaRPr lang="en-US" dirty="0">
              <a:latin typeface="DM Sans" pitchFamily="2"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49"/>
        <p:cNvGrpSpPr/>
        <p:nvPr/>
      </p:nvGrpSpPr>
      <p:grpSpPr>
        <a:xfrm>
          <a:off x="0" y="0"/>
          <a:ext cx="0" cy="0"/>
          <a:chOff x="0" y="0"/>
          <a:chExt cx="0" cy="0"/>
        </a:xfrm>
      </p:grpSpPr>
      <p:sp>
        <p:nvSpPr>
          <p:cNvPr id="2150" name="Google Shape;2150;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Tables represent your data</a:t>
            </a:r>
            <a:endParaRPr/>
          </a:p>
        </p:txBody>
      </p:sp>
      <p:graphicFrame>
        <p:nvGraphicFramePr>
          <p:cNvPr id="2151" name="Google Shape;2151;p66"/>
          <p:cNvGraphicFramePr/>
          <p:nvPr/>
        </p:nvGraphicFramePr>
        <p:xfrm>
          <a:off x="1016825" y="1434700"/>
          <a:ext cx="7110325" cy="2793850"/>
        </p:xfrm>
        <a:graphic>
          <a:graphicData uri="http://schemas.openxmlformats.org/drawingml/2006/table">
            <a:tbl>
              <a:tblPr>
                <a:noFill/>
                <a:tableStyleId>{B5AE64DE-9469-4546-8E86-5A0489087422}</a:tableStyleId>
              </a:tblPr>
              <a:tblGrid>
                <a:gridCol w="1248925">
                  <a:extLst>
                    <a:ext uri="{9D8B030D-6E8A-4147-A177-3AD203B41FA5}">
                      <a16:colId xmlns:a16="http://schemas.microsoft.com/office/drawing/2014/main" val="20000"/>
                    </a:ext>
                  </a:extLst>
                </a:gridCol>
                <a:gridCol w="885450">
                  <a:extLst>
                    <a:ext uri="{9D8B030D-6E8A-4147-A177-3AD203B41FA5}">
                      <a16:colId xmlns:a16="http://schemas.microsoft.com/office/drawing/2014/main" val="20001"/>
                    </a:ext>
                  </a:extLst>
                </a:gridCol>
                <a:gridCol w="3852075">
                  <a:extLst>
                    <a:ext uri="{9D8B030D-6E8A-4147-A177-3AD203B41FA5}">
                      <a16:colId xmlns:a16="http://schemas.microsoft.com/office/drawing/2014/main" val="20002"/>
                    </a:ext>
                  </a:extLst>
                </a:gridCol>
                <a:gridCol w="1123875">
                  <a:extLst>
                    <a:ext uri="{9D8B030D-6E8A-4147-A177-3AD203B41FA5}">
                      <a16:colId xmlns:a16="http://schemas.microsoft.com/office/drawing/2014/main" val="20003"/>
                    </a:ext>
                  </a:extLst>
                </a:gridCol>
              </a:tblGrid>
              <a:tr h="579225">
                <a:tc>
                  <a:txBody>
                    <a:bodyPr/>
                    <a:lstStyle/>
                    <a:p>
                      <a:pPr marL="0" lvl="0" indent="0" algn="l" rtl="0">
                        <a:spcBef>
                          <a:spcPts val="0"/>
                        </a:spcBef>
                        <a:spcAft>
                          <a:spcPts val="0"/>
                        </a:spcAft>
                        <a:buNone/>
                      </a:pPr>
                      <a:r>
                        <a:rPr lang="en" sz="2200">
                          <a:solidFill>
                            <a:schemeClr val="dk1"/>
                          </a:solidFill>
                          <a:latin typeface="Lexend ExtraBold"/>
                          <a:ea typeface="Lexend ExtraBold"/>
                          <a:cs typeface="Lexend ExtraBold"/>
                          <a:sym typeface="Lexend ExtraBold"/>
                        </a:rPr>
                        <a:t>Items</a:t>
                      </a:r>
                      <a:endParaRPr sz="2200">
                        <a:solidFill>
                          <a:schemeClr val="dk1"/>
                        </a:solidFill>
                        <a:latin typeface="Lexend ExtraBold"/>
                        <a:ea typeface="Lexend ExtraBold"/>
                        <a:cs typeface="Lexend ExtraBold"/>
                        <a:sym typeface="Lexend ExtraBold"/>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200">
                          <a:solidFill>
                            <a:schemeClr val="dk1"/>
                          </a:solidFill>
                          <a:latin typeface="Lexend ExtraBold"/>
                          <a:ea typeface="Lexend ExtraBold"/>
                          <a:cs typeface="Lexend ExtraBold"/>
                          <a:sym typeface="Lexend ExtraBold"/>
                        </a:rPr>
                        <a:t>Qty.</a:t>
                      </a:r>
                      <a:endParaRPr sz="2200">
                        <a:solidFill>
                          <a:schemeClr val="dk1"/>
                        </a:solidFill>
                        <a:latin typeface="Lexend ExtraBold"/>
                        <a:ea typeface="Lexend ExtraBold"/>
                        <a:cs typeface="Lexend ExtraBold"/>
                        <a:sym typeface="Lexend ExtraBold"/>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2200">
                          <a:solidFill>
                            <a:schemeClr val="dk1"/>
                          </a:solidFill>
                          <a:latin typeface="Lexend ExtraBold"/>
                          <a:ea typeface="Lexend ExtraBold"/>
                          <a:cs typeface="Lexend ExtraBold"/>
                          <a:sym typeface="Lexend ExtraBold"/>
                        </a:rPr>
                        <a:t>Details</a:t>
                      </a:r>
                      <a:endParaRPr sz="2200">
                        <a:solidFill>
                          <a:schemeClr val="dk1"/>
                        </a:solidFill>
                        <a:latin typeface="Lexend ExtraBold"/>
                        <a:ea typeface="Lexend ExtraBold"/>
                        <a:cs typeface="Lexend ExtraBold"/>
                        <a:sym typeface="Lexend ExtraBold"/>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200">
                          <a:solidFill>
                            <a:schemeClr val="dk1"/>
                          </a:solidFill>
                          <a:latin typeface="Lexend ExtraBold"/>
                          <a:ea typeface="Lexend ExtraBold"/>
                          <a:cs typeface="Lexend ExtraBold"/>
                          <a:sym typeface="Lexend ExtraBold"/>
                        </a:rPr>
                        <a:t>Price</a:t>
                      </a:r>
                      <a:endParaRPr sz="2200">
                        <a:solidFill>
                          <a:schemeClr val="dk1"/>
                        </a:solidFill>
                        <a:latin typeface="Lexend ExtraBold"/>
                        <a:ea typeface="Lexend ExtraBold"/>
                        <a:cs typeface="Lexend ExtraBold"/>
                        <a:sym typeface="Lexend ExtraBold"/>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42925">
                <a:tc>
                  <a:txBody>
                    <a:bodyPr/>
                    <a:lstStyle/>
                    <a:p>
                      <a:pPr marL="0" lvl="0" indent="0" algn="l" rtl="0">
                        <a:spcBef>
                          <a:spcPts val="0"/>
                        </a:spcBef>
                        <a:spcAft>
                          <a:spcPts val="0"/>
                        </a:spcAft>
                        <a:buNone/>
                      </a:pPr>
                      <a:r>
                        <a:rPr lang="en">
                          <a:solidFill>
                            <a:schemeClr val="dk1"/>
                          </a:solidFill>
                          <a:latin typeface="DM Sans"/>
                          <a:ea typeface="DM Sans"/>
                          <a:cs typeface="DM Sans"/>
                          <a:sym typeface="DM Sans"/>
                        </a:rPr>
                        <a:t>Mercury</a:t>
                      </a:r>
                      <a:endParaRPr>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DM Sans"/>
                          <a:ea typeface="DM Sans"/>
                          <a:cs typeface="DM Sans"/>
                          <a:sym typeface="DM Sans"/>
                        </a:rPr>
                        <a:t>20</a:t>
                      </a:r>
                      <a:endParaRPr>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DM Sans"/>
                          <a:ea typeface="DM Sans"/>
                          <a:cs typeface="DM Sans"/>
                          <a:sym typeface="DM Sans"/>
                        </a:rPr>
                        <a:t>Mercury is the closest planet to the Sun</a:t>
                      </a:r>
                      <a:endParaRPr>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DM Sans"/>
                          <a:ea typeface="DM Sans"/>
                          <a:cs typeface="DM Sans"/>
                          <a:sym typeface="DM Sans"/>
                        </a:rPr>
                        <a:t>$10</a:t>
                      </a:r>
                      <a:endParaRPr>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42925">
                <a:tc>
                  <a:txBody>
                    <a:bodyPr/>
                    <a:lstStyle/>
                    <a:p>
                      <a:pPr marL="0" lvl="0" indent="0" algn="l" rtl="0">
                        <a:spcBef>
                          <a:spcPts val="0"/>
                        </a:spcBef>
                        <a:spcAft>
                          <a:spcPts val="0"/>
                        </a:spcAft>
                        <a:buNone/>
                      </a:pPr>
                      <a:r>
                        <a:rPr lang="en">
                          <a:solidFill>
                            <a:schemeClr val="dk1"/>
                          </a:solidFill>
                          <a:latin typeface="DM Sans"/>
                          <a:ea typeface="DM Sans"/>
                          <a:cs typeface="DM Sans"/>
                          <a:sym typeface="DM Sans"/>
                        </a:rPr>
                        <a:t>Venus</a:t>
                      </a:r>
                      <a:endParaRPr>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DM Sans"/>
                          <a:ea typeface="DM Sans"/>
                          <a:cs typeface="DM Sans"/>
                          <a:sym typeface="DM Sans"/>
                        </a:rPr>
                        <a:t>22</a:t>
                      </a:r>
                      <a:endParaRPr>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DM Sans"/>
                          <a:ea typeface="DM Sans"/>
                          <a:cs typeface="DM Sans"/>
                          <a:sym typeface="DM Sans"/>
                        </a:rPr>
                        <a:t>Venus is the second planet from the Sun</a:t>
                      </a:r>
                      <a:endParaRPr>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DM Sans"/>
                          <a:ea typeface="DM Sans"/>
                          <a:cs typeface="DM Sans"/>
                          <a:sym typeface="DM Sans"/>
                        </a:rPr>
                        <a:t>$60</a:t>
                      </a:r>
                      <a:endParaRPr>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42925">
                <a:tc>
                  <a:txBody>
                    <a:bodyPr/>
                    <a:lstStyle/>
                    <a:p>
                      <a:pPr marL="0" lvl="0" indent="0" algn="l" rtl="0">
                        <a:spcBef>
                          <a:spcPts val="0"/>
                        </a:spcBef>
                        <a:spcAft>
                          <a:spcPts val="0"/>
                        </a:spcAft>
                        <a:buNone/>
                      </a:pPr>
                      <a:r>
                        <a:rPr lang="en">
                          <a:solidFill>
                            <a:schemeClr val="dk1"/>
                          </a:solidFill>
                          <a:latin typeface="DM Sans"/>
                          <a:ea typeface="DM Sans"/>
                          <a:cs typeface="DM Sans"/>
                          <a:sym typeface="DM Sans"/>
                        </a:rPr>
                        <a:t>Earth</a:t>
                      </a:r>
                      <a:endParaRPr>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DM Sans"/>
                          <a:ea typeface="DM Sans"/>
                          <a:cs typeface="DM Sans"/>
                          <a:sym typeface="DM Sans"/>
                        </a:rPr>
                        <a:t>32</a:t>
                      </a:r>
                      <a:endParaRPr>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DM Sans"/>
                          <a:ea typeface="DM Sans"/>
                          <a:cs typeface="DM Sans"/>
                          <a:sym typeface="DM Sans"/>
                        </a:rPr>
                        <a:t>Earth is the third planet from the Sun</a:t>
                      </a:r>
                      <a:endParaRPr>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DM Sans"/>
                          <a:ea typeface="DM Sans"/>
                          <a:cs typeface="DM Sans"/>
                          <a:sym typeface="DM Sans"/>
                        </a:rPr>
                        <a:t>$40</a:t>
                      </a:r>
                      <a:endParaRPr>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42925">
                <a:tc>
                  <a:txBody>
                    <a:bodyPr/>
                    <a:lstStyle/>
                    <a:p>
                      <a:pPr marL="0" lvl="0" indent="0" algn="l" rtl="0">
                        <a:spcBef>
                          <a:spcPts val="0"/>
                        </a:spcBef>
                        <a:spcAft>
                          <a:spcPts val="0"/>
                        </a:spcAft>
                        <a:buNone/>
                      </a:pPr>
                      <a:r>
                        <a:rPr lang="en">
                          <a:solidFill>
                            <a:schemeClr val="dk1"/>
                          </a:solidFill>
                          <a:latin typeface="DM Sans"/>
                          <a:ea typeface="DM Sans"/>
                          <a:cs typeface="DM Sans"/>
                          <a:sym typeface="DM Sans"/>
                        </a:rPr>
                        <a:t>Mars</a:t>
                      </a:r>
                      <a:endParaRPr>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DM Sans"/>
                          <a:ea typeface="DM Sans"/>
                          <a:cs typeface="DM Sans"/>
                          <a:sym typeface="DM Sans"/>
                        </a:rPr>
                        <a:t>40</a:t>
                      </a:r>
                      <a:endParaRPr>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DM Sans"/>
                          <a:ea typeface="DM Sans"/>
                          <a:cs typeface="DM Sans"/>
                          <a:sym typeface="DM Sans"/>
                        </a:rPr>
                        <a:t>Mars was named after a god</a:t>
                      </a:r>
                      <a:endParaRPr>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DM Sans"/>
                          <a:ea typeface="DM Sans"/>
                          <a:cs typeface="DM Sans"/>
                          <a:sym typeface="DM Sans"/>
                        </a:rPr>
                        <a:t>$20</a:t>
                      </a:r>
                      <a:endParaRPr>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42925">
                <a:tc>
                  <a:txBody>
                    <a:bodyPr/>
                    <a:lstStyle/>
                    <a:p>
                      <a:pPr marL="0" lvl="0" indent="0" algn="l" rtl="0">
                        <a:spcBef>
                          <a:spcPts val="0"/>
                        </a:spcBef>
                        <a:spcAft>
                          <a:spcPts val="0"/>
                        </a:spcAft>
                        <a:buNone/>
                      </a:pPr>
                      <a:r>
                        <a:rPr lang="en">
                          <a:solidFill>
                            <a:schemeClr val="dk1"/>
                          </a:solidFill>
                          <a:latin typeface="DM Sans"/>
                          <a:ea typeface="DM Sans"/>
                          <a:cs typeface="DM Sans"/>
                          <a:sym typeface="DM Sans"/>
                        </a:rPr>
                        <a:t>Jupiter</a:t>
                      </a:r>
                      <a:endParaRPr>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DM Sans"/>
                          <a:ea typeface="DM Sans"/>
                          <a:cs typeface="DM Sans"/>
                          <a:sym typeface="DM Sans"/>
                        </a:rPr>
                        <a:t>31</a:t>
                      </a:r>
                      <a:endParaRPr>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DM Sans"/>
                          <a:ea typeface="DM Sans"/>
                          <a:cs typeface="DM Sans"/>
                          <a:sym typeface="DM Sans"/>
                        </a:rPr>
                        <a:t>Jupiter doesn’t have a solid surface</a:t>
                      </a:r>
                      <a:endParaRPr>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DM Sans"/>
                          <a:ea typeface="DM Sans"/>
                          <a:cs typeface="DM Sans"/>
                          <a:sym typeface="DM Sans"/>
                        </a:rPr>
                        <a:t>$100</a:t>
                      </a:r>
                      <a:endParaRPr>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pSp>
        <p:nvGrpSpPr>
          <p:cNvPr id="2152" name="Google Shape;2152;p66"/>
          <p:cNvGrpSpPr/>
          <p:nvPr/>
        </p:nvGrpSpPr>
        <p:grpSpPr>
          <a:xfrm rot="2650467">
            <a:off x="305469" y="671284"/>
            <a:ext cx="1268249" cy="451534"/>
            <a:chOff x="5177150" y="1700400"/>
            <a:chExt cx="504725" cy="194325"/>
          </a:xfrm>
        </p:grpSpPr>
        <p:sp>
          <p:nvSpPr>
            <p:cNvPr id="2153" name="Google Shape;2153;p66"/>
            <p:cNvSpPr/>
            <p:nvPr/>
          </p:nvSpPr>
          <p:spPr>
            <a:xfrm>
              <a:off x="5510000" y="1700400"/>
              <a:ext cx="171875" cy="114150"/>
            </a:xfrm>
            <a:custGeom>
              <a:avLst/>
              <a:gdLst/>
              <a:ahLst/>
              <a:cxnLst/>
              <a:rect l="l" t="t" r="r" b="b"/>
              <a:pathLst>
                <a:path w="6875" h="4566" extrusionOk="0">
                  <a:moveTo>
                    <a:pt x="5787" y="196"/>
                  </a:moveTo>
                  <a:cubicBezTo>
                    <a:pt x="5887" y="196"/>
                    <a:pt x="5988" y="208"/>
                    <a:pt x="6089" y="232"/>
                  </a:cubicBezTo>
                  <a:cubicBezTo>
                    <a:pt x="6285" y="258"/>
                    <a:pt x="6468" y="376"/>
                    <a:pt x="6573" y="546"/>
                  </a:cubicBezTo>
                  <a:cubicBezTo>
                    <a:pt x="6652" y="729"/>
                    <a:pt x="6599" y="978"/>
                    <a:pt x="6403" y="1292"/>
                  </a:cubicBezTo>
                  <a:cubicBezTo>
                    <a:pt x="5382" y="2968"/>
                    <a:pt x="2645" y="4356"/>
                    <a:pt x="511" y="4356"/>
                  </a:cubicBezTo>
                  <a:lnTo>
                    <a:pt x="498" y="4356"/>
                  </a:lnTo>
                  <a:lnTo>
                    <a:pt x="4439" y="873"/>
                  </a:lnTo>
                  <a:cubicBezTo>
                    <a:pt x="4688" y="638"/>
                    <a:pt x="4963" y="441"/>
                    <a:pt x="5277" y="297"/>
                  </a:cubicBezTo>
                  <a:cubicBezTo>
                    <a:pt x="5443" y="231"/>
                    <a:pt x="5614" y="196"/>
                    <a:pt x="5787" y="196"/>
                  </a:cubicBezTo>
                  <a:close/>
                  <a:moveTo>
                    <a:pt x="5801" y="0"/>
                  </a:moveTo>
                  <a:cubicBezTo>
                    <a:pt x="5596" y="0"/>
                    <a:pt x="5392" y="38"/>
                    <a:pt x="5198" y="114"/>
                  </a:cubicBezTo>
                  <a:cubicBezTo>
                    <a:pt x="4871" y="258"/>
                    <a:pt x="4570" y="468"/>
                    <a:pt x="4308" y="729"/>
                  </a:cubicBezTo>
                  <a:lnTo>
                    <a:pt x="210" y="4356"/>
                  </a:lnTo>
                  <a:cubicBezTo>
                    <a:pt x="145" y="4356"/>
                    <a:pt x="79" y="4343"/>
                    <a:pt x="27" y="4343"/>
                  </a:cubicBezTo>
                  <a:lnTo>
                    <a:pt x="1" y="4539"/>
                  </a:lnTo>
                  <a:cubicBezTo>
                    <a:pt x="92" y="4552"/>
                    <a:pt x="184" y="4565"/>
                    <a:pt x="276" y="4565"/>
                  </a:cubicBezTo>
                  <a:lnTo>
                    <a:pt x="498" y="4565"/>
                  </a:lnTo>
                  <a:cubicBezTo>
                    <a:pt x="2685" y="4565"/>
                    <a:pt x="5513" y="3125"/>
                    <a:pt x="6586" y="1397"/>
                  </a:cubicBezTo>
                  <a:cubicBezTo>
                    <a:pt x="6822" y="1031"/>
                    <a:pt x="6874" y="716"/>
                    <a:pt x="6756" y="468"/>
                  </a:cubicBezTo>
                  <a:cubicBezTo>
                    <a:pt x="6625" y="245"/>
                    <a:pt x="6403" y="88"/>
                    <a:pt x="6141" y="36"/>
                  </a:cubicBezTo>
                  <a:cubicBezTo>
                    <a:pt x="6029" y="12"/>
                    <a:pt x="5915" y="0"/>
                    <a:pt x="5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6"/>
            <p:cNvSpPr/>
            <p:nvPr/>
          </p:nvSpPr>
          <p:spPr>
            <a:xfrm>
              <a:off x="5177150" y="1728775"/>
              <a:ext cx="341075" cy="165950"/>
            </a:xfrm>
            <a:custGeom>
              <a:avLst/>
              <a:gdLst/>
              <a:ahLst/>
              <a:cxnLst/>
              <a:rect l="l" t="t" r="r" b="b"/>
              <a:pathLst>
                <a:path w="13643" h="6638" extrusionOk="0">
                  <a:moveTo>
                    <a:pt x="0" y="0"/>
                  </a:moveTo>
                  <a:lnTo>
                    <a:pt x="0" y="6638"/>
                  </a:lnTo>
                  <a:lnTo>
                    <a:pt x="10945" y="6638"/>
                  </a:lnTo>
                  <a:lnTo>
                    <a:pt x="13642" y="3326"/>
                  </a:lnTo>
                  <a:lnTo>
                    <a:pt x="109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6"/>
            <p:cNvSpPr/>
            <p:nvPr/>
          </p:nvSpPr>
          <p:spPr>
            <a:xfrm>
              <a:off x="5254050" y="1779175"/>
              <a:ext cx="33750" cy="71050"/>
            </a:xfrm>
            <a:custGeom>
              <a:avLst/>
              <a:gdLst/>
              <a:ahLst/>
              <a:cxnLst/>
              <a:rect l="l" t="t" r="r" b="b"/>
              <a:pathLst>
                <a:path w="1350" h="2842" extrusionOk="0">
                  <a:moveTo>
                    <a:pt x="577" y="511"/>
                  </a:moveTo>
                  <a:lnTo>
                    <a:pt x="577" y="1231"/>
                  </a:lnTo>
                  <a:cubicBezTo>
                    <a:pt x="393" y="1218"/>
                    <a:pt x="276" y="1048"/>
                    <a:pt x="289" y="878"/>
                  </a:cubicBezTo>
                  <a:cubicBezTo>
                    <a:pt x="289" y="786"/>
                    <a:pt x="315" y="707"/>
                    <a:pt x="354" y="629"/>
                  </a:cubicBezTo>
                  <a:cubicBezTo>
                    <a:pt x="407" y="563"/>
                    <a:pt x="485" y="511"/>
                    <a:pt x="577" y="511"/>
                  </a:cubicBezTo>
                  <a:close/>
                  <a:moveTo>
                    <a:pt x="773" y="1532"/>
                  </a:moveTo>
                  <a:cubicBezTo>
                    <a:pt x="865" y="1545"/>
                    <a:pt x="956" y="1585"/>
                    <a:pt x="1022" y="1663"/>
                  </a:cubicBezTo>
                  <a:cubicBezTo>
                    <a:pt x="1074" y="1729"/>
                    <a:pt x="1100" y="1820"/>
                    <a:pt x="1100" y="1912"/>
                  </a:cubicBezTo>
                  <a:cubicBezTo>
                    <a:pt x="1100" y="2017"/>
                    <a:pt x="1074" y="2108"/>
                    <a:pt x="1022" y="2187"/>
                  </a:cubicBezTo>
                  <a:cubicBezTo>
                    <a:pt x="956" y="2252"/>
                    <a:pt x="865" y="2292"/>
                    <a:pt x="773" y="2305"/>
                  </a:cubicBezTo>
                  <a:lnTo>
                    <a:pt x="773" y="1532"/>
                  </a:lnTo>
                  <a:close/>
                  <a:moveTo>
                    <a:pt x="577" y="0"/>
                  </a:moveTo>
                  <a:lnTo>
                    <a:pt x="577" y="288"/>
                  </a:lnTo>
                  <a:cubicBezTo>
                    <a:pt x="420" y="302"/>
                    <a:pt x="289" y="367"/>
                    <a:pt x="184" y="485"/>
                  </a:cubicBezTo>
                  <a:cubicBezTo>
                    <a:pt x="92" y="603"/>
                    <a:pt x="40" y="747"/>
                    <a:pt x="40" y="904"/>
                  </a:cubicBezTo>
                  <a:cubicBezTo>
                    <a:pt x="40" y="1048"/>
                    <a:pt x="79" y="1192"/>
                    <a:pt x="171" y="1297"/>
                  </a:cubicBezTo>
                  <a:cubicBezTo>
                    <a:pt x="276" y="1401"/>
                    <a:pt x="407" y="1467"/>
                    <a:pt x="551" y="1493"/>
                  </a:cubicBezTo>
                  <a:lnTo>
                    <a:pt x="577" y="1493"/>
                  </a:lnTo>
                  <a:lnTo>
                    <a:pt x="577" y="2305"/>
                  </a:lnTo>
                  <a:cubicBezTo>
                    <a:pt x="485" y="2292"/>
                    <a:pt x="407" y="2252"/>
                    <a:pt x="354" y="2174"/>
                  </a:cubicBezTo>
                  <a:cubicBezTo>
                    <a:pt x="289" y="2095"/>
                    <a:pt x="249" y="1990"/>
                    <a:pt x="249" y="1886"/>
                  </a:cubicBezTo>
                  <a:lnTo>
                    <a:pt x="1" y="1886"/>
                  </a:lnTo>
                  <a:cubicBezTo>
                    <a:pt x="1" y="2056"/>
                    <a:pt x="66" y="2213"/>
                    <a:pt x="171" y="2344"/>
                  </a:cubicBezTo>
                  <a:cubicBezTo>
                    <a:pt x="276" y="2449"/>
                    <a:pt x="420" y="2527"/>
                    <a:pt x="577" y="2527"/>
                  </a:cubicBezTo>
                  <a:lnTo>
                    <a:pt x="577" y="2841"/>
                  </a:lnTo>
                  <a:lnTo>
                    <a:pt x="773" y="2841"/>
                  </a:lnTo>
                  <a:lnTo>
                    <a:pt x="773" y="2527"/>
                  </a:lnTo>
                  <a:cubicBezTo>
                    <a:pt x="930" y="2514"/>
                    <a:pt x="1087" y="2449"/>
                    <a:pt x="1192" y="2344"/>
                  </a:cubicBezTo>
                  <a:cubicBezTo>
                    <a:pt x="1297" y="2213"/>
                    <a:pt x="1349" y="2056"/>
                    <a:pt x="1349" y="1899"/>
                  </a:cubicBezTo>
                  <a:cubicBezTo>
                    <a:pt x="1349" y="1755"/>
                    <a:pt x="1310" y="1611"/>
                    <a:pt x="1218" y="1493"/>
                  </a:cubicBezTo>
                  <a:cubicBezTo>
                    <a:pt x="1114" y="1388"/>
                    <a:pt x="983" y="1323"/>
                    <a:pt x="839" y="1297"/>
                  </a:cubicBezTo>
                  <a:lnTo>
                    <a:pt x="773" y="1297"/>
                  </a:lnTo>
                  <a:lnTo>
                    <a:pt x="773" y="511"/>
                  </a:lnTo>
                  <a:cubicBezTo>
                    <a:pt x="956" y="550"/>
                    <a:pt x="1048" y="681"/>
                    <a:pt x="1061" y="904"/>
                  </a:cubicBezTo>
                  <a:lnTo>
                    <a:pt x="1310" y="904"/>
                  </a:lnTo>
                  <a:cubicBezTo>
                    <a:pt x="1310" y="747"/>
                    <a:pt x="1258" y="590"/>
                    <a:pt x="1153" y="472"/>
                  </a:cubicBezTo>
                  <a:cubicBezTo>
                    <a:pt x="1048" y="367"/>
                    <a:pt x="917" y="302"/>
                    <a:pt x="773" y="288"/>
                  </a:cubicBezTo>
                  <a:lnTo>
                    <a:pt x="7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6"/>
            <p:cNvSpPr/>
            <p:nvPr/>
          </p:nvSpPr>
          <p:spPr>
            <a:xfrm>
              <a:off x="5294975" y="1779175"/>
              <a:ext cx="33725" cy="71050"/>
            </a:xfrm>
            <a:custGeom>
              <a:avLst/>
              <a:gdLst/>
              <a:ahLst/>
              <a:cxnLst/>
              <a:rect l="l" t="t" r="r" b="b"/>
              <a:pathLst>
                <a:path w="1349" h="2842" extrusionOk="0">
                  <a:moveTo>
                    <a:pt x="563" y="511"/>
                  </a:moveTo>
                  <a:lnTo>
                    <a:pt x="563" y="1231"/>
                  </a:lnTo>
                  <a:cubicBezTo>
                    <a:pt x="380" y="1218"/>
                    <a:pt x="262" y="1048"/>
                    <a:pt x="275" y="878"/>
                  </a:cubicBezTo>
                  <a:cubicBezTo>
                    <a:pt x="275" y="786"/>
                    <a:pt x="301" y="694"/>
                    <a:pt x="354" y="629"/>
                  </a:cubicBezTo>
                  <a:cubicBezTo>
                    <a:pt x="406" y="563"/>
                    <a:pt x="472" y="511"/>
                    <a:pt x="563" y="511"/>
                  </a:cubicBezTo>
                  <a:close/>
                  <a:moveTo>
                    <a:pt x="773" y="1532"/>
                  </a:moveTo>
                  <a:cubicBezTo>
                    <a:pt x="864" y="1545"/>
                    <a:pt x="943" y="1585"/>
                    <a:pt x="1008" y="1663"/>
                  </a:cubicBezTo>
                  <a:cubicBezTo>
                    <a:pt x="1061" y="1729"/>
                    <a:pt x="1100" y="1820"/>
                    <a:pt x="1087" y="1912"/>
                  </a:cubicBezTo>
                  <a:cubicBezTo>
                    <a:pt x="1087" y="2017"/>
                    <a:pt x="1061" y="2108"/>
                    <a:pt x="1008" y="2187"/>
                  </a:cubicBezTo>
                  <a:cubicBezTo>
                    <a:pt x="943" y="2252"/>
                    <a:pt x="864" y="2305"/>
                    <a:pt x="773" y="2305"/>
                  </a:cubicBezTo>
                  <a:lnTo>
                    <a:pt x="773" y="1532"/>
                  </a:lnTo>
                  <a:close/>
                  <a:moveTo>
                    <a:pt x="563" y="0"/>
                  </a:moveTo>
                  <a:lnTo>
                    <a:pt x="563" y="288"/>
                  </a:lnTo>
                  <a:cubicBezTo>
                    <a:pt x="419" y="302"/>
                    <a:pt x="275" y="367"/>
                    <a:pt x="184" y="485"/>
                  </a:cubicBezTo>
                  <a:cubicBezTo>
                    <a:pt x="79" y="603"/>
                    <a:pt x="26" y="747"/>
                    <a:pt x="26" y="904"/>
                  </a:cubicBezTo>
                  <a:cubicBezTo>
                    <a:pt x="26" y="1048"/>
                    <a:pt x="66" y="1192"/>
                    <a:pt x="157" y="1297"/>
                  </a:cubicBezTo>
                  <a:cubicBezTo>
                    <a:pt x="262" y="1401"/>
                    <a:pt x="393" y="1467"/>
                    <a:pt x="537" y="1493"/>
                  </a:cubicBezTo>
                  <a:lnTo>
                    <a:pt x="563" y="1493"/>
                  </a:lnTo>
                  <a:lnTo>
                    <a:pt x="563" y="2305"/>
                  </a:lnTo>
                  <a:cubicBezTo>
                    <a:pt x="472" y="2292"/>
                    <a:pt x="393" y="2252"/>
                    <a:pt x="341" y="2174"/>
                  </a:cubicBezTo>
                  <a:cubicBezTo>
                    <a:pt x="275" y="2095"/>
                    <a:pt x="249" y="1990"/>
                    <a:pt x="236" y="1886"/>
                  </a:cubicBezTo>
                  <a:lnTo>
                    <a:pt x="0" y="1886"/>
                  </a:lnTo>
                  <a:cubicBezTo>
                    <a:pt x="0" y="2056"/>
                    <a:pt x="53" y="2213"/>
                    <a:pt x="157" y="2344"/>
                  </a:cubicBezTo>
                  <a:cubicBezTo>
                    <a:pt x="262" y="2449"/>
                    <a:pt x="406" y="2527"/>
                    <a:pt x="563" y="2527"/>
                  </a:cubicBezTo>
                  <a:lnTo>
                    <a:pt x="563" y="2841"/>
                  </a:lnTo>
                  <a:lnTo>
                    <a:pt x="773" y="2841"/>
                  </a:lnTo>
                  <a:lnTo>
                    <a:pt x="773" y="2527"/>
                  </a:lnTo>
                  <a:cubicBezTo>
                    <a:pt x="930" y="2514"/>
                    <a:pt x="1074" y="2449"/>
                    <a:pt x="1192" y="2344"/>
                  </a:cubicBezTo>
                  <a:cubicBezTo>
                    <a:pt x="1296" y="2226"/>
                    <a:pt x="1349" y="2069"/>
                    <a:pt x="1336" y="1899"/>
                  </a:cubicBezTo>
                  <a:cubicBezTo>
                    <a:pt x="1349" y="1755"/>
                    <a:pt x="1296" y="1611"/>
                    <a:pt x="1205" y="1493"/>
                  </a:cubicBezTo>
                  <a:cubicBezTo>
                    <a:pt x="1100" y="1388"/>
                    <a:pt x="969" y="1323"/>
                    <a:pt x="825" y="1297"/>
                  </a:cubicBezTo>
                  <a:lnTo>
                    <a:pt x="773" y="1297"/>
                  </a:lnTo>
                  <a:lnTo>
                    <a:pt x="773" y="511"/>
                  </a:lnTo>
                  <a:cubicBezTo>
                    <a:pt x="943" y="550"/>
                    <a:pt x="1048" y="681"/>
                    <a:pt x="1061" y="904"/>
                  </a:cubicBezTo>
                  <a:lnTo>
                    <a:pt x="1309" y="904"/>
                  </a:lnTo>
                  <a:cubicBezTo>
                    <a:pt x="1296" y="747"/>
                    <a:pt x="1244" y="590"/>
                    <a:pt x="1139" y="472"/>
                  </a:cubicBezTo>
                  <a:cubicBezTo>
                    <a:pt x="1048" y="367"/>
                    <a:pt x="917" y="302"/>
                    <a:pt x="773" y="288"/>
                  </a:cubicBezTo>
                  <a:lnTo>
                    <a:pt x="7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7" name="Google Shape;2157;p66"/>
          <p:cNvGrpSpPr/>
          <p:nvPr/>
        </p:nvGrpSpPr>
        <p:grpSpPr>
          <a:xfrm rot="770040">
            <a:off x="8074737" y="527647"/>
            <a:ext cx="827134" cy="738801"/>
            <a:chOff x="6863400" y="3587200"/>
            <a:chExt cx="509650" cy="455250"/>
          </a:xfrm>
        </p:grpSpPr>
        <p:sp>
          <p:nvSpPr>
            <p:cNvPr id="2158" name="Google Shape;2158;p66"/>
            <p:cNvSpPr/>
            <p:nvPr/>
          </p:nvSpPr>
          <p:spPr>
            <a:xfrm>
              <a:off x="6867350" y="3587200"/>
              <a:ext cx="390500" cy="390500"/>
            </a:xfrm>
            <a:custGeom>
              <a:avLst/>
              <a:gdLst/>
              <a:ahLst/>
              <a:cxnLst/>
              <a:rect l="l" t="t" r="r" b="b"/>
              <a:pathLst>
                <a:path w="15620" h="15620" extrusionOk="0">
                  <a:moveTo>
                    <a:pt x="6232" y="0"/>
                  </a:moveTo>
                  <a:lnTo>
                    <a:pt x="6036" y="4242"/>
                  </a:lnTo>
                  <a:lnTo>
                    <a:pt x="2540" y="1846"/>
                  </a:lnTo>
                  <a:lnTo>
                    <a:pt x="2540" y="1846"/>
                  </a:lnTo>
                  <a:lnTo>
                    <a:pt x="4491" y="5617"/>
                  </a:lnTo>
                  <a:lnTo>
                    <a:pt x="262" y="5277"/>
                  </a:lnTo>
                  <a:lnTo>
                    <a:pt x="3836" y="7568"/>
                  </a:lnTo>
                  <a:lnTo>
                    <a:pt x="0" y="9401"/>
                  </a:lnTo>
                  <a:lnTo>
                    <a:pt x="4242" y="9584"/>
                  </a:lnTo>
                  <a:lnTo>
                    <a:pt x="1846" y="13093"/>
                  </a:lnTo>
                  <a:lnTo>
                    <a:pt x="1846" y="13093"/>
                  </a:lnTo>
                  <a:lnTo>
                    <a:pt x="5617" y="11129"/>
                  </a:lnTo>
                  <a:lnTo>
                    <a:pt x="5289" y="15371"/>
                  </a:lnTo>
                  <a:lnTo>
                    <a:pt x="7567" y="11783"/>
                  </a:lnTo>
                  <a:lnTo>
                    <a:pt x="9400" y="15619"/>
                  </a:lnTo>
                  <a:lnTo>
                    <a:pt x="9597" y="11378"/>
                  </a:lnTo>
                  <a:lnTo>
                    <a:pt x="13092" y="13773"/>
                  </a:lnTo>
                  <a:lnTo>
                    <a:pt x="11142" y="10016"/>
                  </a:lnTo>
                  <a:lnTo>
                    <a:pt x="15370" y="10343"/>
                  </a:lnTo>
                  <a:lnTo>
                    <a:pt x="11796" y="8052"/>
                  </a:lnTo>
                  <a:lnTo>
                    <a:pt x="15619" y="6219"/>
                  </a:lnTo>
                  <a:lnTo>
                    <a:pt x="11377" y="6036"/>
                  </a:lnTo>
                  <a:lnTo>
                    <a:pt x="13786" y="2527"/>
                  </a:lnTo>
                  <a:lnTo>
                    <a:pt x="10016" y="4491"/>
                  </a:lnTo>
                  <a:lnTo>
                    <a:pt x="10343" y="249"/>
                  </a:lnTo>
                  <a:lnTo>
                    <a:pt x="8052" y="3836"/>
                  </a:lnTo>
                  <a:lnTo>
                    <a:pt x="62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6"/>
            <p:cNvSpPr/>
            <p:nvPr/>
          </p:nvSpPr>
          <p:spPr>
            <a:xfrm>
              <a:off x="6947525" y="3764600"/>
              <a:ext cx="27525" cy="203600"/>
            </a:xfrm>
            <a:custGeom>
              <a:avLst/>
              <a:gdLst/>
              <a:ahLst/>
              <a:cxnLst/>
              <a:rect l="l" t="t" r="r" b="b"/>
              <a:pathLst>
                <a:path w="1101" h="8144" extrusionOk="0">
                  <a:moveTo>
                    <a:pt x="210" y="0"/>
                  </a:moveTo>
                  <a:lnTo>
                    <a:pt x="1" y="27"/>
                  </a:lnTo>
                  <a:lnTo>
                    <a:pt x="891" y="8144"/>
                  </a:lnTo>
                  <a:lnTo>
                    <a:pt x="1100" y="8131"/>
                  </a:lnTo>
                  <a:lnTo>
                    <a:pt x="2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6"/>
            <p:cNvSpPr/>
            <p:nvPr/>
          </p:nvSpPr>
          <p:spPr>
            <a:xfrm>
              <a:off x="7008725" y="3675250"/>
              <a:ext cx="364325" cy="298525"/>
            </a:xfrm>
            <a:custGeom>
              <a:avLst/>
              <a:gdLst/>
              <a:ahLst/>
              <a:cxnLst/>
              <a:rect l="l" t="t" r="r" b="b"/>
              <a:pathLst>
                <a:path w="14573" h="11941" extrusionOk="0">
                  <a:moveTo>
                    <a:pt x="12059" y="0"/>
                  </a:moveTo>
                  <a:cubicBezTo>
                    <a:pt x="11064" y="0"/>
                    <a:pt x="10200" y="812"/>
                    <a:pt x="10016" y="1938"/>
                  </a:cubicBezTo>
                  <a:lnTo>
                    <a:pt x="8498" y="10971"/>
                  </a:lnTo>
                  <a:cubicBezTo>
                    <a:pt x="8472" y="11273"/>
                    <a:pt x="8236" y="11495"/>
                    <a:pt x="7948" y="11521"/>
                  </a:cubicBezTo>
                  <a:lnTo>
                    <a:pt x="1" y="11521"/>
                  </a:lnTo>
                  <a:lnTo>
                    <a:pt x="1" y="11940"/>
                  </a:lnTo>
                  <a:lnTo>
                    <a:pt x="7948" y="11940"/>
                  </a:lnTo>
                  <a:cubicBezTo>
                    <a:pt x="8445" y="11914"/>
                    <a:pt x="8851" y="11534"/>
                    <a:pt x="8917" y="11050"/>
                  </a:cubicBezTo>
                  <a:lnTo>
                    <a:pt x="10435" y="2016"/>
                  </a:lnTo>
                  <a:cubicBezTo>
                    <a:pt x="10579" y="1087"/>
                    <a:pt x="11273" y="419"/>
                    <a:pt x="12072" y="419"/>
                  </a:cubicBezTo>
                  <a:lnTo>
                    <a:pt x="14573" y="419"/>
                  </a:lnTo>
                  <a:lnTo>
                    <a:pt x="14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6"/>
            <p:cNvSpPr/>
            <p:nvPr/>
          </p:nvSpPr>
          <p:spPr>
            <a:xfrm>
              <a:off x="6863400" y="3760350"/>
              <a:ext cx="408175" cy="213425"/>
            </a:xfrm>
            <a:custGeom>
              <a:avLst/>
              <a:gdLst/>
              <a:ahLst/>
              <a:cxnLst/>
              <a:rect l="l" t="t" r="r" b="b"/>
              <a:pathLst>
                <a:path w="16327" h="8537" extrusionOk="0">
                  <a:moveTo>
                    <a:pt x="1088" y="0"/>
                  </a:moveTo>
                  <a:cubicBezTo>
                    <a:pt x="773" y="0"/>
                    <a:pt x="498" y="144"/>
                    <a:pt x="315" y="393"/>
                  </a:cubicBezTo>
                  <a:cubicBezTo>
                    <a:pt x="80" y="707"/>
                    <a:pt x="1" y="1113"/>
                    <a:pt x="106" y="1493"/>
                  </a:cubicBezTo>
                  <a:lnTo>
                    <a:pt x="1703" y="7698"/>
                  </a:lnTo>
                  <a:cubicBezTo>
                    <a:pt x="1808" y="8170"/>
                    <a:pt x="2214" y="8510"/>
                    <a:pt x="2685" y="8536"/>
                  </a:cubicBezTo>
                  <a:lnTo>
                    <a:pt x="5814" y="8536"/>
                  </a:lnTo>
                  <a:lnTo>
                    <a:pt x="5814" y="8117"/>
                  </a:lnTo>
                  <a:lnTo>
                    <a:pt x="2698" y="8117"/>
                  </a:lnTo>
                  <a:cubicBezTo>
                    <a:pt x="2397" y="8104"/>
                    <a:pt x="2161" y="7882"/>
                    <a:pt x="2109" y="7594"/>
                  </a:cubicBezTo>
                  <a:lnTo>
                    <a:pt x="498" y="1388"/>
                  </a:lnTo>
                  <a:cubicBezTo>
                    <a:pt x="433" y="1126"/>
                    <a:pt x="485" y="851"/>
                    <a:pt x="643" y="642"/>
                  </a:cubicBezTo>
                  <a:cubicBezTo>
                    <a:pt x="747" y="498"/>
                    <a:pt x="917" y="406"/>
                    <a:pt x="1088" y="406"/>
                  </a:cubicBezTo>
                  <a:lnTo>
                    <a:pt x="16327" y="406"/>
                  </a:lnTo>
                  <a:lnTo>
                    <a:pt x="163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6"/>
            <p:cNvSpPr/>
            <p:nvPr/>
          </p:nvSpPr>
          <p:spPr>
            <a:xfrm>
              <a:off x="7109550" y="3971775"/>
              <a:ext cx="82725" cy="70675"/>
            </a:xfrm>
            <a:custGeom>
              <a:avLst/>
              <a:gdLst/>
              <a:ahLst/>
              <a:cxnLst/>
              <a:rect l="l" t="t" r="r" b="b"/>
              <a:pathLst>
                <a:path w="3309" h="2827" extrusionOk="0">
                  <a:moveTo>
                    <a:pt x="1443" y="1"/>
                  </a:moveTo>
                  <a:cubicBezTo>
                    <a:pt x="1438" y="1"/>
                    <a:pt x="1433" y="1"/>
                    <a:pt x="1427" y="1"/>
                  </a:cubicBezTo>
                  <a:cubicBezTo>
                    <a:pt x="642" y="1"/>
                    <a:pt x="0" y="629"/>
                    <a:pt x="0" y="1415"/>
                  </a:cubicBezTo>
                  <a:cubicBezTo>
                    <a:pt x="0" y="2264"/>
                    <a:pt x="701" y="2827"/>
                    <a:pt x="1429" y="2827"/>
                  </a:cubicBezTo>
                  <a:cubicBezTo>
                    <a:pt x="1778" y="2827"/>
                    <a:pt x="2134" y="2698"/>
                    <a:pt x="2422" y="2410"/>
                  </a:cubicBezTo>
                  <a:cubicBezTo>
                    <a:pt x="3309" y="1523"/>
                    <a:pt x="2690" y="1"/>
                    <a:pt x="1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6"/>
            <p:cNvSpPr/>
            <p:nvPr/>
          </p:nvSpPr>
          <p:spPr>
            <a:xfrm>
              <a:off x="6944250" y="3971775"/>
              <a:ext cx="82850" cy="70675"/>
            </a:xfrm>
            <a:custGeom>
              <a:avLst/>
              <a:gdLst/>
              <a:ahLst/>
              <a:cxnLst/>
              <a:rect l="l" t="t" r="r" b="b"/>
              <a:pathLst>
                <a:path w="3314" h="2827" extrusionOk="0">
                  <a:moveTo>
                    <a:pt x="1415" y="1"/>
                  </a:moveTo>
                  <a:cubicBezTo>
                    <a:pt x="642" y="1"/>
                    <a:pt x="1" y="629"/>
                    <a:pt x="1" y="1415"/>
                  </a:cubicBezTo>
                  <a:cubicBezTo>
                    <a:pt x="1" y="2264"/>
                    <a:pt x="701" y="2827"/>
                    <a:pt x="1430" y="2827"/>
                  </a:cubicBezTo>
                  <a:cubicBezTo>
                    <a:pt x="1779" y="2827"/>
                    <a:pt x="2135" y="2698"/>
                    <a:pt x="2423" y="2410"/>
                  </a:cubicBezTo>
                  <a:cubicBezTo>
                    <a:pt x="3313" y="1519"/>
                    <a:pt x="2685" y="1"/>
                    <a:pt x="1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6"/>
            <p:cNvSpPr/>
            <p:nvPr/>
          </p:nvSpPr>
          <p:spPr>
            <a:xfrm>
              <a:off x="7036550" y="3765575"/>
              <a:ext cx="7225" cy="202950"/>
            </a:xfrm>
            <a:custGeom>
              <a:avLst/>
              <a:gdLst/>
              <a:ahLst/>
              <a:cxnLst/>
              <a:rect l="l" t="t" r="r" b="b"/>
              <a:pathLst>
                <a:path w="289" h="8118" extrusionOk="0">
                  <a:moveTo>
                    <a:pt x="1" y="1"/>
                  </a:moveTo>
                  <a:lnTo>
                    <a:pt x="79" y="8118"/>
                  </a:lnTo>
                  <a:lnTo>
                    <a:pt x="289" y="8118"/>
                  </a:lnTo>
                  <a:lnTo>
                    <a:pt x="2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6"/>
            <p:cNvSpPr/>
            <p:nvPr/>
          </p:nvSpPr>
          <p:spPr>
            <a:xfrm>
              <a:off x="7107575" y="3765250"/>
              <a:ext cx="19350" cy="203600"/>
            </a:xfrm>
            <a:custGeom>
              <a:avLst/>
              <a:gdLst/>
              <a:ahLst/>
              <a:cxnLst/>
              <a:rect l="l" t="t" r="r" b="b"/>
              <a:pathLst>
                <a:path w="774" h="8144" extrusionOk="0">
                  <a:moveTo>
                    <a:pt x="564" y="1"/>
                  </a:moveTo>
                  <a:lnTo>
                    <a:pt x="1" y="8131"/>
                  </a:lnTo>
                  <a:lnTo>
                    <a:pt x="210" y="8144"/>
                  </a:lnTo>
                  <a:lnTo>
                    <a:pt x="773" y="14"/>
                  </a:lnTo>
                  <a:lnTo>
                    <a:pt x="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6"/>
            <p:cNvSpPr/>
            <p:nvPr/>
          </p:nvSpPr>
          <p:spPr>
            <a:xfrm>
              <a:off x="7179925" y="3760350"/>
              <a:ext cx="31425" cy="203925"/>
            </a:xfrm>
            <a:custGeom>
              <a:avLst/>
              <a:gdLst/>
              <a:ahLst/>
              <a:cxnLst/>
              <a:rect l="l" t="t" r="r" b="b"/>
              <a:pathLst>
                <a:path w="1257" h="8157" extrusionOk="0">
                  <a:moveTo>
                    <a:pt x="1048" y="0"/>
                  </a:moveTo>
                  <a:lnTo>
                    <a:pt x="0" y="8130"/>
                  </a:lnTo>
                  <a:lnTo>
                    <a:pt x="197" y="8157"/>
                  </a:lnTo>
                  <a:lnTo>
                    <a:pt x="1257" y="26"/>
                  </a:lnTo>
                  <a:lnTo>
                    <a:pt x="10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6"/>
            <p:cNvSpPr/>
            <p:nvPr/>
          </p:nvSpPr>
          <p:spPr>
            <a:xfrm>
              <a:off x="6899750" y="3905000"/>
              <a:ext cx="333875" cy="4950"/>
            </a:xfrm>
            <a:custGeom>
              <a:avLst/>
              <a:gdLst/>
              <a:ahLst/>
              <a:cxnLst/>
              <a:rect l="l" t="t" r="r" b="b"/>
              <a:pathLst>
                <a:path w="13355" h="198" extrusionOk="0">
                  <a:moveTo>
                    <a:pt x="0" y="1"/>
                  </a:moveTo>
                  <a:lnTo>
                    <a:pt x="0" y="197"/>
                  </a:lnTo>
                  <a:lnTo>
                    <a:pt x="13354" y="197"/>
                  </a:lnTo>
                  <a:lnTo>
                    <a:pt x="133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6"/>
            <p:cNvSpPr/>
            <p:nvPr/>
          </p:nvSpPr>
          <p:spPr>
            <a:xfrm>
              <a:off x="6883050" y="3833975"/>
              <a:ext cx="363325" cy="5275"/>
            </a:xfrm>
            <a:custGeom>
              <a:avLst/>
              <a:gdLst/>
              <a:ahLst/>
              <a:cxnLst/>
              <a:rect l="l" t="t" r="r" b="b"/>
              <a:pathLst>
                <a:path w="14533" h="211" extrusionOk="0">
                  <a:moveTo>
                    <a:pt x="1" y="1"/>
                  </a:moveTo>
                  <a:lnTo>
                    <a:pt x="1" y="210"/>
                  </a:lnTo>
                  <a:lnTo>
                    <a:pt x="14533" y="210"/>
                  </a:lnTo>
                  <a:lnTo>
                    <a:pt x="145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72"/>
        <p:cNvGrpSpPr/>
        <p:nvPr/>
      </p:nvGrpSpPr>
      <p:grpSpPr>
        <a:xfrm>
          <a:off x="0" y="0"/>
          <a:ext cx="0" cy="0"/>
          <a:chOff x="0" y="0"/>
          <a:chExt cx="0" cy="0"/>
        </a:xfrm>
      </p:grpSpPr>
      <p:pic>
        <p:nvPicPr>
          <p:cNvPr id="2173" name="Google Shape;2173;p67" title="Chart">
            <a:hlinkClick r:id="rId3"/>
          </p:cNvPr>
          <p:cNvPicPr preferRelativeResize="0"/>
          <p:nvPr/>
        </p:nvPicPr>
        <p:blipFill>
          <a:blip r:embed="rId4">
            <a:alphaModFix/>
          </a:blip>
          <a:stretch>
            <a:fillRect/>
          </a:stretch>
        </p:blipFill>
        <p:spPr>
          <a:xfrm>
            <a:off x="2980275" y="1209281"/>
            <a:ext cx="3183449" cy="2960044"/>
          </a:xfrm>
          <a:prstGeom prst="rect">
            <a:avLst/>
          </a:prstGeom>
          <a:noFill/>
          <a:ln>
            <a:noFill/>
          </a:ln>
        </p:spPr>
      </p:pic>
      <p:sp>
        <p:nvSpPr>
          <p:cNvPr id="2174" name="Google Shape;2174;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use this graph</a:t>
            </a:r>
            <a:endParaRPr/>
          </a:p>
        </p:txBody>
      </p:sp>
      <p:sp>
        <p:nvSpPr>
          <p:cNvPr id="2175" name="Google Shape;2175;p67"/>
          <p:cNvSpPr txBox="1">
            <a:spLocks noGrp="1"/>
          </p:cNvSpPr>
          <p:nvPr>
            <p:ph type="subTitle" idx="4294967295"/>
          </p:nvPr>
        </p:nvSpPr>
        <p:spPr>
          <a:xfrm>
            <a:off x="875100" y="4151400"/>
            <a:ext cx="7393800" cy="3621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100"/>
              <a:t>Follow the link in the graph to modify its data and then paste the new one here. </a:t>
            </a:r>
            <a:r>
              <a:rPr lang="en" sz="1100" b="1">
                <a:uFill>
                  <a:noFill/>
                </a:uFill>
                <a:hlinkClick r:id="rId5"/>
              </a:rPr>
              <a:t>For more info, click here</a:t>
            </a:r>
            <a:endParaRPr sz="1100" b="1"/>
          </a:p>
        </p:txBody>
      </p:sp>
      <p:sp>
        <p:nvSpPr>
          <p:cNvPr id="2176" name="Google Shape;2176;p67"/>
          <p:cNvSpPr txBox="1"/>
          <p:nvPr/>
        </p:nvSpPr>
        <p:spPr>
          <a:xfrm flipH="1">
            <a:off x="6214962" y="3096109"/>
            <a:ext cx="2038800" cy="458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200">
                <a:solidFill>
                  <a:schemeClr val="dk1"/>
                </a:solidFill>
                <a:latin typeface="Lexend ExtraBold"/>
                <a:ea typeface="Lexend ExtraBold"/>
                <a:cs typeface="Lexend ExtraBold"/>
                <a:sym typeface="Lexend ExtraBold"/>
              </a:rPr>
              <a:t>Jupiter</a:t>
            </a:r>
            <a:endParaRPr sz="2200">
              <a:solidFill>
                <a:schemeClr val="dk1"/>
              </a:solidFill>
              <a:latin typeface="Lexend ExtraBold"/>
              <a:ea typeface="Lexend ExtraBold"/>
              <a:cs typeface="Lexend ExtraBold"/>
              <a:sym typeface="Lexend ExtraBold"/>
            </a:endParaRPr>
          </a:p>
        </p:txBody>
      </p:sp>
      <p:sp>
        <p:nvSpPr>
          <p:cNvPr id="2177" name="Google Shape;2177;p67"/>
          <p:cNvSpPr txBox="1"/>
          <p:nvPr/>
        </p:nvSpPr>
        <p:spPr>
          <a:xfrm flipH="1">
            <a:off x="6214962" y="1558062"/>
            <a:ext cx="2038800" cy="458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200">
                <a:solidFill>
                  <a:schemeClr val="dk1"/>
                </a:solidFill>
                <a:latin typeface="Lexend ExtraBold"/>
                <a:ea typeface="Lexend ExtraBold"/>
                <a:cs typeface="Lexend ExtraBold"/>
                <a:sym typeface="Lexend ExtraBold"/>
              </a:rPr>
              <a:t>Saturn</a:t>
            </a:r>
            <a:endParaRPr sz="2200">
              <a:solidFill>
                <a:schemeClr val="dk1"/>
              </a:solidFill>
              <a:latin typeface="Lexend ExtraBold"/>
              <a:ea typeface="Lexend ExtraBold"/>
              <a:cs typeface="Lexend ExtraBold"/>
              <a:sym typeface="Lexend ExtraBold"/>
            </a:endParaRPr>
          </a:p>
        </p:txBody>
      </p:sp>
      <p:sp>
        <p:nvSpPr>
          <p:cNvPr id="2178" name="Google Shape;2178;p67"/>
          <p:cNvSpPr txBox="1"/>
          <p:nvPr/>
        </p:nvSpPr>
        <p:spPr>
          <a:xfrm flipH="1">
            <a:off x="6214963" y="3478293"/>
            <a:ext cx="20388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DM Sans"/>
                <a:ea typeface="DM Sans"/>
                <a:cs typeface="DM Sans"/>
                <a:sym typeface="DM Sans"/>
              </a:rPr>
              <a:t>It’s the biggest planet in the Solar System</a:t>
            </a:r>
            <a:endParaRPr>
              <a:solidFill>
                <a:schemeClr val="dk1"/>
              </a:solidFill>
              <a:latin typeface="DM Sans"/>
              <a:ea typeface="DM Sans"/>
              <a:cs typeface="DM Sans"/>
              <a:sym typeface="DM Sans"/>
            </a:endParaRPr>
          </a:p>
        </p:txBody>
      </p:sp>
      <p:sp>
        <p:nvSpPr>
          <p:cNvPr id="2179" name="Google Shape;2179;p67"/>
          <p:cNvSpPr txBox="1"/>
          <p:nvPr/>
        </p:nvSpPr>
        <p:spPr>
          <a:xfrm flipH="1">
            <a:off x="6214963" y="1940388"/>
            <a:ext cx="20388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DM Sans"/>
                <a:ea typeface="DM Sans"/>
                <a:cs typeface="DM Sans"/>
                <a:sym typeface="DM Sans"/>
              </a:rPr>
              <a:t>Saturn is a gas giant and has several rings</a:t>
            </a:r>
            <a:endParaRPr>
              <a:solidFill>
                <a:schemeClr val="dk1"/>
              </a:solidFill>
              <a:latin typeface="DM Sans"/>
              <a:ea typeface="DM Sans"/>
              <a:cs typeface="DM Sans"/>
              <a:sym typeface="DM Sans"/>
            </a:endParaRPr>
          </a:p>
        </p:txBody>
      </p:sp>
      <p:sp>
        <p:nvSpPr>
          <p:cNvPr id="2180" name="Google Shape;2180;p67"/>
          <p:cNvSpPr txBox="1"/>
          <p:nvPr/>
        </p:nvSpPr>
        <p:spPr>
          <a:xfrm flipH="1">
            <a:off x="6214950" y="2747331"/>
            <a:ext cx="2038800" cy="362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200">
                <a:solidFill>
                  <a:schemeClr val="accent1"/>
                </a:solidFill>
                <a:latin typeface="Lexend ExtraBold"/>
                <a:ea typeface="Lexend ExtraBold"/>
                <a:cs typeface="Lexend ExtraBold"/>
                <a:sym typeface="Lexend ExtraBold"/>
              </a:rPr>
              <a:t>90%</a:t>
            </a:r>
            <a:endParaRPr sz="2200">
              <a:solidFill>
                <a:schemeClr val="accent1"/>
              </a:solidFill>
              <a:latin typeface="Lexend ExtraBold"/>
              <a:ea typeface="Lexend ExtraBold"/>
              <a:cs typeface="Lexend ExtraBold"/>
              <a:sym typeface="Lexend ExtraBold"/>
            </a:endParaRPr>
          </a:p>
        </p:txBody>
      </p:sp>
      <p:sp>
        <p:nvSpPr>
          <p:cNvPr id="2181" name="Google Shape;2181;p67"/>
          <p:cNvSpPr txBox="1"/>
          <p:nvPr/>
        </p:nvSpPr>
        <p:spPr>
          <a:xfrm flipH="1">
            <a:off x="6214950" y="1209275"/>
            <a:ext cx="2038800" cy="362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200">
                <a:solidFill>
                  <a:schemeClr val="lt2"/>
                </a:solidFill>
                <a:latin typeface="Lexend ExtraBold"/>
                <a:ea typeface="Lexend ExtraBold"/>
                <a:cs typeface="Lexend ExtraBold"/>
                <a:sym typeface="Lexend ExtraBold"/>
              </a:rPr>
              <a:t>80%</a:t>
            </a:r>
            <a:endParaRPr sz="2200">
              <a:solidFill>
                <a:schemeClr val="lt2"/>
              </a:solidFill>
              <a:latin typeface="Lexend ExtraBold"/>
              <a:ea typeface="Lexend ExtraBold"/>
              <a:cs typeface="Lexend ExtraBold"/>
              <a:sym typeface="Lexend ExtraBold"/>
            </a:endParaRPr>
          </a:p>
        </p:txBody>
      </p:sp>
      <p:sp>
        <p:nvSpPr>
          <p:cNvPr id="2182" name="Google Shape;2182;p67"/>
          <p:cNvSpPr txBox="1"/>
          <p:nvPr/>
        </p:nvSpPr>
        <p:spPr>
          <a:xfrm>
            <a:off x="720000" y="1209275"/>
            <a:ext cx="2038800" cy="73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dk1"/>
                </a:solidFill>
                <a:latin typeface="Lexend ExtraBold"/>
                <a:ea typeface="Lexend ExtraBold"/>
                <a:cs typeface="Lexend ExtraBold"/>
                <a:sym typeface="Lexend ExtraBold"/>
              </a:rPr>
              <a:t>Business</a:t>
            </a:r>
            <a:endParaRPr sz="2200">
              <a:solidFill>
                <a:schemeClr val="dk1"/>
              </a:solidFill>
              <a:latin typeface="Lexend ExtraBold"/>
              <a:ea typeface="Lexend ExtraBold"/>
              <a:cs typeface="Lexend ExtraBold"/>
              <a:sym typeface="Lexend ExtraBold"/>
            </a:endParaRPr>
          </a:p>
          <a:p>
            <a:pPr marL="0" lvl="0" indent="0" algn="l" rtl="0">
              <a:spcBef>
                <a:spcPts val="0"/>
              </a:spcBef>
              <a:spcAft>
                <a:spcPts val="0"/>
              </a:spcAft>
              <a:buNone/>
            </a:pPr>
            <a:r>
              <a:rPr lang="en" sz="2200">
                <a:solidFill>
                  <a:schemeClr val="dk1"/>
                </a:solidFill>
                <a:latin typeface="Lexend ExtraBold"/>
                <a:ea typeface="Lexend ExtraBold"/>
                <a:cs typeface="Lexend ExtraBold"/>
                <a:sym typeface="Lexend ExtraBold"/>
              </a:rPr>
              <a:t>trends</a:t>
            </a:r>
            <a:endParaRPr sz="2200">
              <a:solidFill>
                <a:schemeClr val="dk1"/>
              </a:solidFill>
              <a:latin typeface="Lexend ExtraBold"/>
              <a:ea typeface="Lexend ExtraBold"/>
              <a:cs typeface="Lexend ExtraBold"/>
              <a:sym typeface="Lexend ExtraBold"/>
            </a:endParaRPr>
          </a:p>
        </p:txBody>
      </p:sp>
      <p:sp>
        <p:nvSpPr>
          <p:cNvPr id="2183" name="Google Shape;2183;p67"/>
          <p:cNvSpPr txBox="1"/>
          <p:nvPr/>
        </p:nvSpPr>
        <p:spPr>
          <a:xfrm>
            <a:off x="720000" y="2016450"/>
            <a:ext cx="2038800" cy="204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DM Sans"/>
                <a:ea typeface="DM Sans"/>
                <a:cs typeface="DM Sans"/>
                <a:sym typeface="DM Sans"/>
              </a:rPr>
              <a:t>Jupiter is a gas giant and the biggest planet in the Solar System. It's the fourth-brightest object in the night sky. It was named after the Roman god of the skies and lightning</a:t>
            </a:r>
            <a:endParaRPr>
              <a:solidFill>
                <a:schemeClr val="dk1"/>
              </a:solidFill>
              <a:latin typeface="DM Sans"/>
              <a:ea typeface="DM Sans"/>
              <a:cs typeface="DM Sans"/>
              <a:sym typeface="DM Sans"/>
            </a:endParaRPr>
          </a:p>
        </p:txBody>
      </p:sp>
      <p:sp>
        <p:nvSpPr>
          <p:cNvPr id="2184" name="Google Shape;2184;p67"/>
          <p:cNvSpPr/>
          <p:nvPr/>
        </p:nvSpPr>
        <p:spPr>
          <a:xfrm flipH="1">
            <a:off x="8351397" y="1725225"/>
            <a:ext cx="223800" cy="2238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185" name="Google Shape;2185;p67"/>
          <p:cNvSpPr/>
          <p:nvPr/>
        </p:nvSpPr>
        <p:spPr>
          <a:xfrm flipH="1">
            <a:off x="8351397" y="3276100"/>
            <a:ext cx="223800" cy="2238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nvGrpSpPr>
          <p:cNvPr id="2186" name="Google Shape;2186;p67"/>
          <p:cNvGrpSpPr/>
          <p:nvPr/>
        </p:nvGrpSpPr>
        <p:grpSpPr>
          <a:xfrm>
            <a:off x="236372" y="216099"/>
            <a:ext cx="967270" cy="827813"/>
            <a:chOff x="255410" y="2108637"/>
            <a:chExt cx="967270" cy="827813"/>
          </a:xfrm>
        </p:grpSpPr>
        <p:sp>
          <p:nvSpPr>
            <p:cNvPr id="2187" name="Google Shape;2187;p67"/>
            <p:cNvSpPr/>
            <p:nvPr/>
          </p:nvSpPr>
          <p:spPr>
            <a:xfrm rot="770040">
              <a:off x="526449" y="2171107"/>
              <a:ext cx="633760" cy="633722"/>
            </a:xfrm>
            <a:custGeom>
              <a:avLst/>
              <a:gdLst/>
              <a:ahLst/>
              <a:cxnLst/>
              <a:rect l="l" t="t" r="r" b="b"/>
              <a:pathLst>
                <a:path w="15620" h="15620" extrusionOk="0">
                  <a:moveTo>
                    <a:pt x="6232" y="0"/>
                  </a:moveTo>
                  <a:lnTo>
                    <a:pt x="6036" y="4242"/>
                  </a:lnTo>
                  <a:lnTo>
                    <a:pt x="2540" y="1846"/>
                  </a:lnTo>
                  <a:lnTo>
                    <a:pt x="2540" y="1846"/>
                  </a:lnTo>
                  <a:lnTo>
                    <a:pt x="4491" y="5617"/>
                  </a:lnTo>
                  <a:lnTo>
                    <a:pt x="262" y="5277"/>
                  </a:lnTo>
                  <a:lnTo>
                    <a:pt x="3836" y="7568"/>
                  </a:lnTo>
                  <a:lnTo>
                    <a:pt x="0" y="9401"/>
                  </a:lnTo>
                  <a:lnTo>
                    <a:pt x="4242" y="9584"/>
                  </a:lnTo>
                  <a:lnTo>
                    <a:pt x="1846" y="13093"/>
                  </a:lnTo>
                  <a:lnTo>
                    <a:pt x="1846" y="13093"/>
                  </a:lnTo>
                  <a:lnTo>
                    <a:pt x="5617" y="11129"/>
                  </a:lnTo>
                  <a:lnTo>
                    <a:pt x="5289" y="15371"/>
                  </a:lnTo>
                  <a:lnTo>
                    <a:pt x="7567" y="11783"/>
                  </a:lnTo>
                  <a:lnTo>
                    <a:pt x="9400" y="15619"/>
                  </a:lnTo>
                  <a:lnTo>
                    <a:pt x="9597" y="11378"/>
                  </a:lnTo>
                  <a:lnTo>
                    <a:pt x="13092" y="13773"/>
                  </a:lnTo>
                  <a:lnTo>
                    <a:pt x="11142" y="10016"/>
                  </a:lnTo>
                  <a:lnTo>
                    <a:pt x="15370" y="10343"/>
                  </a:lnTo>
                  <a:lnTo>
                    <a:pt x="11796" y="8052"/>
                  </a:lnTo>
                  <a:lnTo>
                    <a:pt x="15619" y="6219"/>
                  </a:lnTo>
                  <a:lnTo>
                    <a:pt x="11377" y="6036"/>
                  </a:lnTo>
                  <a:lnTo>
                    <a:pt x="13786" y="2527"/>
                  </a:lnTo>
                  <a:lnTo>
                    <a:pt x="10016" y="4491"/>
                  </a:lnTo>
                  <a:lnTo>
                    <a:pt x="10343" y="249"/>
                  </a:lnTo>
                  <a:lnTo>
                    <a:pt x="8052" y="3836"/>
                  </a:lnTo>
                  <a:lnTo>
                    <a:pt x="6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8" name="Google Shape;2188;p67"/>
            <p:cNvGrpSpPr/>
            <p:nvPr/>
          </p:nvGrpSpPr>
          <p:grpSpPr>
            <a:xfrm rot="709984">
              <a:off x="304009" y="2289072"/>
              <a:ext cx="870064" cy="564164"/>
              <a:chOff x="3861980" y="1963565"/>
              <a:chExt cx="555640" cy="360287"/>
            </a:xfrm>
          </p:grpSpPr>
          <p:sp>
            <p:nvSpPr>
              <p:cNvPr id="2189" name="Google Shape;2189;p67"/>
              <p:cNvSpPr/>
              <p:nvPr/>
            </p:nvSpPr>
            <p:spPr>
              <a:xfrm>
                <a:off x="3861980" y="1963565"/>
                <a:ext cx="555640" cy="317240"/>
              </a:xfrm>
              <a:custGeom>
                <a:avLst/>
                <a:gdLst/>
                <a:ahLst/>
                <a:cxnLst/>
                <a:rect l="l" t="t" r="r" b="b"/>
                <a:pathLst>
                  <a:path w="8274" h="4724" extrusionOk="0">
                    <a:moveTo>
                      <a:pt x="138" y="0"/>
                    </a:moveTo>
                    <a:cubicBezTo>
                      <a:pt x="1" y="0"/>
                      <a:pt x="1" y="200"/>
                      <a:pt x="138" y="200"/>
                    </a:cubicBezTo>
                    <a:lnTo>
                      <a:pt x="1838" y="200"/>
                    </a:lnTo>
                    <a:cubicBezTo>
                      <a:pt x="1888" y="200"/>
                      <a:pt x="1925" y="225"/>
                      <a:pt x="1950" y="275"/>
                    </a:cubicBezTo>
                    <a:lnTo>
                      <a:pt x="3087" y="4499"/>
                    </a:lnTo>
                    <a:cubicBezTo>
                      <a:pt x="3125" y="4611"/>
                      <a:pt x="3225" y="4699"/>
                      <a:pt x="3350" y="4699"/>
                    </a:cubicBezTo>
                    <a:lnTo>
                      <a:pt x="7311" y="4724"/>
                    </a:lnTo>
                    <a:cubicBezTo>
                      <a:pt x="7424" y="4724"/>
                      <a:pt x="7536" y="4636"/>
                      <a:pt x="7574" y="4524"/>
                    </a:cubicBezTo>
                    <a:lnTo>
                      <a:pt x="8236" y="1675"/>
                    </a:lnTo>
                    <a:cubicBezTo>
                      <a:pt x="8274" y="1525"/>
                      <a:pt x="8161" y="1375"/>
                      <a:pt x="7999" y="1375"/>
                    </a:cubicBezTo>
                    <a:lnTo>
                      <a:pt x="3062" y="1375"/>
                    </a:lnTo>
                    <a:cubicBezTo>
                      <a:pt x="3059" y="1374"/>
                      <a:pt x="3056" y="1374"/>
                      <a:pt x="3054" y="1374"/>
                    </a:cubicBezTo>
                    <a:cubicBezTo>
                      <a:pt x="2953" y="1374"/>
                      <a:pt x="2953" y="1575"/>
                      <a:pt x="3054" y="1575"/>
                    </a:cubicBezTo>
                    <a:cubicBezTo>
                      <a:pt x="3056" y="1575"/>
                      <a:pt x="3059" y="1575"/>
                      <a:pt x="3062" y="1575"/>
                    </a:cubicBezTo>
                    <a:lnTo>
                      <a:pt x="7999" y="1575"/>
                    </a:lnTo>
                    <a:cubicBezTo>
                      <a:pt x="8011" y="1575"/>
                      <a:pt x="8024" y="1587"/>
                      <a:pt x="8036" y="1587"/>
                    </a:cubicBezTo>
                    <a:cubicBezTo>
                      <a:pt x="8049" y="1600"/>
                      <a:pt x="8049" y="1612"/>
                      <a:pt x="8049" y="1625"/>
                    </a:cubicBezTo>
                    <a:lnTo>
                      <a:pt x="7374" y="4474"/>
                    </a:lnTo>
                    <a:cubicBezTo>
                      <a:pt x="7361" y="4499"/>
                      <a:pt x="7336" y="4524"/>
                      <a:pt x="7311" y="4524"/>
                    </a:cubicBezTo>
                    <a:lnTo>
                      <a:pt x="3350" y="4499"/>
                    </a:lnTo>
                    <a:cubicBezTo>
                      <a:pt x="3325" y="4499"/>
                      <a:pt x="3287" y="4474"/>
                      <a:pt x="3287" y="4449"/>
                    </a:cubicBezTo>
                    <a:lnTo>
                      <a:pt x="2138" y="225"/>
                    </a:lnTo>
                    <a:cubicBezTo>
                      <a:pt x="2100" y="87"/>
                      <a:pt x="1975" y="0"/>
                      <a:pt x="18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7"/>
              <p:cNvSpPr/>
              <p:nvPr/>
            </p:nvSpPr>
            <p:spPr>
              <a:xfrm>
                <a:off x="4083524" y="2135548"/>
                <a:ext cx="266941" cy="13498"/>
              </a:xfrm>
              <a:custGeom>
                <a:avLst/>
                <a:gdLst/>
                <a:ahLst/>
                <a:cxnLst/>
                <a:rect l="l" t="t" r="r" b="b"/>
                <a:pathLst>
                  <a:path w="3975" h="201" extrusionOk="0">
                    <a:moveTo>
                      <a:pt x="113" y="1"/>
                    </a:moveTo>
                    <a:cubicBezTo>
                      <a:pt x="1" y="13"/>
                      <a:pt x="1" y="188"/>
                      <a:pt x="113" y="201"/>
                    </a:cubicBezTo>
                    <a:lnTo>
                      <a:pt x="3850" y="201"/>
                    </a:lnTo>
                    <a:cubicBezTo>
                      <a:pt x="3975" y="188"/>
                      <a:pt x="3975" y="13"/>
                      <a:pt x="3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7"/>
              <p:cNvSpPr/>
              <p:nvPr/>
            </p:nvSpPr>
            <p:spPr>
              <a:xfrm>
                <a:off x="4084397" y="2188467"/>
                <a:ext cx="264389" cy="13498"/>
              </a:xfrm>
              <a:custGeom>
                <a:avLst/>
                <a:gdLst/>
                <a:ahLst/>
                <a:cxnLst/>
                <a:rect l="l" t="t" r="r" b="b"/>
                <a:pathLst>
                  <a:path w="3937" h="201" extrusionOk="0">
                    <a:moveTo>
                      <a:pt x="100" y="0"/>
                    </a:moveTo>
                    <a:cubicBezTo>
                      <a:pt x="50" y="0"/>
                      <a:pt x="0" y="38"/>
                      <a:pt x="0" y="100"/>
                    </a:cubicBezTo>
                    <a:cubicBezTo>
                      <a:pt x="0" y="150"/>
                      <a:pt x="50" y="200"/>
                      <a:pt x="100" y="200"/>
                    </a:cubicBezTo>
                    <a:lnTo>
                      <a:pt x="3837" y="200"/>
                    </a:lnTo>
                    <a:cubicBezTo>
                      <a:pt x="3899" y="200"/>
                      <a:pt x="3937" y="150"/>
                      <a:pt x="3937" y="100"/>
                    </a:cubicBezTo>
                    <a:cubicBezTo>
                      <a:pt x="3937" y="38"/>
                      <a:pt x="3899" y="0"/>
                      <a:pt x="38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7"/>
              <p:cNvSpPr/>
              <p:nvPr/>
            </p:nvSpPr>
            <p:spPr>
              <a:xfrm>
                <a:off x="4118780" y="2274022"/>
                <a:ext cx="58828" cy="49829"/>
              </a:xfrm>
              <a:custGeom>
                <a:avLst/>
                <a:gdLst/>
                <a:ahLst/>
                <a:cxnLst/>
                <a:rect l="l" t="t" r="r" b="b"/>
                <a:pathLst>
                  <a:path w="876" h="742" extrusionOk="0">
                    <a:moveTo>
                      <a:pt x="501" y="1"/>
                    </a:moveTo>
                    <a:cubicBezTo>
                      <a:pt x="163" y="1"/>
                      <a:pt x="1" y="401"/>
                      <a:pt x="238" y="638"/>
                    </a:cubicBezTo>
                    <a:cubicBezTo>
                      <a:pt x="310" y="710"/>
                      <a:pt x="400" y="742"/>
                      <a:pt x="490" y="742"/>
                    </a:cubicBezTo>
                    <a:cubicBezTo>
                      <a:pt x="684" y="742"/>
                      <a:pt x="876" y="593"/>
                      <a:pt x="876" y="363"/>
                    </a:cubicBezTo>
                    <a:cubicBezTo>
                      <a:pt x="876" y="163"/>
                      <a:pt x="701" y="1"/>
                      <a:pt x="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7"/>
              <p:cNvSpPr/>
              <p:nvPr/>
            </p:nvSpPr>
            <p:spPr>
              <a:xfrm>
                <a:off x="4278274" y="2274022"/>
                <a:ext cx="58761" cy="49829"/>
              </a:xfrm>
              <a:custGeom>
                <a:avLst/>
                <a:gdLst/>
                <a:ahLst/>
                <a:cxnLst/>
                <a:rect l="l" t="t" r="r" b="b"/>
                <a:pathLst>
                  <a:path w="875" h="742" extrusionOk="0">
                    <a:moveTo>
                      <a:pt x="500" y="1"/>
                    </a:moveTo>
                    <a:cubicBezTo>
                      <a:pt x="163" y="1"/>
                      <a:pt x="0" y="401"/>
                      <a:pt x="238" y="638"/>
                    </a:cubicBezTo>
                    <a:cubicBezTo>
                      <a:pt x="313" y="710"/>
                      <a:pt x="405" y="742"/>
                      <a:pt x="495" y="742"/>
                    </a:cubicBezTo>
                    <a:cubicBezTo>
                      <a:pt x="689" y="742"/>
                      <a:pt x="875" y="593"/>
                      <a:pt x="875" y="363"/>
                    </a:cubicBezTo>
                    <a:cubicBezTo>
                      <a:pt x="875" y="163"/>
                      <a:pt x="700"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94" name="Google Shape;2194;p67"/>
          <p:cNvGrpSpPr/>
          <p:nvPr/>
        </p:nvGrpSpPr>
        <p:grpSpPr>
          <a:xfrm rot="722091">
            <a:off x="8052897" y="679870"/>
            <a:ext cx="479286" cy="463073"/>
            <a:chOff x="6085197" y="1608975"/>
            <a:chExt cx="296453" cy="286425"/>
          </a:xfrm>
        </p:grpSpPr>
        <p:sp>
          <p:nvSpPr>
            <p:cNvPr id="2195" name="Google Shape;2195;p67"/>
            <p:cNvSpPr/>
            <p:nvPr/>
          </p:nvSpPr>
          <p:spPr>
            <a:xfrm>
              <a:off x="6227450" y="1611925"/>
              <a:ext cx="154200" cy="280850"/>
            </a:xfrm>
            <a:custGeom>
              <a:avLst/>
              <a:gdLst/>
              <a:ahLst/>
              <a:cxnLst/>
              <a:rect l="l" t="t" r="r" b="b"/>
              <a:pathLst>
                <a:path w="6168" h="11234" extrusionOk="0">
                  <a:moveTo>
                    <a:pt x="2515" y="0"/>
                  </a:moveTo>
                  <a:lnTo>
                    <a:pt x="2515" y="956"/>
                  </a:lnTo>
                  <a:cubicBezTo>
                    <a:pt x="1114" y="1126"/>
                    <a:pt x="223" y="2003"/>
                    <a:pt x="223" y="3273"/>
                  </a:cubicBezTo>
                  <a:cubicBezTo>
                    <a:pt x="223" y="4622"/>
                    <a:pt x="1088" y="5303"/>
                    <a:pt x="2999" y="5853"/>
                  </a:cubicBezTo>
                  <a:cubicBezTo>
                    <a:pt x="4544" y="6271"/>
                    <a:pt x="4989" y="6861"/>
                    <a:pt x="4989" y="7699"/>
                  </a:cubicBezTo>
                  <a:cubicBezTo>
                    <a:pt x="4989" y="8641"/>
                    <a:pt x="4334" y="9178"/>
                    <a:pt x="3156" y="9178"/>
                  </a:cubicBezTo>
                  <a:cubicBezTo>
                    <a:pt x="2096" y="9178"/>
                    <a:pt x="1415" y="8667"/>
                    <a:pt x="1192" y="7633"/>
                  </a:cubicBezTo>
                  <a:lnTo>
                    <a:pt x="1" y="7633"/>
                  </a:lnTo>
                  <a:cubicBezTo>
                    <a:pt x="158" y="8929"/>
                    <a:pt x="1009" y="9885"/>
                    <a:pt x="2567" y="10055"/>
                  </a:cubicBezTo>
                  <a:lnTo>
                    <a:pt x="2567" y="11233"/>
                  </a:lnTo>
                  <a:lnTo>
                    <a:pt x="3601" y="11233"/>
                  </a:lnTo>
                  <a:lnTo>
                    <a:pt x="3601" y="10068"/>
                  </a:lnTo>
                  <a:cubicBezTo>
                    <a:pt x="5185" y="9911"/>
                    <a:pt x="6167" y="8995"/>
                    <a:pt x="6167" y="7581"/>
                  </a:cubicBezTo>
                  <a:cubicBezTo>
                    <a:pt x="6167" y="6298"/>
                    <a:pt x="5539" y="5394"/>
                    <a:pt x="3339" y="4740"/>
                  </a:cubicBezTo>
                  <a:cubicBezTo>
                    <a:pt x="1899" y="4321"/>
                    <a:pt x="1415" y="4007"/>
                    <a:pt x="1415" y="3169"/>
                  </a:cubicBezTo>
                  <a:cubicBezTo>
                    <a:pt x="1415" y="2501"/>
                    <a:pt x="1808" y="1859"/>
                    <a:pt x="2973" y="1859"/>
                  </a:cubicBezTo>
                  <a:cubicBezTo>
                    <a:pt x="4243" y="1859"/>
                    <a:pt x="4609" y="2527"/>
                    <a:pt x="4727" y="3103"/>
                  </a:cubicBezTo>
                  <a:lnTo>
                    <a:pt x="5945" y="3103"/>
                  </a:lnTo>
                  <a:cubicBezTo>
                    <a:pt x="5827" y="2226"/>
                    <a:pt x="5303" y="1152"/>
                    <a:pt x="3549" y="969"/>
                  </a:cubicBezTo>
                  <a:lnTo>
                    <a:pt x="35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7"/>
            <p:cNvSpPr/>
            <p:nvPr/>
          </p:nvSpPr>
          <p:spPr>
            <a:xfrm>
              <a:off x="6152500" y="1611925"/>
              <a:ext cx="153875" cy="280850"/>
            </a:xfrm>
            <a:custGeom>
              <a:avLst/>
              <a:gdLst/>
              <a:ahLst/>
              <a:cxnLst/>
              <a:rect l="l" t="t" r="r" b="b"/>
              <a:pathLst>
                <a:path w="6155" h="11234" extrusionOk="0">
                  <a:moveTo>
                    <a:pt x="2501" y="0"/>
                  </a:moveTo>
                  <a:lnTo>
                    <a:pt x="2501" y="956"/>
                  </a:lnTo>
                  <a:cubicBezTo>
                    <a:pt x="1101" y="1126"/>
                    <a:pt x="210" y="2003"/>
                    <a:pt x="210" y="3273"/>
                  </a:cubicBezTo>
                  <a:cubicBezTo>
                    <a:pt x="210" y="4622"/>
                    <a:pt x="1074" y="5303"/>
                    <a:pt x="2986" y="5853"/>
                  </a:cubicBezTo>
                  <a:cubicBezTo>
                    <a:pt x="4531" y="6271"/>
                    <a:pt x="4976" y="6861"/>
                    <a:pt x="4976" y="7699"/>
                  </a:cubicBezTo>
                  <a:cubicBezTo>
                    <a:pt x="4976" y="8641"/>
                    <a:pt x="4321" y="9178"/>
                    <a:pt x="3143" y="9178"/>
                  </a:cubicBezTo>
                  <a:cubicBezTo>
                    <a:pt x="2082" y="9178"/>
                    <a:pt x="1389" y="8667"/>
                    <a:pt x="1179" y="7633"/>
                  </a:cubicBezTo>
                  <a:lnTo>
                    <a:pt x="1" y="7633"/>
                  </a:lnTo>
                  <a:cubicBezTo>
                    <a:pt x="158" y="8929"/>
                    <a:pt x="996" y="9885"/>
                    <a:pt x="2567" y="10055"/>
                  </a:cubicBezTo>
                  <a:lnTo>
                    <a:pt x="2567" y="11233"/>
                  </a:lnTo>
                  <a:lnTo>
                    <a:pt x="3601" y="11233"/>
                  </a:lnTo>
                  <a:lnTo>
                    <a:pt x="3601" y="10068"/>
                  </a:lnTo>
                  <a:cubicBezTo>
                    <a:pt x="5172" y="9911"/>
                    <a:pt x="6154" y="8995"/>
                    <a:pt x="6154" y="7581"/>
                  </a:cubicBezTo>
                  <a:cubicBezTo>
                    <a:pt x="6154" y="6298"/>
                    <a:pt x="5526" y="5394"/>
                    <a:pt x="3326" y="4740"/>
                  </a:cubicBezTo>
                  <a:cubicBezTo>
                    <a:pt x="1873" y="4321"/>
                    <a:pt x="1389" y="4007"/>
                    <a:pt x="1389" y="3169"/>
                  </a:cubicBezTo>
                  <a:cubicBezTo>
                    <a:pt x="1389" y="2501"/>
                    <a:pt x="1794" y="1859"/>
                    <a:pt x="2947" y="1859"/>
                  </a:cubicBezTo>
                  <a:cubicBezTo>
                    <a:pt x="4230" y="1859"/>
                    <a:pt x="4583" y="2527"/>
                    <a:pt x="4714" y="3103"/>
                  </a:cubicBezTo>
                  <a:lnTo>
                    <a:pt x="5918" y="3103"/>
                  </a:lnTo>
                  <a:cubicBezTo>
                    <a:pt x="5814" y="2226"/>
                    <a:pt x="5290" y="1152"/>
                    <a:pt x="3523" y="969"/>
                  </a:cubicBezTo>
                  <a:lnTo>
                    <a:pt x="35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7"/>
            <p:cNvSpPr/>
            <p:nvPr/>
          </p:nvSpPr>
          <p:spPr>
            <a:xfrm>
              <a:off x="6085197" y="1608975"/>
              <a:ext cx="160075" cy="286425"/>
            </a:xfrm>
            <a:custGeom>
              <a:avLst/>
              <a:gdLst/>
              <a:ahLst/>
              <a:cxnLst/>
              <a:rect l="l" t="t" r="r" b="b"/>
              <a:pathLst>
                <a:path w="6403" h="11457" extrusionOk="0">
                  <a:moveTo>
                    <a:pt x="3562" y="210"/>
                  </a:moveTo>
                  <a:lnTo>
                    <a:pt x="3562" y="1166"/>
                  </a:lnTo>
                  <a:lnTo>
                    <a:pt x="3653" y="1179"/>
                  </a:lnTo>
                  <a:cubicBezTo>
                    <a:pt x="5290" y="1349"/>
                    <a:pt x="5814" y="2292"/>
                    <a:pt x="5945" y="3103"/>
                  </a:cubicBezTo>
                  <a:lnTo>
                    <a:pt x="4937" y="3103"/>
                  </a:lnTo>
                  <a:cubicBezTo>
                    <a:pt x="4727" y="2279"/>
                    <a:pt x="4125" y="1873"/>
                    <a:pt x="3091" y="1873"/>
                  </a:cubicBezTo>
                  <a:cubicBezTo>
                    <a:pt x="2056" y="1873"/>
                    <a:pt x="1441" y="2396"/>
                    <a:pt x="1441" y="3287"/>
                  </a:cubicBezTo>
                  <a:cubicBezTo>
                    <a:pt x="1441" y="4216"/>
                    <a:pt x="2030" y="4543"/>
                    <a:pt x="3431" y="4949"/>
                  </a:cubicBezTo>
                  <a:cubicBezTo>
                    <a:pt x="5395" y="5525"/>
                    <a:pt x="6193" y="6324"/>
                    <a:pt x="6193" y="7699"/>
                  </a:cubicBezTo>
                  <a:cubicBezTo>
                    <a:pt x="6193" y="9047"/>
                    <a:pt x="5264" y="9937"/>
                    <a:pt x="3719" y="10081"/>
                  </a:cubicBezTo>
                  <a:lnTo>
                    <a:pt x="3627" y="10095"/>
                  </a:lnTo>
                  <a:lnTo>
                    <a:pt x="3627" y="11247"/>
                  </a:lnTo>
                  <a:lnTo>
                    <a:pt x="2789" y="11247"/>
                  </a:lnTo>
                  <a:lnTo>
                    <a:pt x="2789" y="10081"/>
                  </a:lnTo>
                  <a:lnTo>
                    <a:pt x="2698" y="10068"/>
                  </a:lnTo>
                  <a:cubicBezTo>
                    <a:pt x="1310" y="9911"/>
                    <a:pt x="446" y="9126"/>
                    <a:pt x="236" y="7856"/>
                  </a:cubicBezTo>
                  <a:lnTo>
                    <a:pt x="1218" y="7856"/>
                  </a:lnTo>
                  <a:cubicBezTo>
                    <a:pt x="1467" y="8864"/>
                    <a:pt x="2174" y="9401"/>
                    <a:pt x="3274" y="9401"/>
                  </a:cubicBezTo>
                  <a:cubicBezTo>
                    <a:pt x="4504" y="9401"/>
                    <a:pt x="5211" y="8825"/>
                    <a:pt x="5211" y="7817"/>
                  </a:cubicBezTo>
                  <a:cubicBezTo>
                    <a:pt x="5211" y="6848"/>
                    <a:pt x="4609" y="6272"/>
                    <a:pt x="3156" y="5866"/>
                  </a:cubicBezTo>
                  <a:cubicBezTo>
                    <a:pt x="1179" y="5303"/>
                    <a:pt x="446" y="4635"/>
                    <a:pt x="446" y="3391"/>
                  </a:cubicBezTo>
                  <a:cubicBezTo>
                    <a:pt x="446" y="2187"/>
                    <a:pt x="1297" y="1336"/>
                    <a:pt x="2658" y="1179"/>
                  </a:cubicBezTo>
                  <a:lnTo>
                    <a:pt x="2750" y="1166"/>
                  </a:lnTo>
                  <a:lnTo>
                    <a:pt x="2750" y="210"/>
                  </a:lnTo>
                  <a:close/>
                  <a:moveTo>
                    <a:pt x="2528" y="1"/>
                  </a:moveTo>
                  <a:lnTo>
                    <a:pt x="2528" y="982"/>
                  </a:lnTo>
                  <a:cubicBezTo>
                    <a:pt x="1114" y="1192"/>
                    <a:pt x="236" y="2095"/>
                    <a:pt x="236" y="3391"/>
                  </a:cubicBezTo>
                  <a:cubicBezTo>
                    <a:pt x="236" y="4936"/>
                    <a:pt x="1375" y="5565"/>
                    <a:pt x="3091" y="6062"/>
                  </a:cubicBezTo>
                  <a:cubicBezTo>
                    <a:pt x="4766" y="6533"/>
                    <a:pt x="5002" y="7188"/>
                    <a:pt x="5002" y="7817"/>
                  </a:cubicBezTo>
                  <a:cubicBezTo>
                    <a:pt x="5002" y="8707"/>
                    <a:pt x="4387" y="9191"/>
                    <a:pt x="3274" y="9191"/>
                  </a:cubicBezTo>
                  <a:cubicBezTo>
                    <a:pt x="2240" y="9191"/>
                    <a:pt x="1611" y="8707"/>
                    <a:pt x="1402" y="7738"/>
                  </a:cubicBezTo>
                  <a:lnTo>
                    <a:pt x="1375" y="7646"/>
                  </a:lnTo>
                  <a:lnTo>
                    <a:pt x="1" y="7646"/>
                  </a:lnTo>
                  <a:lnTo>
                    <a:pt x="14" y="7764"/>
                  </a:lnTo>
                  <a:cubicBezTo>
                    <a:pt x="197" y="9165"/>
                    <a:pt x="1127" y="10068"/>
                    <a:pt x="2593" y="10265"/>
                  </a:cubicBezTo>
                  <a:lnTo>
                    <a:pt x="2593" y="11456"/>
                  </a:lnTo>
                  <a:lnTo>
                    <a:pt x="3824" y="11456"/>
                  </a:lnTo>
                  <a:lnTo>
                    <a:pt x="3837" y="10304"/>
                  </a:lnTo>
                  <a:cubicBezTo>
                    <a:pt x="5447" y="10121"/>
                    <a:pt x="6403" y="9152"/>
                    <a:pt x="6403" y="7725"/>
                  </a:cubicBezTo>
                  <a:cubicBezTo>
                    <a:pt x="6403" y="6232"/>
                    <a:pt x="5565" y="5381"/>
                    <a:pt x="3496" y="4779"/>
                  </a:cubicBezTo>
                  <a:cubicBezTo>
                    <a:pt x="2004" y="4334"/>
                    <a:pt x="1637" y="4046"/>
                    <a:pt x="1637" y="3300"/>
                  </a:cubicBezTo>
                  <a:cubicBezTo>
                    <a:pt x="1637" y="2933"/>
                    <a:pt x="1781" y="2082"/>
                    <a:pt x="3091" y="2082"/>
                  </a:cubicBezTo>
                  <a:cubicBezTo>
                    <a:pt x="4046" y="2082"/>
                    <a:pt x="4596" y="2462"/>
                    <a:pt x="4766" y="3234"/>
                  </a:cubicBezTo>
                  <a:lnTo>
                    <a:pt x="4779" y="3313"/>
                  </a:lnTo>
                  <a:lnTo>
                    <a:pt x="6180" y="3313"/>
                  </a:lnTo>
                  <a:lnTo>
                    <a:pt x="6167" y="3195"/>
                  </a:lnTo>
                  <a:cubicBezTo>
                    <a:pt x="6076" y="2462"/>
                    <a:pt x="5630" y="1218"/>
                    <a:pt x="3771" y="982"/>
                  </a:cubicBezTo>
                  <a:lnTo>
                    <a:pt x="37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01"/>
        <p:cNvGrpSpPr/>
        <p:nvPr/>
      </p:nvGrpSpPr>
      <p:grpSpPr>
        <a:xfrm>
          <a:off x="0" y="0"/>
          <a:ext cx="0" cy="0"/>
          <a:chOff x="0" y="0"/>
          <a:chExt cx="0" cy="0"/>
        </a:xfrm>
      </p:grpSpPr>
      <p:sp>
        <p:nvSpPr>
          <p:cNvPr id="2202" name="Google Shape;2202;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segmentation</a:t>
            </a:r>
            <a:endParaRPr/>
          </a:p>
        </p:txBody>
      </p:sp>
      <p:sp>
        <p:nvSpPr>
          <p:cNvPr id="2203" name="Google Shape;2203;p68"/>
          <p:cNvSpPr txBox="1">
            <a:spLocks noGrp="1"/>
          </p:cNvSpPr>
          <p:nvPr>
            <p:ph type="subTitle" idx="4294967295"/>
          </p:nvPr>
        </p:nvSpPr>
        <p:spPr>
          <a:xfrm>
            <a:off x="875100" y="4151400"/>
            <a:ext cx="7393800" cy="3621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100"/>
              <a:t>Follow the link in the graph to modify its data and then paste the new one here. </a:t>
            </a:r>
            <a:r>
              <a:rPr lang="en" sz="1100" b="1">
                <a:uFill>
                  <a:noFill/>
                </a:uFill>
                <a:hlinkClick r:id="rId3"/>
              </a:rPr>
              <a:t>For more info, click here</a:t>
            </a:r>
            <a:endParaRPr sz="1100" b="1"/>
          </a:p>
        </p:txBody>
      </p:sp>
      <p:sp>
        <p:nvSpPr>
          <p:cNvPr id="2204" name="Google Shape;2204;p68"/>
          <p:cNvSpPr txBox="1"/>
          <p:nvPr/>
        </p:nvSpPr>
        <p:spPr>
          <a:xfrm>
            <a:off x="3972600" y="1656249"/>
            <a:ext cx="20502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a:solidFill>
                  <a:schemeClr val="dk1"/>
                </a:solidFill>
                <a:latin typeface="Lexend ExtraBold"/>
                <a:ea typeface="Lexend ExtraBold"/>
                <a:cs typeface="Lexend ExtraBold"/>
                <a:sym typeface="Lexend ExtraBold"/>
              </a:rPr>
              <a:t>Venus</a:t>
            </a:r>
            <a:endParaRPr sz="2200">
              <a:solidFill>
                <a:schemeClr val="dk1"/>
              </a:solidFill>
              <a:latin typeface="Lexend ExtraBold"/>
              <a:ea typeface="Lexend ExtraBold"/>
              <a:cs typeface="Lexend ExtraBold"/>
              <a:sym typeface="Lexend ExtraBold"/>
            </a:endParaRPr>
          </a:p>
        </p:txBody>
      </p:sp>
      <p:sp>
        <p:nvSpPr>
          <p:cNvPr id="2205" name="Google Shape;2205;p68"/>
          <p:cNvSpPr txBox="1"/>
          <p:nvPr/>
        </p:nvSpPr>
        <p:spPr>
          <a:xfrm>
            <a:off x="3972600" y="3130813"/>
            <a:ext cx="20502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a:solidFill>
                  <a:schemeClr val="dk1"/>
                </a:solidFill>
                <a:latin typeface="Lexend ExtraBold"/>
                <a:ea typeface="Lexend ExtraBold"/>
                <a:cs typeface="Lexend ExtraBold"/>
                <a:sym typeface="Lexend ExtraBold"/>
              </a:rPr>
              <a:t>Mars</a:t>
            </a:r>
            <a:endParaRPr sz="2200">
              <a:solidFill>
                <a:schemeClr val="dk1"/>
              </a:solidFill>
              <a:latin typeface="Lexend ExtraBold"/>
              <a:ea typeface="Lexend ExtraBold"/>
              <a:cs typeface="Lexend ExtraBold"/>
              <a:sym typeface="Lexend ExtraBold"/>
            </a:endParaRPr>
          </a:p>
        </p:txBody>
      </p:sp>
      <p:sp>
        <p:nvSpPr>
          <p:cNvPr id="2206" name="Google Shape;2206;p68"/>
          <p:cNvSpPr txBox="1"/>
          <p:nvPr/>
        </p:nvSpPr>
        <p:spPr>
          <a:xfrm>
            <a:off x="6221401" y="1656249"/>
            <a:ext cx="20502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a:solidFill>
                  <a:schemeClr val="dk1"/>
                </a:solidFill>
                <a:latin typeface="Lexend ExtraBold"/>
                <a:ea typeface="Lexend ExtraBold"/>
                <a:cs typeface="Lexend ExtraBold"/>
                <a:sym typeface="Lexend ExtraBold"/>
              </a:rPr>
              <a:t>Jupiter</a:t>
            </a:r>
            <a:endParaRPr sz="2200">
              <a:solidFill>
                <a:schemeClr val="dk1"/>
              </a:solidFill>
              <a:latin typeface="Lexend ExtraBold"/>
              <a:ea typeface="Lexend ExtraBold"/>
              <a:cs typeface="Lexend ExtraBold"/>
              <a:sym typeface="Lexend ExtraBold"/>
            </a:endParaRPr>
          </a:p>
        </p:txBody>
      </p:sp>
      <p:sp>
        <p:nvSpPr>
          <p:cNvPr id="2207" name="Google Shape;2207;p68"/>
          <p:cNvSpPr txBox="1"/>
          <p:nvPr/>
        </p:nvSpPr>
        <p:spPr>
          <a:xfrm>
            <a:off x="6221401" y="3130813"/>
            <a:ext cx="20502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a:solidFill>
                  <a:schemeClr val="dk1"/>
                </a:solidFill>
                <a:latin typeface="Lexend ExtraBold"/>
                <a:ea typeface="Lexend ExtraBold"/>
                <a:cs typeface="Lexend ExtraBold"/>
                <a:sym typeface="Lexend ExtraBold"/>
              </a:rPr>
              <a:t>Saturn</a:t>
            </a:r>
            <a:endParaRPr sz="2200">
              <a:solidFill>
                <a:schemeClr val="dk1"/>
              </a:solidFill>
              <a:latin typeface="Lexend ExtraBold"/>
              <a:ea typeface="Lexend ExtraBold"/>
              <a:cs typeface="Lexend ExtraBold"/>
              <a:sym typeface="Lexend ExtraBold"/>
            </a:endParaRPr>
          </a:p>
        </p:txBody>
      </p:sp>
      <p:sp>
        <p:nvSpPr>
          <p:cNvPr id="2208" name="Google Shape;2208;p68"/>
          <p:cNvSpPr txBox="1"/>
          <p:nvPr/>
        </p:nvSpPr>
        <p:spPr>
          <a:xfrm>
            <a:off x="3972600" y="3489326"/>
            <a:ext cx="20502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DM Sans"/>
                <a:ea typeface="DM Sans"/>
                <a:cs typeface="DM Sans"/>
                <a:sym typeface="DM Sans"/>
              </a:rPr>
              <a:t>Despite being red, Mars is a cold planet</a:t>
            </a:r>
            <a:endParaRPr>
              <a:solidFill>
                <a:schemeClr val="dk1"/>
              </a:solidFill>
              <a:latin typeface="DM Sans"/>
              <a:ea typeface="DM Sans"/>
              <a:cs typeface="DM Sans"/>
              <a:sym typeface="DM Sans"/>
            </a:endParaRPr>
          </a:p>
        </p:txBody>
      </p:sp>
      <p:sp>
        <p:nvSpPr>
          <p:cNvPr id="2209" name="Google Shape;2209;p68"/>
          <p:cNvSpPr txBox="1"/>
          <p:nvPr/>
        </p:nvSpPr>
        <p:spPr>
          <a:xfrm>
            <a:off x="3972600" y="2014620"/>
            <a:ext cx="20502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DM Sans"/>
                <a:ea typeface="DM Sans"/>
                <a:cs typeface="DM Sans"/>
                <a:sym typeface="DM Sans"/>
              </a:rPr>
              <a:t>Venus is the second planet from the Sun</a:t>
            </a:r>
            <a:endParaRPr>
              <a:solidFill>
                <a:schemeClr val="dk1"/>
              </a:solidFill>
              <a:latin typeface="DM Sans"/>
              <a:ea typeface="DM Sans"/>
              <a:cs typeface="DM Sans"/>
              <a:sym typeface="DM Sans"/>
            </a:endParaRPr>
          </a:p>
        </p:txBody>
      </p:sp>
      <p:sp>
        <p:nvSpPr>
          <p:cNvPr id="2210" name="Google Shape;2210;p68"/>
          <p:cNvSpPr txBox="1"/>
          <p:nvPr/>
        </p:nvSpPr>
        <p:spPr>
          <a:xfrm>
            <a:off x="6221400" y="2014620"/>
            <a:ext cx="20502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DM Sans"/>
                <a:ea typeface="DM Sans"/>
                <a:cs typeface="DM Sans"/>
                <a:sym typeface="DM Sans"/>
              </a:rPr>
              <a:t>It’s the biggest planet in the Solar System</a:t>
            </a:r>
            <a:endParaRPr>
              <a:solidFill>
                <a:schemeClr val="dk1"/>
              </a:solidFill>
              <a:latin typeface="DM Sans"/>
              <a:ea typeface="DM Sans"/>
              <a:cs typeface="DM Sans"/>
              <a:sym typeface="DM Sans"/>
            </a:endParaRPr>
          </a:p>
        </p:txBody>
      </p:sp>
      <p:sp>
        <p:nvSpPr>
          <p:cNvPr id="2211" name="Google Shape;2211;p68"/>
          <p:cNvSpPr txBox="1"/>
          <p:nvPr/>
        </p:nvSpPr>
        <p:spPr>
          <a:xfrm>
            <a:off x="6221400" y="3489326"/>
            <a:ext cx="20502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DM Sans"/>
                <a:ea typeface="DM Sans"/>
                <a:cs typeface="DM Sans"/>
                <a:sym typeface="DM Sans"/>
              </a:rPr>
              <a:t>Saturn is a gas giant and has several rings</a:t>
            </a:r>
            <a:endParaRPr>
              <a:solidFill>
                <a:schemeClr val="dk1"/>
              </a:solidFill>
              <a:latin typeface="DM Sans"/>
              <a:ea typeface="DM Sans"/>
              <a:cs typeface="DM Sans"/>
              <a:sym typeface="DM Sans"/>
            </a:endParaRPr>
          </a:p>
        </p:txBody>
      </p:sp>
      <p:sp>
        <p:nvSpPr>
          <p:cNvPr id="2212" name="Google Shape;2212;p68"/>
          <p:cNvSpPr txBox="1"/>
          <p:nvPr/>
        </p:nvSpPr>
        <p:spPr>
          <a:xfrm>
            <a:off x="3972600" y="1328875"/>
            <a:ext cx="2050200" cy="409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600">
                <a:solidFill>
                  <a:schemeClr val="dk1"/>
                </a:solidFill>
                <a:latin typeface="Lexend ExtraBold"/>
                <a:ea typeface="Lexend ExtraBold"/>
                <a:cs typeface="Lexend ExtraBold"/>
                <a:sym typeface="Lexend ExtraBold"/>
              </a:rPr>
              <a:t>50%</a:t>
            </a:r>
            <a:endParaRPr sz="2600">
              <a:solidFill>
                <a:schemeClr val="dk1"/>
              </a:solidFill>
              <a:latin typeface="Lexend ExtraBold"/>
              <a:ea typeface="Lexend ExtraBold"/>
              <a:cs typeface="Lexend ExtraBold"/>
              <a:sym typeface="Lexend ExtraBold"/>
            </a:endParaRPr>
          </a:p>
        </p:txBody>
      </p:sp>
      <p:sp>
        <p:nvSpPr>
          <p:cNvPr id="2213" name="Google Shape;2213;p68"/>
          <p:cNvSpPr txBox="1"/>
          <p:nvPr/>
        </p:nvSpPr>
        <p:spPr>
          <a:xfrm>
            <a:off x="3972600" y="2803314"/>
            <a:ext cx="2050200" cy="409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600">
                <a:solidFill>
                  <a:schemeClr val="lt2"/>
                </a:solidFill>
                <a:latin typeface="Lexend ExtraBold"/>
                <a:ea typeface="Lexend ExtraBold"/>
                <a:cs typeface="Lexend ExtraBold"/>
                <a:sym typeface="Lexend ExtraBold"/>
              </a:rPr>
              <a:t>10%</a:t>
            </a:r>
            <a:endParaRPr sz="2600">
              <a:solidFill>
                <a:schemeClr val="lt2"/>
              </a:solidFill>
              <a:latin typeface="Lexend ExtraBold"/>
              <a:ea typeface="Lexend ExtraBold"/>
              <a:cs typeface="Lexend ExtraBold"/>
              <a:sym typeface="Lexend ExtraBold"/>
            </a:endParaRPr>
          </a:p>
        </p:txBody>
      </p:sp>
      <p:sp>
        <p:nvSpPr>
          <p:cNvPr id="2214" name="Google Shape;2214;p68"/>
          <p:cNvSpPr txBox="1"/>
          <p:nvPr/>
        </p:nvSpPr>
        <p:spPr>
          <a:xfrm>
            <a:off x="6221401" y="1328875"/>
            <a:ext cx="2050200" cy="409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600">
                <a:solidFill>
                  <a:schemeClr val="accent2"/>
                </a:solidFill>
                <a:latin typeface="Lexend ExtraBold"/>
                <a:ea typeface="Lexend ExtraBold"/>
                <a:cs typeface="Lexend ExtraBold"/>
                <a:sym typeface="Lexend ExtraBold"/>
              </a:rPr>
              <a:t>25%</a:t>
            </a:r>
            <a:endParaRPr sz="2600">
              <a:solidFill>
                <a:schemeClr val="accent2"/>
              </a:solidFill>
              <a:latin typeface="Lexend ExtraBold"/>
              <a:ea typeface="Lexend ExtraBold"/>
              <a:cs typeface="Lexend ExtraBold"/>
              <a:sym typeface="Lexend ExtraBold"/>
            </a:endParaRPr>
          </a:p>
        </p:txBody>
      </p:sp>
      <p:sp>
        <p:nvSpPr>
          <p:cNvPr id="2215" name="Google Shape;2215;p68"/>
          <p:cNvSpPr txBox="1"/>
          <p:nvPr/>
        </p:nvSpPr>
        <p:spPr>
          <a:xfrm>
            <a:off x="6221401" y="2803314"/>
            <a:ext cx="2050200" cy="409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600">
                <a:solidFill>
                  <a:schemeClr val="accent1"/>
                </a:solidFill>
                <a:latin typeface="Lexend ExtraBold"/>
                <a:ea typeface="Lexend ExtraBold"/>
                <a:cs typeface="Lexend ExtraBold"/>
                <a:sym typeface="Lexend ExtraBold"/>
              </a:rPr>
              <a:t>15%</a:t>
            </a:r>
            <a:endParaRPr sz="2600">
              <a:solidFill>
                <a:schemeClr val="accent1"/>
              </a:solidFill>
              <a:latin typeface="Lexend ExtraBold"/>
              <a:ea typeface="Lexend ExtraBold"/>
              <a:cs typeface="Lexend ExtraBold"/>
              <a:sym typeface="Lexend ExtraBold"/>
            </a:endParaRPr>
          </a:p>
        </p:txBody>
      </p:sp>
      <p:pic>
        <p:nvPicPr>
          <p:cNvPr id="2216" name="Google Shape;2216;p68" title="Chart">
            <a:hlinkClick r:id="rId4"/>
          </p:cNvPr>
          <p:cNvPicPr preferRelativeResize="0"/>
          <p:nvPr/>
        </p:nvPicPr>
        <p:blipFill>
          <a:blip r:embed="rId5">
            <a:alphaModFix/>
          </a:blip>
          <a:stretch>
            <a:fillRect/>
          </a:stretch>
        </p:blipFill>
        <p:spPr>
          <a:xfrm>
            <a:off x="872400" y="1170125"/>
            <a:ext cx="3028100" cy="2917974"/>
          </a:xfrm>
          <a:prstGeom prst="rect">
            <a:avLst/>
          </a:prstGeom>
          <a:noFill/>
          <a:ln>
            <a:noFill/>
          </a:ln>
        </p:spPr>
      </p:pic>
      <p:grpSp>
        <p:nvGrpSpPr>
          <p:cNvPr id="2217" name="Google Shape;2217;p68"/>
          <p:cNvGrpSpPr/>
          <p:nvPr/>
        </p:nvGrpSpPr>
        <p:grpSpPr>
          <a:xfrm>
            <a:off x="619735" y="537574"/>
            <a:ext cx="967270" cy="827813"/>
            <a:chOff x="255410" y="2108637"/>
            <a:chExt cx="967270" cy="827813"/>
          </a:xfrm>
        </p:grpSpPr>
        <p:sp>
          <p:nvSpPr>
            <p:cNvPr id="2218" name="Google Shape;2218;p68"/>
            <p:cNvSpPr/>
            <p:nvPr/>
          </p:nvSpPr>
          <p:spPr>
            <a:xfrm rot="770040">
              <a:off x="526449" y="2171107"/>
              <a:ext cx="633760" cy="633722"/>
            </a:xfrm>
            <a:custGeom>
              <a:avLst/>
              <a:gdLst/>
              <a:ahLst/>
              <a:cxnLst/>
              <a:rect l="l" t="t" r="r" b="b"/>
              <a:pathLst>
                <a:path w="15620" h="15620" extrusionOk="0">
                  <a:moveTo>
                    <a:pt x="6232" y="0"/>
                  </a:moveTo>
                  <a:lnTo>
                    <a:pt x="6036" y="4242"/>
                  </a:lnTo>
                  <a:lnTo>
                    <a:pt x="2540" y="1846"/>
                  </a:lnTo>
                  <a:lnTo>
                    <a:pt x="2540" y="1846"/>
                  </a:lnTo>
                  <a:lnTo>
                    <a:pt x="4491" y="5617"/>
                  </a:lnTo>
                  <a:lnTo>
                    <a:pt x="262" y="5277"/>
                  </a:lnTo>
                  <a:lnTo>
                    <a:pt x="3836" y="7568"/>
                  </a:lnTo>
                  <a:lnTo>
                    <a:pt x="0" y="9401"/>
                  </a:lnTo>
                  <a:lnTo>
                    <a:pt x="4242" y="9584"/>
                  </a:lnTo>
                  <a:lnTo>
                    <a:pt x="1846" y="13093"/>
                  </a:lnTo>
                  <a:lnTo>
                    <a:pt x="1846" y="13093"/>
                  </a:lnTo>
                  <a:lnTo>
                    <a:pt x="5617" y="11129"/>
                  </a:lnTo>
                  <a:lnTo>
                    <a:pt x="5289" y="15371"/>
                  </a:lnTo>
                  <a:lnTo>
                    <a:pt x="7567" y="11783"/>
                  </a:lnTo>
                  <a:lnTo>
                    <a:pt x="9400" y="15619"/>
                  </a:lnTo>
                  <a:lnTo>
                    <a:pt x="9597" y="11378"/>
                  </a:lnTo>
                  <a:lnTo>
                    <a:pt x="13092" y="13773"/>
                  </a:lnTo>
                  <a:lnTo>
                    <a:pt x="11142" y="10016"/>
                  </a:lnTo>
                  <a:lnTo>
                    <a:pt x="15370" y="10343"/>
                  </a:lnTo>
                  <a:lnTo>
                    <a:pt x="11796" y="8052"/>
                  </a:lnTo>
                  <a:lnTo>
                    <a:pt x="15619" y="6219"/>
                  </a:lnTo>
                  <a:lnTo>
                    <a:pt x="11377" y="6036"/>
                  </a:lnTo>
                  <a:lnTo>
                    <a:pt x="13786" y="2527"/>
                  </a:lnTo>
                  <a:lnTo>
                    <a:pt x="10016" y="4491"/>
                  </a:lnTo>
                  <a:lnTo>
                    <a:pt x="10343" y="249"/>
                  </a:lnTo>
                  <a:lnTo>
                    <a:pt x="8052" y="3836"/>
                  </a:lnTo>
                  <a:lnTo>
                    <a:pt x="62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9" name="Google Shape;2219;p68"/>
            <p:cNvGrpSpPr/>
            <p:nvPr/>
          </p:nvGrpSpPr>
          <p:grpSpPr>
            <a:xfrm rot="709984">
              <a:off x="304009" y="2289072"/>
              <a:ext cx="870064" cy="564164"/>
              <a:chOff x="3861980" y="1963565"/>
              <a:chExt cx="555640" cy="360287"/>
            </a:xfrm>
          </p:grpSpPr>
          <p:sp>
            <p:nvSpPr>
              <p:cNvPr id="2220" name="Google Shape;2220;p68"/>
              <p:cNvSpPr/>
              <p:nvPr/>
            </p:nvSpPr>
            <p:spPr>
              <a:xfrm>
                <a:off x="3861980" y="1963565"/>
                <a:ext cx="555640" cy="317240"/>
              </a:xfrm>
              <a:custGeom>
                <a:avLst/>
                <a:gdLst/>
                <a:ahLst/>
                <a:cxnLst/>
                <a:rect l="l" t="t" r="r" b="b"/>
                <a:pathLst>
                  <a:path w="8274" h="4724" extrusionOk="0">
                    <a:moveTo>
                      <a:pt x="138" y="0"/>
                    </a:moveTo>
                    <a:cubicBezTo>
                      <a:pt x="1" y="0"/>
                      <a:pt x="1" y="200"/>
                      <a:pt x="138" y="200"/>
                    </a:cubicBezTo>
                    <a:lnTo>
                      <a:pt x="1838" y="200"/>
                    </a:lnTo>
                    <a:cubicBezTo>
                      <a:pt x="1888" y="200"/>
                      <a:pt x="1925" y="225"/>
                      <a:pt x="1950" y="275"/>
                    </a:cubicBezTo>
                    <a:lnTo>
                      <a:pt x="3087" y="4499"/>
                    </a:lnTo>
                    <a:cubicBezTo>
                      <a:pt x="3125" y="4611"/>
                      <a:pt x="3225" y="4699"/>
                      <a:pt x="3350" y="4699"/>
                    </a:cubicBezTo>
                    <a:lnTo>
                      <a:pt x="7311" y="4724"/>
                    </a:lnTo>
                    <a:cubicBezTo>
                      <a:pt x="7424" y="4724"/>
                      <a:pt x="7536" y="4636"/>
                      <a:pt x="7574" y="4524"/>
                    </a:cubicBezTo>
                    <a:lnTo>
                      <a:pt x="8236" y="1675"/>
                    </a:lnTo>
                    <a:cubicBezTo>
                      <a:pt x="8274" y="1525"/>
                      <a:pt x="8161" y="1375"/>
                      <a:pt x="7999" y="1375"/>
                    </a:cubicBezTo>
                    <a:lnTo>
                      <a:pt x="3062" y="1375"/>
                    </a:lnTo>
                    <a:cubicBezTo>
                      <a:pt x="3059" y="1374"/>
                      <a:pt x="3056" y="1374"/>
                      <a:pt x="3054" y="1374"/>
                    </a:cubicBezTo>
                    <a:cubicBezTo>
                      <a:pt x="2953" y="1374"/>
                      <a:pt x="2953" y="1575"/>
                      <a:pt x="3054" y="1575"/>
                    </a:cubicBezTo>
                    <a:cubicBezTo>
                      <a:pt x="3056" y="1575"/>
                      <a:pt x="3059" y="1575"/>
                      <a:pt x="3062" y="1575"/>
                    </a:cubicBezTo>
                    <a:lnTo>
                      <a:pt x="7999" y="1575"/>
                    </a:lnTo>
                    <a:cubicBezTo>
                      <a:pt x="8011" y="1575"/>
                      <a:pt x="8024" y="1587"/>
                      <a:pt x="8036" y="1587"/>
                    </a:cubicBezTo>
                    <a:cubicBezTo>
                      <a:pt x="8049" y="1600"/>
                      <a:pt x="8049" y="1612"/>
                      <a:pt x="8049" y="1625"/>
                    </a:cubicBezTo>
                    <a:lnTo>
                      <a:pt x="7374" y="4474"/>
                    </a:lnTo>
                    <a:cubicBezTo>
                      <a:pt x="7361" y="4499"/>
                      <a:pt x="7336" y="4524"/>
                      <a:pt x="7311" y="4524"/>
                    </a:cubicBezTo>
                    <a:lnTo>
                      <a:pt x="3350" y="4499"/>
                    </a:lnTo>
                    <a:cubicBezTo>
                      <a:pt x="3325" y="4499"/>
                      <a:pt x="3287" y="4474"/>
                      <a:pt x="3287" y="4449"/>
                    </a:cubicBezTo>
                    <a:lnTo>
                      <a:pt x="2138" y="225"/>
                    </a:lnTo>
                    <a:cubicBezTo>
                      <a:pt x="2100" y="87"/>
                      <a:pt x="1975" y="0"/>
                      <a:pt x="18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8"/>
              <p:cNvSpPr/>
              <p:nvPr/>
            </p:nvSpPr>
            <p:spPr>
              <a:xfrm>
                <a:off x="4083524" y="2135548"/>
                <a:ext cx="266941" cy="13498"/>
              </a:xfrm>
              <a:custGeom>
                <a:avLst/>
                <a:gdLst/>
                <a:ahLst/>
                <a:cxnLst/>
                <a:rect l="l" t="t" r="r" b="b"/>
                <a:pathLst>
                  <a:path w="3975" h="201" extrusionOk="0">
                    <a:moveTo>
                      <a:pt x="113" y="1"/>
                    </a:moveTo>
                    <a:cubicBezTo>
                      <a:pt x="1" y="13"/>
                      <a:pt x="1" y="188"/>
                      <a:pt x="113" y="201"/>
                    </a:cubicBezTo>
                    <a:lnTo>
                      <a:pt x="3850" y="201"/>
                    </a:lnTo>
                    <a:cubicBezTo>
                      <a:pt x="3975" y="188"/>
                      <a:pt x="3975" y="13"/>
                      <a:pt x="3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8"/>
              <p:cNvSpPr/>
              <p:nvPr/>
            </p:nvSpPr>
            <p:spPr>
              <a:xfrm>
                <a:off x="4084397" y="2188467"/>
                <a:ext cx="264389" cy="13498"/>
              </a:xfrm>
              <a:custGeom>
                <a:avLst/>
                <a:gdLst/>
                <a:ahLst/>
                <a:cxnLst/>
                <a:rect l="l" t="t" r="r" b="b"/>
                <a:pathLst>
                  <a:path w="3937" h="201" extrusionOk="0">
                    <a:moveTo>
                      <a:pt x="100" y="0"/>
                    </a:moveTo>
                    <a:cubicBezTo>
                      <a:pt x="50" y="0"/>
                      <a:pt x="0" y="38"/>
                      <a:pt x="0" y="100"/>
                    </a:cubicBezTo>
                    <a:cubicBezTo>
                      <a:pt x="0" y="150"/>
                      <a:pt x="50" y="200"/>
                      <a:pt x="100" y="200"/>
                    </a:cubicBezTo>
                    <a:lnTo>
                      <a:pt x="3837" y="200"/>
                    </a:lnTo>
                    <a:cubicBezTo>
                      <a:pt x="3899" y="200"/>
                      <a:pt x="3937" y="150"/>
                      <a:pt x="3937" y="100"/>
                    </a:cubicBezTo>
                    <a:cubicBezTo>
                      <a:pt x="3937" y="38"/>
                      <a:pt x="3899" y="0"/>
                      <a:pt x="38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8"/>
              <p:cNvSpPr/>
              <p:nvPr/>
            </p:nvSpPr>
            <p:spPr>
              <a:xfrm>
                <a:off x="4118780" y="2274022"/>
                <a:ext cx="58828" cy="49829"/>
              </a:xfrm>
              <a:custGeom>
                <a:avLst/>
                <a:gdLst/>
                <a:ahLst/>
                <a:cxnLst/>
                <a:rect l="l" t="t" r="r" b="b"/>
                <a:pathLst>
                  <a:path w="876" h="742" extrusionOk="0">
                    <a:moveTo>
                      <a:pt x="501" y="1"/>
                    </a:moveTo>
                    <a:cubicBezTo>
                      <a:pt x="163" y="1"/>
                      <a:pt x="1" y="401"/>
                      <a:pt x="238" y="638"/>
                    </a:cubicBezTo>
                    <a:cubicBezTo>
                      <a:pt x="310" y="710"/>
                      <a:pt x="400" y="742"/>
                      <a:pt x="490" y="742"/>
                    </a:cubicBezTo>
                    <a:cubicBezTo>
                      <a:pt x="684" y="742"/>
                      <a:pt x="876" y="593"/>
                      <a:pt x="876" y="363"/>
                    </a:cubicBezTo>
                    <a:cubicBezTo>
                      <a:pt x="876" y="163"/>
                      <a:pt x="701" y="1"/>
                      <a:pt x="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8"/>
              <p:cNvSpPr/>
              <p:nvPr/>
            </p:nvSpPr>
            <p:spPr>
              <a:xfrm>
                <a:off x="4278274" y="2274022"/>
                <a:ext cx="58761" cy="49829"/>
              </a:xfrm>
              <a:custGeom>
                <a:avLst/>
                <a:gdLst/>
                <a:ahLst/>
                <a:cxnLst/>
                <a:rect l="l" t="t" r="r" b="b"/>
                <a:pathLst>
                  <a:path w="875" h="742" extrusionOk="0">
                    <a:moveTo>
                      <a:pt x="500" y="1"/>
                    </a:moveTo>
                    <a:cubicBezTo>
                      <a:pt x="163" y="1"/>
                      <a:pt x="0" y="401"/>
                      <a:pt x="238" y="638"/>
                    </a:cubicBezTo>
                    <a:cubicBezTo>
                      <a:pt x="313" y="710"/>
                      <a:pt x="405" y="742"/>
                      <a:pt x="495" y="742"/>
                    </a:cubicBezTo>
                    <a:cubicBezTo>
                      <a:pt x="689" y="742"/>
                      <a:pt x="875" y="593"/>
                      <a:pt x="875" y="363"/>
                    </a:cubicBezTo>
                    <a:cubicBezTo>
                      <a:pt x="875" y="163"/>
                      <a:pt x="700"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25" name="Google Shape;2225;p68"/>
          <p:cNvGrpSpPr/>
          <p:nvPr/>
        </p:nvGrpSpPr>
        <p:grpSpPr>
          <a:xfrm>
            <a:off x="7592943" y="445034"/>
            <a:ext cx="621024" cy="393604"/>
            <a:chOff x="6996643" y="936734"/>
            <a:chExt cx="621024" cy="393604"/>
          </a:xfrm>
        </p:grpSpPr>
        <p:sp>
          <p:nvSpPr>
            <p:cNvPr id="2226" name="Google Shape;2226;p68"/>
            <p:cNvSpPr/>
            <p:nvPr/>
          </p:nvSpPr>
          <p:spPr>
            <a:xfrm>
              <a:off x="6996643" y="936734"/>
              <a:ext cx="621024" cy="393604"/>
            </a:xfrm>
            <a:custGeom>
              <a:avLst/>
              <a:gdLst/>
              <a:ahLst/>
              <a:cxnLst/>
              <a:rect l="l" t="t" r="r" b="b"/>
              <a:pathLst>
                <a:path w="9249" h="5862" extrusionOk="0">
                  <a:moveTo>
                    <a:pt x="625" y="1"/>
                  </a:moveTo>
                  <a:cubicBezTo>
                    <a:pt x="288" y="1"/>
                    <a:pt x="13" y="251"/>
                    <a:pt x="1" y="588"/>
                  </a:cubicBezTo>
                  <a:lnTo>
                    <a:pt x="1" y="5862"/>
                  </a:lnTo>
                  <a:lnTo>
                    <a:pt x="1088" y="4974"/>
                  </a:lnTo>
                  <a:lnTo>
                    <a:pt x="8623" y="4974"/>
                  </a:lnTo>
                  <a:cubicBezTo>
                    <a:pt x="8961" y="4974"/>
                    <a:pt x="9236" y="4712"/>
                    <a:pt x="9248" y="4387"/>
                  </a:cubicBezTo>
                  <a:lnTo>
                    <a:pt x="9248" y="588"/>
                  </a:lnTo>
                  <a:cubicBezTo>
                    <a:pt x="9236" y="251"/>
                    <a:pt x="8961" y="1"/>
                    <a:pt x="8623"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8"/>
            <p:cNvSpPr/>
            <p:nvPr/>
          </p:nvSpPr>
          <p:spPr>
            <a:xfrm>
              <a:off x="7254278" y="1017241"/>
              <a:ext cx="121734" cy="168064"/>
            </a:xfrm>
            <a:custGeom>
              <a:avLst/>
              <a:gdLst/>
              <a:ahLst/>
              <a:cxnLst/>
              <a:rect l="l" t="t" r="r" b="b"/>
              <a:pathLst>
                <a:path w="1813" h="2503" extrusionOk="0">
                  <a:moveTo>
                    <a:pt x="1257" y="1"/>
                  </a:moveTo>
                  <a:cubicBezTo>
                    <a:pt x="986" y="1"/>
                    <a:pt x="740" y="112"/>
                    <a:pt x="550" y="314"/>
                  </a:cubicBezTo>
                  <a:cubicBezTo>
                    <a:pt x="387" y="476"/>
                    <a:pt x="287" y="701"/>
                    <a:pt x="237" y="939"/>
                  </a:cubicBezTo>
                  <a:lnTo>
                    <a:pt x="0" y="939"/>
                  </a:lnTo>
                  <a:lnTo>
                    <a:pt x="0" y="1126"/>
                  </a:lnTo>
                  <a:lnTo>
                    <a:pt x="212" y="1126"/>
                  </a:lnTo>
                  <a:cubicBezTo>
                    <a:pt x="212" y="1176"/>
                    <a:pt x="212" y="1226"/>
                    <a:pt x="212" y="1289"/>
                  </a:cubicBezTo>
                  <a:lnTo>
                    <a:pt x="212" y="1351"/>
                  </a:lnTo>
                  <a:lnTo>
                    <a:pt x="0" y="1351"/>
                  </a:lnTo>
                  <a:lnTo>
                    <a:pt x="0" y="1526"/>
                  </a:lnTo>
                  <a:lnTo>
                    <a:pt x="225" y="1526"/>
                  </a:lnTo>
                  <a:cubicBezTo>
                    <a:pt x="250" y="1764"/>
                    <a:pt x="350" y="1988"/>
                    <a:pt x="500" y="2176"/>
                  </a:cubicBezTo>
                  <a:cubicBezTo>
                    <a:pt x="679" y="2379"/>
                    <a:pt x="937" y="2502"/>
                    <a:pt x="1210" y="2502"/>
                  </a:cubicBezTo>
                  <a:cubicBezTo>
                    <a:pt x="1223" y="2502"/>
                    <a:pt x="1237" y="2501"/>
                    <a:pt x="1250" y="2501"/>
                  </a:cubicBezTo>
                  <a:cubicBezTo>
                    <a:pt x="1267" y="2502"/>
                    <a:pt x="1284" y="2502"/>
                    <a:pt x="1301" y="2502"/>
                  </a:cubicBezTo>
                  <a:cubicBezTo>
                    <a:pt x="1483" y="2502"/>
                    <a:pt x="1663" y="2442"/>
                    <a:pt x="1812" y="2351"/>
                  </a:cubicBezTo>
                  <a:lnTo>
                    <a:pt x="1762" y="2113"/>
                  </a:lnTo>
                  <a:cubicBezTo>
                    <a:pt x="1625" y="2188"/>
                    <a:pt x="1462" y="2226"/>
                    <a:pt x="1312" y="2238"/>
                  </a:cubicBezTo>
                  <a:cubicBezTo>
                    <a:pt x="1112" y="2238"/>
                    <a:pt x="925" y="2163"/>
                    <a:pt x="775" y="2013"/>
                  </a:cubicBezTo>
                  <a:cubicBezTo>
                    <a:pt x="662" y="1876"/>
                    <a:pt x="587" y="1714"/>
                    <a:pt x="575" y="1526"/>
                  </a:cubicBezTo>
                  <a:lnTo>
                    <a:pt x="1637" y="1526"/>
                  </a:lnTo>
                  <a:lnTo>
                    <a:pt x="1637" y="1339"/>
                  </a:lnTo>
                  <a:lnTo>
                    <a:pt x="550" y="1339"/>
                  </a:lnTo>
                  <a:lnTo>
                    <a:pt x="550" y="1276"/>
                  </a:lnTo>
                  <a:lnTo>
                    <a:pt x="550" y="1126"/>
                  </a:lnTo>
                  <a:lnTo>
                    <a:pt x="1625" y="1126"/>
                  </a:lnTo>
                  <a:lnTo>
                    <a:pt x="1625" y="939"/>
                  </a:lnTo>
                  <a:lnTo>
                    <a:pt x="587" y="939"/>
                  </a:lnTo>
                  <a:cubicBezTo>
                    <a:pt x="612" y="764"/>
                    <a:pt x="687" y="601"/>
                    <a:pt x="800" y="464"/>
                  </a:cubicBezTo>
                  <a:cubicBezTo>
                    <a:pt x="927" y="336"/>
                    <a:pt x="1087" y="263"/>
                    <a:pt x="1259" y="263"/>
                  </a:cubicBezTo>
                  <a:cubicBezTo>
                    <a:pt x="1273" y="263"/>
                    <a:pt x="1286" y="263"/>
                    <a:pt x="1300" y="264"/>
                  </a:cubicBezTo>
                  <a:cubicBezTo>
                    <a:pt x="1450" y="264"/>
                    <a:pt x="1587" y="289"/>
                    <a:pt x="1712" y="364"/>
                  </a:cubicBezTo>
                  <a:lnTo>
                    <a:pt x="1787" y="114"/>
                  </a:lnTo>
                  <a:cubicBezTo>
                    <a:pt x="1637" y="39"/>
                    <a:pt x="1475" y="1"/>
                    <a:pt x="1300" y="1"/>
                  </a:cubicBezTo>
                  <a:cubicBezTo>
                    <a:pt x="1285" y="1"/>
                    <a:pt x="1271" y="1"/>
                    <a:pt x="12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8" name="Google Shape;2228;p68"/>
          <p:cNvSpPr/>
          <p:nvPr/>
        </p:nvSpPr>
        <p:spPr>
          <a:xfrm>
            <a:off x="2263503" y="2516241"/>
            <a:ext cx="245885" cy="225741"/>
          </a:xfrm>
          <a:custGeom>
            <a:avLst/>
            <a:gdLst/>
            <a:ahLst/>
            <a:cxnLst/>
            <a:rect l="l" t="t" r="r" b="b"/>
            <a:pathLst>
              <a:path w="3662" h="3362" extrusionOk="0">
                <a:moveTo>
                  <a:pt x="775" y="275"/>
                </a:moveTo>
                <a:cubicBezTo>
                  <a:pt x="1075" y="275"/>
                  <a:pt x="1200" y="600"/>
                  <a:pt x="1200" y="1000"/>
                </a:cubicBezTo>
                <a:cubicBezTo>
                  <a:pt x="1200" y="1425"/>
                  <a:pt x="1050" y="1737"/>
                  <a:pt x="775" y="1737"/>
                </a:cubicBezTo>
                <a:cubicBezTo>
                  <a:pt x="500" y="1737"/>
                  <a:pt x="350" y="1425"/>
                  <a:pt x="350" y="1000"/>
                </a:cubicBezTo>
                <a:cubicBezTo>
                  <a:pt x="350" y="600"/>
                  <a:pt x="500" y="275"/>
                  <a:pt x="775" y="275"/>
                </a:cubicBezTo>
                <a:close/>
                <a:moveTo>
                  <a:pt x="787" y="0"/>
                </a:moveTo>
                <a:cubicBezTo>
                  <a:pt x="362" y="0"/>
                  <a:pt x="0" y="363"/>
                  <a:pt x="0" y="1025"/>
                </a:cubicBezTo>
                <a:cubicBezTo>
                  <a:pt x="13" y="1675"/>
                  <a:pt x="337" y="2000"/>
                  <a:pt x="762" y="2000"/>
                </a:cubicBezTo>
                <a:cubicBezTo>
                  <a:pt x="1187" y="2000"/>
                  <a:pt x="1537" y="1662"/>
                  <a:pt x="1537" y="975"/>
                </a:cubicBezTo>
                <a:cubicBezTo>
                  <a:pt x="1537" y="350"/>
                  <a:pt x="1237" y="0"/>
                  <a:pt x="787" y="0"/>
                </a:cubicBezTo>
                <a:close/>
                <a:moveTo>
                  <a:pt x="2887" y="1612"/>
                </a:moveTo>
                <a:cubicBezTo>
                  <a:pt x="3199" y="1612"/>
                  <a:pt x="3312" y="1950"/>
                  <a:pt x="3312" y="2337"/>
                </a:cubicBezTo>
                <a:cubicBezTo>
                  <a:pt x="3312" y="2774"/>
                  <a:pt x="3162" y="3087"/>
                  <a:pt x="2887" y="3087"/>
                </a:cubicBezTo>
                <a:cubicBezTo>
                  <a:pt x="2624" y="3087"/>
                  <a:pt x="2462" y="2762"/>
                  <a:pt x="2462" y="2350"/>
                </a:cubicBezTo>
                <a:lnTo>
                  <a:pt x="2474" y="2350"/>
                </a:lnTo>
                <a:cubicBezTo>
                  <a:pt x="2474" y="1937"/>
                  <a:pt x="2624" y="1612"/>
                  <a:pt x="2887" y="1612"/>
                </a:cubicBezTo>
                <a:close/>
                <a:moveTo>
                  <a:pt x="2899" y="1350"/>
                </a:moveTo>
                <a:cubicBezTo>
                  <a:pt x="2474" y="1350"/>
                  <a:pt x="2112" y="1725"/>
                  <a:pt x="2112" y="2375"/>
                </a:cubicBezTo>
                <a:cubicBezTo>
                  <a:pt x="2124" y="3024"/>
                  <a:pt x="2449" y="3349"/>
                  <a:pt x="2874" y="3349"/>
                </a:cubicBezTo>
                <a:cubicBezTo>
                  <a:pt x="3299" y="3349"/>
                  <a:pt x="3662" y="3012"/>
                  <a:pt x="3662" y="2325"/>
                </a:cubicBezTo>
                <a:cubicBezTo>
                  <a:pt x="3662" y="1700"/>
                  <a:pt x="3362" y="1350"/>
                  <a:pt x="2899" y="1350"/>
                </a:cubicBezTo>
                <a:close/>
                <a:moveTo>
                  <a:pt x="2649" y="0"/>
                </a:moveTo>
                <a:lnTo>
                  <a:pt x="737" y="3362"/>
                </a:lnTo>
                <a:lnTo>
                  <a:pt x="1012" y="3362"/>
                </a:lnTo>
                <a:lnTo>
                  <a:pt x="29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32"/>
        <p:cNvGrpSpPr/>
        <p:nvPr/>
      </p:nvGrpSpPr>
      <p:grpSpPr>
        <a:xfrm>
          <a:off x="0" y="0"/>
          <a:ext cx="0" cy="0"/>
          <a:chOff x="0" y="0"/>
          <a:chExt cx="0" cy="0"/>
        </a:xfrm>
      </p:grpSpPr>
      <p:sp>
        <p:nvSpPr>
          <p:cNvPr id="2233" name="Google Shape;2233;p6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some infographics</a:t>
            </a:r>
            <a:endParaRPr/>
          </a:p>
        </p:txBody>
      </p:sp>
      <p:sp>
        <p:nvSpPr>
          <p:cNvPr id="2234" name="Google Shape;2234;p69"/>
          <p:cNvSpPr txBox="1"/>
          <p:nvPr/>
        </p:nvSpPr>
        <p:spPr>
          <a:xfrm>
            <a:off x="5224825" y="1594600"/>
            <a:ext cx="1886100" cy="535200"/>
          </a:xfrm>
          <a:prstGeom prst="rect">
            <a:avLst/>
          </a:prstGeom>
          <a:solidFill>
            <a:schemeClr val="dk1"/>
          </a:solidFill>
          <a:ln w="762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latin typeface="Lexend ExtraBold"/>
                <a:ea typeface="Lexend ExtraBold"/>
                <a:cs typeface="Lexend ExtraBold"/>
                <a:sym typeface="Lexend ExtraBold"/>
              </a:rPr>
              <a:t>Jupiter</a:t>
            </a:r>
            <a:endParaRPr sz="2000">
              <a:solidFill>
                <a:schemeClr val="dk2"/>
              </a:solidFill>
              <a:latin typeface="Lexend ExtraBold"/>
              <a:ea typeface="Lexend ExtraBold"/>
              <a:cs typeface="Lexend ExtraBold"/>
              <a:sym typeface="Lexend ExtraBold"/>
            </a:endParaRPr>
          </a:p>
        </p:txBody>
      </p:sp>
      <p:sp>
        <p:nvSpPr>
          <p:cNvPr id="2235" name="Google Shape;2235;p69"/>
          <p:cNvSpPr txBox="1"/>
          <p:nvPr/>
        </p:nvSpPr>
        <p:spPr>
          <a:xfrm>
            <a:off x="5224825" y="2548650"/>
            <a:ext cx="1886100" cy="535200"/>
          </a:xfrm>
          <a:prstGeom prst="rect">
            <a:avLst/>
          </a:prstGeom>
          <a:solidFill>
            <a:schemeClr val="dk1"/>
          </a:solidFill>
          <a:ln w="762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latin typeface="Lexend ExtraBold"/>
                <a:ea typeface="Lexend ExtraBold"/>
                <a:cs typeface="Lexend ExtraBold"/>
                <a:sym typeface="Lexend ExtraBold"/>
              </a:rPr>
              <a:t>Saturn</a:t>
            </a:r>
            <a:endParaRPr sz="2000">
              <a:solidFill>
                <a:schemeClr val="dk2"/>
              </a:solidFill>
              <a:latin typeface="Lexend ExtraBold"/>
              <a:ea typeface="Lexend ExtraBold"/>
              <a:cs typeface="Lexend ExtraBold"/>
              <a:sym typeface="Lexend ExtraBold"/>
            </a:endParaRPr>
          </a:p>
        </p:txBody>
      </p:sp>
      <p:sp>
        <p:nvSpPr>
          <p:cNvPr id="2236" name="Google Shape;2236;p69"/>
          <p:cNvSpPr txBox="1"/>
          <p:nvPr/>
        </p:nvSpPr>
        <p:spPr>
          <a:xfrm>
            <a:off x="2524684" y="1594600"/>
            <a:ext cx="2494200" cy="53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DM Sans"/>
                <a:ea typeface="DM Sans"/>
                <a:cs typeface="DM Sans"/>
                <a:sym typeface="DM Sans"/>
              </a:rPr>
              <a:t>Jupiter is the biggest planet in the Solar System</a:t>
            </a:r>
            <a:endParaRPr>
              <a:solidFill>
                <a:schemeClr val="dk1"/>
              </a:solidFill>
              <a:latin typeface="DM Sans"/>
              <a:ea typeface="DM Sans"/>
              <a:cs typeface="DM Sans"/>
              <a:sym typeface="DM Sans"/>
            </a:endParaRPr>
          </a:p>
        </p:txBody>
      </p:sp>
      <p:sp>
        <p:nvSpPr>
          <p:cNvPr id="2237" name="Google Shape;2237;p69"/>
          <p:cNvSpPr txBox="1"/>
          <p:nvPr/>
        </p:nvSpPr>
        <p:spPr>
          <a:xfrm>
            <a:off x="2524684" y="2548796"/>
            <a:ext cx="2494200" cy="53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DM Sans"/>
                <a:ea typeface="DM Sans"/>
                <a:cs typeface="DM Sans"/>
                <a:sym typeface="DM Sans"/>
              </a:rPr>
              <a:t>Saturn is a gas giant and has several rings</a:t>
            </a:r>
            <a:endParaRPr>
              <a:solidFill>
                <a:schemeClr val="dk1"/>
              </a:solidFill>
              <a:latin typeface="DM Sans"/>
              <a:ea typeface="DM Sans"/>
              <a:cs typeface="DM Sans"/>
              <a:sym typeface="DM Sans"/>
            </a:endParaRPr>
          </a:p>
        </p:txBody>
      </p:sp>
      <p:sp>
        <p:nvSpPr>
          <p:cNvPr id="2238" name="Google Shape;2238;p69"/>
          <p:cNvSpPr txBox="1"/>
          <p:nvPr/>
        </p:nvSpPr>
        <p:spPr>
          <a:xfrm>
            <a:off x="5224825" y="3502850"/>
            <a:ext cx="1886100" cy="535200"/>
          </a:xfrm>
          <a:prstGeom prst="rect">
            <a:avLst/>
          </a:prstGeom>
          <a:solidFill>
            <a:schemeClr val="dk1"/>
          </a:solidFill>
          <a:ln w="762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latin typeface="Lexend ExtraBold"/>
                <a:ea typeface="Lexend ExtraBold"/>
                <a:cs typeface="Lexend ExtraBold"/>
                <a:sym typeface="Lexend ExtraBold"/>
              </a:rPr>
              <a:t>Mars</a:t>
            </a:r>
            <a:endParaRPr sz="2000">
              <a:solidFill>
                <a:schemeClr val="dk2"/>
              </a:solidFill>
              <a:latin typeface="Lexend ExtraBold"/>
              <a:ea typeface="Lexend ExtraBold"/>
              <a:cs typeface="Lexend ExtraBold"/>
              <a:sym typeface="Lexend ExtraBold"/>
            </a:endParaRPr>
          </a:p>
        </p:txBody>
      </p:sp>
      <p:sp>
        <p:nvSpPr>
          <p:cNvPr id="2239" name="Google Shape;2239;p69"/>
          <p:cNvSpPr txBox="1"/>
          <p:nvPr/>
        </p:nvSpPr>
        <p:spPr>
          <a:xfrm>
            <a:off x="2524684" y="3503000"/>
            <a:ext cx="2494200" cy="53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DM Sans"/>
                <a:ea typeface="DM Sans"/>
                <a:cs typeface="DM Sans"/>
                <a:sym typeface="DM Sans"/>
              </a:rPr>
              <a:t>Despite being red, Mars is actually a cold planet</a:t>
            </a:r>
            <a:endParaRPr>
              <a:solidFill>
                <a:schemeClr val="dk1"/>
              </a:solidFill>
              <a:latin typeface="DM Sans"/>
              <a:ea typeface="DM Sans"/>
              <a:cs typeface="DM Sans"/>
              <a:sym typeface="DM Sans"/>
            </a:endParaRPr>
          </a:p>
        </p:txBody>
      </p:sp>
      <p:sp>
        <p:nvSpPr>
          <p:cNvPr id="2240" name="Google Shape;2240;p69"/>
          <p:cNvSpPr/>
          <p:nvPr/>
        </p:nvSpPr>
        <p:spPr>
          <a:xfrm>
            <a:off x="7573913" y="2414406"/>
            <a:ext cx="803700" cy="803700"/>
          </a:xfrm>
          <a:prstGeom prst="roundRect">
            <a:avLst>
              <a:gd name="adj" fmla="val 5585"/>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1" name="Google Shape;2241;p69"/>
          <p:cNvGrpSpPr/>
          <p:nvPr/>
        </p:nvGrpSpPr>
        <p:grpSpPr>
          <a:xfrm>
            <a:off x="7807275" y="2672848"/>
            <a:ext cx="336965" cy="286833"/>
            <a:chOff x="5645200" y="879425"/>
            <a:chExt cx="478575" cy="407375"/>
          </a:xfrm>
        </p:grpSpPr>
        <p:sp>
          <p:nvSpPr>
            <p:cNvPr id="2242" name="Google Shape;2242;p69"/>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43" name="Google Shape;2243;p69"/>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44" name="Google Shape;2244;p69"/>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45" name="Google Shape;2245;p69"/>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46" name="Google Shape;2246;p69"/>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47" name="Google Shape;2247;p69"/>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2248" name="Google Shape;2248;p69"/>
          <p:cNvCxnSpPr>
            <a:stCxn id="2240" idx="1"/>
            <a:endCxn id="2234" idx="3"/>
          </p:cNvCxnSpPr>
          <p:nvPr/>
        </p:nvCxnSpPr>
        <p:spPr>
          <a:xfrm rot="10800000">
            <a:off x="7111013" y="1862256"/>
            <a:ext cx="462900" cy="954000"/>
          </a:xfrm>
          <a:prstGeom prst="bentConnector3">
            <a:avLst>
              <a:gd name="adj1" fmla="val 50009"/>
            </a:avLst>
          </a:prstGeom>
          <a:noFill/>
          <a:ln w="9525" cap="flat" cmpd="sng">
            <a:solidFill>
              <a:schemeClr val="dk1"/>
            </a:solidFill>
            <a:prstDash val="solid"/>
            <a:round/>
            <a:headEnd type="none" w="med" len="med"/>
            <a:tailEnd type="none" w="med" len="med"/>
          </a:ln>
        </p:spPr>
      </p:cxnSp>
      <p:cxnSp>
        <p:nvCxnSpPr>
          <p:cNvPr id="2249" name="Google Shape;2249;p69"/>
          <p:cNvCxnSpPr>
            <a:stCxn id="2240" idx="1"/>
            <a:endCxn id="2238" idx="3"/>
          </p:cNvCxnSpPr>
          <p:nvPr/>
        </p:nvCxnSpPr>
        <p:spPr>
          <a:xfrm flipH="1">
            <a:off x="7111013" y="2816256"/>
            <a:ext cx="462900" cy="954300"/>
          </a:xfrm>
          <a:prstGeom prst="bentConnector3">
            <a:avLst>
              <a:gd name="adj1" fmla="val 50009"/>
            </a:avLst>
          </a:prstGeom>
          <a:noFill/>
          <a:ln w="9525" cap="flat" cmpd="sng">
            <a:solidFill>
              <a:schemeClr val="dk1"/>
            </a:solidFill>
            <a:prstDash val="solid"/>
            <a:round/>
            <a:headEnd type="none" w="med" len="med"/>
            <a:tailEnd type="none" w="med" len="med"/>
          </a:ln>
        </p:spPr>
      </p:cxnSp>
      <p:cxnSp>
        <p:nvCxnSpPr>
          <p:cNvPr id="2250" name="Google Shape;2250;p69"/>
          <p:cNvCxnSpPr>
            <a:stCxn id="2240" idx="1"/>
            <a:endCxn id="2235" idx="3"/>
          </p:cNvCxnSpPr>
          <p:nvPr/>
        </p:nvCxnSpPr>
        <p:spPr>
          <a:xfrm rot="10800000">
            <a:off x="7111013" y="2816256"/>
            <a:ext cx="462900" cy="0"/>
          </a:xfrm>
          <a:prstGeom prst="straightConnector1">
            <a:avLst/>
          </a:prstGeom>
          <a:noFill/>
          <a:ln w="9525" cap="flat" cmpd="sng">
            <a:solidFill>
              <a:schemeClr val="dk1"/>
            </a:solidFill>
            <a:prstDash val="solid"/>
            <a:round/>
            <a:headEnd type="none" w="med" len="med"/>
            <a:tailEnd type="none" w="med" len="med"/>
          </a:ln>
        </p:spPr>
      </p:cxnSp>
      <p:grpSp>
        <p:nvGrpSpPr>
          <p:cNvPr id="2251" name="Google Shape;2251;p69"/>
          <p:cNvGrpSpPr/>
          <p:nvPr/>
        </p:nvGrpSpPr>
        <p:grpSpPr>
          <a:xfrm>
            <a:off x="766379" y="1556408"/>
            <a:ext cx="611599" cy="611599"/>
            <a:chOff x="1284275" y="1325325"/>
            <a:chExt cx="1619700" cy="1619700"/>
          </a:xfrm>
        </p:grpSpPr>
        <p:sp>
          <p:nvSpPr>
            <p:cNvPr id="2252" name="Google Shape;2252;p69"/>
            <p:cNvSpPr/>
            <p:nvPr/>
          </p:nvSpPr>
          <p:spPr>
            <a:xfrm>
              <a:off x="1284275" y="1325325"/>
              <a:ext cx="1619700" cy="1619700"/>
            </a:xfrm>
            <a:prstGeom prst="donut">
              <a:avLst>
                <a:gd name="adj" fmla="val 25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9"/>
            <p:cNvSpPr/>
            <p:nvPr/>
          </p:nvSpPr>
          <p:spPr>
            <a:xfrm rot="5400000" flipH="1">
              <a:off x="1284275" y="1325325"/>
              <a:ext cx="1619700" cy="1619700"/>
            </a:xfrm>
            <a:prstGeom prst="blockArc">
              <a:avLst>
                <a:gd name="adj1" fmla="val 12896425"/>
                <a:gd name="adj2" fmla="val 0"/>
                <a:gd name="adj3" fmla="val 25000"/>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4" name="Google Shape;2254;p69"/>
          <p:cNvGrpSpPr/>
          <p:nvPr/>
        </p:nvGrpSpPr>
        <p:grpSpPr>
          <a:xfrm>
            <a:off x="766379" y="2510608"/>
            <a:ext cx="611599" cy="611599"/>
            <a:chOff x="1284275" y="1325325"/>
            <a:chExt cx="1619700" cy="1619700"/>
          </a:xfrm>
        </p:grpSpPr>
        <p:sp>
          <p:nvSpPr>
            <p:cNvPr id="2255" name="Google Shape;2255;p69"/>
            <p:cNvSpPr/>
            <p:nvPr/>
          </p:nvSpPr>
          <p:spPr>
            <a:xfrm>
              <a:off x="1284275" y="1325325"/>
              <a:ext cx="1619700" cy="1619700"/>
            </a:xfrm>
            <a:prstGeom prst="donut">
              <a:avLst>
                <a:gd name="adj" fmla="val 25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9"/>
            <p:cNvSpPr/>
            <p:nvPr/>
          </p:nvSpPr>
          <p:spPr>
            <a:xfrm rot="5400000" flipH="1">
              <a:off x="1284275" y="1325325"/>
              <a:ext cx="1619700" cy="1619700"/>
            </a:xfrm>
            <a:prstGeom prst="blockArc">
              <a:avLst>
                <a:gd name="adj1" fmla="val 19016499"/>
                <a:gd name="adj2" fmla="val 0"/>
                <a:gd name="adj3" fmla="val 25000"/>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7" name="Google Shape;2257;p69"/>
          <p:cNvGrpSpPr/>
          <p:nvPr/>
        </p:nvGrpSpPr>
        <p:grpSpPr>
          <a:xfrm>
            <a:off x="766379" y="3464808"/>
            <a:ext cx="611599" cy="611599"/>
            <a:chOff x="1284275" y="1325325"/>
            <a:chExt cx="1619700" cy="1619700"/>
          </a:xfrm>
        </p:grpSpPr>
        <p:sp>
          <p:nvSpPr>
            <p:cNvPr id="2258" name="Google Shape;2258;p69"/>
            <p:cNvSpPr/>
            <p:nvPr/>
          </p:nvSpPr>
          <p:spPr>
            <a:xfrm>
              <a:off x="1284275" y="1325325"/>
              <a:ext cx="1619700" cy="1619700"/>
            </a:xfrm>
            <a:prstGeom prst="donut">
              <a:avLst>
                <a:gd name="adj" fmla="val 25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9"/>
            <p:cNvSpPr/>
            <p:nvPr/>
          </p:nvSpPr>
          <p:spPr>
            <a:xfrm rot="5400000" flipH="1">
              <a:off x="1284275" y="1325325"/>
              <a:ext cx="1619700" cy="1619700"/>
            </a:xfrm>
            <a:prstGeom prst="blockArc">
              <a:avLst>
                <a:gd name="adj1" fmla="val 10794784"/>
                <a:gd name="adj2" fmla="val 0"/>
                <a:gd name="adj3" fmla="val 25000"/>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0" name="Google Shape;2260;p69"/>
          <p:cNvSpPr txBox="1"/>
          <p:nvPr/>
        </p:nvSpPr>
        <p:spPr>
          <a:xfrm>
            <a:off x="1462900" y="1594600"/>
            <a:ext cx="976800" cy="53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dk1"/>
                </a:solidFill>
                <a:latin typeface="Lexend ExtraBold"/>
                <a:ea typeface="Lexend ExtraBold"/>
                <a:cs typeface="Lexend ExtraBold"/>
                <a:sym typeface="Lexend ExtraBold"/>
              </a:rPr>
              <a:t>40%</a:t>
            </a:r>
            <a:endParaRPr sz="2200">
              <a:solidFill>
                <a:schemeClr val="dk1"/>
              </a:solidFill>
              <a:latin typeface="Lexend ExtraBold"/>
              <a:ea typeface="Lexend ExtraBold"/>
              <a:cs typeface="Lexend ExtraBold"/>
              <a:sym typeface="Lexend ExtraBold"/>
            </a:endParaRPr>
          </a:p>
        </p:txBody>
      </p:sp>
      <p:sp>
        <p:nvSpPr>
          <p:cNvPr id="2261" name="Google Shape;2261;p69"/>
          <p:cNvSpPr txBox="1"/>
          <p:nvPr/>
        </p:nvSpPr>
        <p:spPr>
          <a:xfrm>
            <a:off x="1462900" y="2548650"/>
            <a:ext cx="976800" cy="53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dk1"/>
                </a:solidFill>
                <a:latin typeface="Lexend ExtraBold"/>
                <a:ea typeface="Lexend ExtraBold"/>
                <a:cs typeface="Lexend ExtraBold"/>
                <a:sym typeface="Lexend ExtraBold"/>
              </a:rPr>
              <a:t>10%</a:t>
            </a:r>
            <a:endParaRPr sz="2200">
              <a:solidFill>
                <a:schemeClr val="dk1"/>
              </a:solidFill>
              <a:latin typeface="Lexend ExtraBold"/>
              <a:ea typeface="Lexend ExtraBold"/>
              <a:cs typeface="Lexend ExtraBold"/>
              <a:sym typeface="Lexend ExtraBold"/>
            </a:endParaRPr>
          </a:p>
        </p:txBody>
      </p:sp>
      <p:sp>
        <p:nvSpPr>
          <p:cNvPr id="2262" name="Google Shape;2262;p69"/>
          <p:cNvSpPr txBox="1"/>
          <p:nvPr/>
        </p:nvSpPr>
        <p:spPr>
          <a:xfrm>
            <a:off x="1462900" y="3502700"/>
            <a:ext cx="976800" cy="53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dk1"/>
                </a:solidFill>
                <a:latin typeface="Lexend ExtraBold"/>
                <a:ea typeface="Lexend ExtraBold"/>
                <a:cs typeface="Lexend ExtraBold"/>
                <a:sym typeface="Lexend ExtraBold"/>
              </a:rPr>
              <a:t>50%</a:t>
            </a:r>
            <a:endParaRPr sz="2200">
              <a:solidFill>
                <a:schemeClr val="dk1"/>
              </a:solidFill>
              <a:latin typeface="Lexend ExtraBold"/>
              <a:ea typeface="Lexend ExtraBold"/>
              <a:cs typeface="Lexend ExtraBold"/>
              <a:sym typeface="Lexend ExtraBold"/>
            </a:endParaRPr>
          </a:p>
        </p:txBody>
      </p:sp>
      <p:grpSp>
        <p:nvGrpSpPr>
          <p:cNvPr id="2263" name="Google Shape;2263;p69"/>
          <p:cNvGrpSpPr/>
          <p:nvPr/>
        </p:nvGrpSpPr>
        <p:grpSpPr>
          <a:xfrm rot="-433983" flipH="1">
            <a:off x="805932" y="50220"/>
            <a:ext cx="840946" cy="681460"/>
            <a:chOff x="3809935" y="3450645"/>
            <a:chExt cx="840982" cy="681489"/>
          </a:xfrm>
        </p:grpSpPr>
        <p:sp>
          <p:nvSpPr>
            <p:cNvPr id="2264" name="Google Shape;2264;p69"/>
            <p:cNvSpPr/>
            <p:nvPr/>
          </p:nvSpPr>
          <p:spPr>
            <a:xfrm>
              <a:off x="3869568" y="3513569"/>
              <a:ext cx="781348" cy="618565"/>
            </a:xfrm>
            <a:custGeom>
              <a:avLst/>
              <a:gdLst/>
              <a:ahLst/>
              <a:cxnLst/>
              <a:rect l="l" t="t" r="r" b="b"/>
              <a:pathLst>
                <a:path w="11635" h="9211" extrusionOk="0">
                  <a:moveTo>
                    <a:pt x="0" y="0"/>
                  </a:moveTo>
                  <a:lnTo>
                    <a:pt x="0" y="9210"/>
                  </a:lnTo>
                  <a:lnTo>
                    <a:pt x="11635" y="9210"/>
                  </a:lnTo>
                  <a:lnTo>
                    <a:pt x="116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9"/>
            <p:cNvSpPr/>
            <p:nvPr/>
          </p:nvSpPr>
          <p:spPr>
            <a:xfrm>
              <a:off x="3852779" y="3457360"/>
              <a:ext cx="781348" cy="618565"/>
            </a:xfrm>
            <a:custGeom>
              <a:avLst/>
              <a:gdLst/>
              <a:ahLst/>
              <a:cxnLst/>
              <a:rect l="l" t="t" r="r" b="b"/>
              <a:pathLst>
                <a:path w="11635" h="9211" extrusionOk="0">
                  <a:moveTo>
                    <a:pt x="0" y="0"/>
                  </a:moveTo>
                  <a:lnTo>
                    <a:pt x="0" y="9210"/>
                  </a:lnTo>
                  <a:lnTo>
                    <a:pt x="11635" y="9210"/>
                  </a:lnTo>
                  <a:lnTo>
                    <a:pt x="116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9"/>
            <p:cNvSpPr/>
            <p:nvPr/>
          </p:nvSpPr>
          <p:spPr>
            <a:xfrm>
              <a:off x="3809935" y="3757745"/>
              <a:ext cx="829230" cy="17729"/>
            </a:xfrm>
            <a:custGeom>
              <a:avLst/>
              <a:gdLst/>
              <a:ahLst/>
              <a:cxnLst/>
              <a:rect l="l" t="t" r="r" b="b"/>
              <a:pathLst>
                <a:path w="12348" h="264" extrusionOk="0">
                  <a:moveTo>
                    <a:pt x="1" y="1"/>
                  </a:moveTo>
                  <a:lnTo>
                    <a:pt x="1" y="201"/>
                  </a:lnTo>
                  <a:lnTo>
                    <a:pt x="12335" y="263"/>
                  </a:lnTo>
                  <a:lnTo>
                    <a:pt x="12348" y="6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9"/>
            <p:cNvSpPr/>
            <p:nvPr/>
          </p:nvSpPr>
          <p:spPr>
            <a:xfrm>
              <a:off x="4200172" y="3450645"/>
              <a:ext cx="13498" cy="644554"/>
            </a:xfrm>
            <a:custGeom>
              <a:avLst/>
              <a:gdLst/>
              <a:ahLst/>
              <a:cxnLst/>
              <a:rect l="l" t="t" r="r" b="b"/>
              <a:pathLst>
                <a:path w="201" h="9598" extrusionOk="0">
                  <a:moveTo>
                    <a:pt x="1" y="0"/>
                  </a:moveTo>
                  <a:lnTo>
                    <a:pt x="1" y="9597"/>
                  </a:lnTo>
                  <a:lnTo>
                    <a:pt x="201" y="9597"/>
                  </a:lnTo>
                  <a:lnTo>
                    <a:pt x="2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9"/>
            <p:cNvSpPr/>
            <p:nvPr/>
          </p:nvSpPr>
          <p:spPr>
            <a:xfrm>
              <a:off x="4162431" y="3738471"/>
              <a:ext cx="84817" cy="98248"/>
            </a:xfrm>
            <a:custGeom>
              <a:avLst/>
              <a:gdLst/>
              <a:ahLst/>
              <a:cxnLst/>
              <a:rect l="l" t="t" r="r" b="b"/>
              <a:pathLst>
                <a:path w="1263" h="1463" extrusionOk="0">
                  <a:moveTo>
                    <a:pt x="650" y="0"/>
                  </a:moveTo>
                  <a:lnTo>
                    <a:pt x="563" y="325"/>
                  </a:lnTo>
                  <a:cubicBezTo>
                    <a:pt x="450" y="700"/>
                    <a:pt x="263" y="1038"/>
                    <a:pt x="1" y="1325"/>
                  </a:cubicBezTo>
                  <a:lnTo>
                    <a:pt x="151" y="1462"/>
                  </a:lnTo>
                  <a:cubicBezTo>
                    <a:pt x="363" y="1213"/>
                    <a:pt x="538" y="938"/>
                    <a:pt x="663" y="638"/>
                  </a:cubicBezTo>
                  <a:cubicBezTo>
                    <a:pt x="788" y="888"/>
                    <a:pt x="925" y="1125"/>
                    <a:pt x="1088" y="1350"/>
                  </a:cubicBezTo>
                  <a:cubicBezTo>
                    <a:pt x="1113" y="1388"/>
                    <a:pt x="1138" y="1413"/>
                    <a:pt x="1188" y="1425"/>
                  </a:cubicBezTo>
                  <a:lnTo>
                    <a:pt x="1225" y="1225"/>
                  </a:lnTo>
                  <a:cubicBezTo>
                    <a:pt x="1238" y="1225"/>
                    <a:pt x="1250" y="1238"/>
                    <a:pt x="1263" y="1238"/>
                  </a:cubicBezTo>
                  <a:cubicBezTo>
                    <a:pt x="1050" y="963"/>
                    <a:pt x="875" y="650"/>
                    <a:pt x="750" y="313"/>
                  </a:cubicBezTo>
                  <a:lnTo>
                    <a:pt x="6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9"/>
            <p:cNvSpPr/>
            <p:nvPr/>
          </p:nvSpPr>
          <p:spPr>
            <a:xfrm>
              <a:off x="4202724" y="3660639"/>
              <a:ext cx="125110" cy="106441"/>
            </a:xfrm>
            <a:custGeom>
              <a:avLst/>
              <a:gdLst/>
              <a:ahLst/>
              <a:cxnLst/>
              <a:rect l="l" t="t" r="r" b="b"/>
              <a:pathLst>
                <a:path w="1863" h="1585" extrusionOk="0">
                  <a:moveTo>
                    <a:pt x="1363" y="201"/>
                  </a:moveTo>
                  <a:cubicBezTo>
                    <a:pt x="1416" y="201"/>
                    <a:pt x="1468" y="218"/>
                    <a:pt x="1513" y="260"/>
                  </a:cubicBezTo>
                  <a:cubicBezTo>
                    <a:pt x="1638" y="372"/>
                    <a:pt x="1563" y="585"/>
                    <a:pt x="1475" y="710"/>
                  </a:cubicBezTo>
                  <a:cubicBezTo>
                    <a:pt x="1175" y="1084"/>
                    <a:pt x="738" y="1322"/>
                    <a:pt x="263" y="1384"/>
                  </a:cubicBezTo>
                  <a:cubicBezTo>
                    <a:pt x="300" y="1334"/>
                    <a:pt x="325" y="1284"/>
                    <a:pt x="375" y="1209"/>
                  </a:cubicBezTo>
                  <a:cubicBezTo>
                    <a:pt x="400" y="1184"/>
                    <a:pt x="413" y="1147"/>
                    <a:pt x="425" y="1134"/>
                  </a:cubicBezTo>
                  <a:cubicBezTo>
                    <a:pt x="488" y="1059"/>
                    <a:pt x="525" y="984"/>
                    <a:pt x="613" y="872"/>
                  </a:cubicBezTo>
                  <a:cubicBezTo>
                    <a:pt x="688" y="759"/>
                    <a:pt x="763" y="647"/>
                    <a:pt x="850" y="547"/>
                  </a:cubicBezTo>
                  <a:cubicBezTo>
                    <a:pt x="863" y="510"/>
                    <a:pt x="900" y="485"/>
                    <a:pt x="925" y="460"/>
                  </a:cubicBezTo>
                  <a:cubicBezTo>
                    <a:pt x="974" y="401"/>
                    <a:pt x="1180" y="201"/>
                    <a:pt x="1363" y="201"/>
                  </a:cubicBezTo>
                  <a:close/>
                  <a:moveTo>
                    <a:pt x="1370" y="0"/>
                  </a:moveTo>
                  <a:cubicBezTo>
                    <a:pt x="1164" y="0"/>
                    <a:pt x="944" y="141"/>
                    <a:pt x="775" y="310"/>
                  </a:cubicBezTo>
                  <a:cubicBezTo>
                    <a:pt x="750" y="347"/>
                    <a:pt x="713" y="372"/>
                    <a:pt x="688" y="410"/>
                  </a:cubicBezTo>
                  <a:cubicBezTo>
                    <a:pt x="600" y="522"/>
                    <a:pt x="513" y="647"/>
                    <a:pt x="438" y="759"/>
                  </a:cubicBezTo>
                  <a:cubicBezTo>
                    <a:pt x="375" y="847"/>
                    <a:pt x="325" y="934"/>
                    <a:pt x="263" y="1009"/>
                  </a:cubicBezTo>
                  <a:cubicBezTo>
                    <a:pt x="250" y="1034"/>
                    <a:pt x="225" y="1059"/>
                    <a:pt x="200" y="1097"/>
                  </a:cubicBezTo>
                  <a:cubicBezTo>
                    <a:pt x="150" y="1197"/>
                    <a:pt x="75" y="1297"/>
                    <a:pt x="0" y="1384"/>
                  </a:cubicBezTo>
                  <a:cubicBezTo>
                    <a:pt x="13" y="1378"/>
                    <a:pt x="22" y="1375"/>
                    <a:pt x="30" y="1375"/>
                  </a:cubicBezTo>
                  <a:cubicBezTo>
                    <a:pt x="38" y="1375"/>
                    <a:pt x="44" y="1378"/>
                    <a:pt x="50" y="1384"/>
                  </a:cubicBezTo>
                  <a:lnTo>
                    <a:pt x="13" y="1572"/>
                  </a:lnTo>
                  <a:cubicBezTo>
                    <a:pt x="75" y="1584"/>
                    <a:pt x="138" y="1584"/>
                    <a:pt x="200" y="1584"/>
                  </a:cubicBezTo>
                  <a:cubicBezTo>
                    <a:pt x="738" y="1584"/>
                    <a:pt x="1338" y="1209"/>
                    <a:pt x="1625" y="822"/>
                  </a:cubicBezTo>
                  <a:cubicBezTo>
                    <a:pt x="1787" y="610"/>
                    <a:pt x="1862" y="297"/>
                    <a:pt x="1650" y="110"/>
                  </a:cubicBezTo>
                  <a:cubicBezTo>
                    <a:pt x="1565" y="33"/>
                    <a:pt x="1469" y="0"/>
                    <a:pt x="1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9"/>
            <p:cNvSpPr/>
            <p:nvPr/>
          </p:nvSpPr>
          <p:spPr>
            <a:xfrm>
              <a:off x="4095276" y="3644454"/>
              <a:ext cx="120946" cy="125983"/>
            </a:xfrm>
            <a:custGeom>
              <a:avLst/>
              <a:gdLst/>
              <a:ahLst/>
              <a:cxnLst/>
              <a:rect l="l" t="t" r="r" b="b"/>
              <a:pathLst>
                <a:path w="1801" h="1876" extrusionOk="0">
                  <a:moveTo>
                    <a:pt x="579" y="198"/>
                  </a:moveTo>
                  <a:cubicBezTo>
                    <a:pt x="672" y="198"/>
                    <a:pt x="764" y="234"/>
                    <a:pt x="838" y="301"/>
                  </a:cubicBezTo>
                  <a:cubicBezTo>
                    <a:pt x="976" y="438"/>
                    <a:pt x="1088" y="601"/>
                    <a:pt x="1151" y="788"/>
                  </a:cubicBezTo>
                  <a:cubicBezTo>
                    <a:pt x="1201" y="876"/>
                    <a:pt x="1238" y="963"/>
                    <a:pt x="1288" y="1063"/>
                  </a:cubicBezTo>
                  <a:cubicBezTo>
                    <a:pt x="1388" y="1250"/>
                    <a:pt x="1475" y="1438"/>
                    <a:pt x="1550" y="1650"/>
                  </a:cubicBezTo>
                  <a:cubicBezTo>
                    <a:pt x="1475" y="1613"/>
                    <a:pt x="1400" y="1575"/>
                    <a:pt x="1326" y="1538"/>
                  </a:cubicBezTo>
                  <a:cubicBezTo>
                    <a:pt x="1276" y="1513"/>
                    <a:pt x="1226" y="1488"/>
                    <a:pt x="1188" y="1475"/>
                  </a:cubicBezTo>
                  <a:lnTo>
                    <a:pt x="1201" y="1475"/>
                  </a:lnTo>
                  <a:cubicBezTo>
                    <a:pt x="876" y="1338"/>
                    <a:pt x="476" y="1138"/>
                    <a:pt x="313" y="776"/>
                  </a:cubicBezTo>
                  <a:cubicBezTo>
                    <a:pt x="226" y="601"/>
                    <a:pt x="238" y="351"/>
                    <a:pt x="388" y="251"/>
                  </a:cubicBezTo>
                  <a:cubicBezTo>
                    <a:pt x="449" y="215"/>
                    <a:pt x="515" y="198"/>
                    <a:pt x="579" y="198"/>
                  </a:cubicBezTo>
                  <a:close/>
                  <a:moveTo>
                    <a:pt x="571" y="0"/>
                  </a:moveTo>
                  <a:cubicBezTo>
                    <a:pt x="466" y="0"/>
                    <a:pt x="360" y="29"/>
                    <a:pt x="263" y="88"/>
                  </a:cubicBezTo>
                  <a:cubicBezTo>
                    <a:pt x="13" y="251"/>
                    <a:pt x="1" y="613"/>
                    <a:pt x="126" y="863"/>
                  </a:cubicBezTo>
                  <a:cubicBezTo>
                    <a:pt x="313" y="1275"/>
                    <a:pt x="751" y="1500"/>
                    <a:pt x="1113" y="1663"/>
                  </a:cubicBezTo>
                  <a:cubicBezTo>
                    <a:pt x="1151" y="1675"/>
                    <a:pt x="1188" y="1700"/>
                    <a:pt x="1238" y="1713"/>
                  </a:cubicBezTo>
                  <a:cubicBezTo>
                    <a:pt x="1363" y="1800"/>
                    <a:pt x="1513" y="1850"/>
                    <a:pt x="1675" y="1875"/>
                  </a:cubicBezTo>
                  <a:lnTo>
                    <a:pt x="1688" y="1875"/>
                  </a:lnTo>
                  <a:lnTo>
                    <a:pt x="1800" y="1863"/>
                  </a:lnTo>
                  <a:lnTo>
                    <a:pt x="1775" y="1750"/>
                  </a:lnTo>
                  <a:cubicBezTo>
                    <a:pt x="1713" y="1475"/>
                    <a:pt x="1613" y="1213"/>
                    <a:pt x="1463" y="963"/>
                  </a:cubicBezTo>
                  <a:cubicBezTo>
                    <a:pt x="1425" y="876"/>
                    <a:pt x="1376" y="788"/>
                    <a:pt x="1338" y="701"/>
                  </a:cubicBezTo>
                  <a:cubicBezTo>
                    <a:pt x="1251" y="488"/>
                    <a:pt x="1126" y="301"/>
                    <a:pt x="963" y="151"/>
                  </a:cubicBezTo>
                  <a:cubicBezTo>
                    <a:pt x="849" y="51"/>
                    <a:pt x="711"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1" name="Google Shape;2271;p69"/>
          <p:cNvGrpSpPr/>
          <p:nvPr/>
        </p:nvGrpSpPr>
        <p:grpSpPr>
          <a:xfrm flipH="1">
            <a:off x="7729697" y="1017736"/>
            <a:ext cx="796702" cy="804189"/>
            <a:chOff x="7311822" y="3011061"/>
            <a:chExt cx="796702" cy="804189"/>
          </a:xfrm>
        </p:grpSpPr>
        <p:sp>
          <p:nvSpPr>
            <p:cNvPr id="2272" name="Google Shape;2272;p69"/>
            <p:cNvSpPr/>
            <p:nvPr/>
          </p:nvSpPr>
          <p:spPr>
            <a:xfrm>
              <a:off x="7315686" y="3017491"/>
              <a:ext cx="792295" cy="791422"/>
            </a:xfrm>
            <a:custGeom>
              <a:avLst/>
              <a:gdLst/>
              <a:ahLst/>
              <a:cxnLst/>
              <a:rect l="l" t="t" r="r" b="b"/>
              <a:pathLst>
                <a:path w="11798" h="11785" extrusionOk="0">
                  <a:moveTo>
                    <a:pt x="5899" y="0"/>
                  </a:moveTo>
                  <a:cubicBezTo>
                    <a:pt x="2650" y="0"/>
                    <a:pt x="1" y="2637"/>
                    <a:pt x="1" y="5886"/>
                  </a:cubicBezTo>
                  <a:cubicBezTo>
                    <a:pt x="1" y="9148"/>
                    <a:pt x="2650" y="11785"/>
                    <a:pt x="5899" y="11785"/>
                  </a:cubicBezTo>
                  <a:cubicBezTo>
                    <a:pt x="9161" y="11785"/>
                    <a:pt x="11798" y="9148"/>
                    <a:pt x="11798" y="5886"/>
                  </a:cubicBezTo>
                  <a:cubicBezTo>
                    <a:pt x="11798" y="2637"/>
                    <a:pt x="9161" y="0"/>
                    <a:pt x="58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3" name="Google Shape;2273;p69"/>
            <p:cNvGrpSpPr/>
            <p:nvPr/>
          </p:nvGrpSpPr>
          <p:grpSpPr>
            <a:xfrm>
              <a:off x="7311822" y="3011061"/>
              <a:ext cx="796702" cy="804189"/>
              <a:chOff x="10295462" y="3071372"/>
              <a:chExt cx="635126" cy="641094"/>
            </a:xfrm>
          </p:grpSpPr>
          <p:sp>
            <p:nvSpPr>
              <p:cNvPr id="2274" name="Google Shape;2274;p69"/>
              <p:cNvSpPr/>
              <p:nvPr/>
            </p:nvSpPr>
            <p:spPr>
              <a:xfrm rot="-434108" flipH="1">
                <a:off x="10294254" y="3379221"/>
                <a:ext cx="637541" cy="21135"/>
              </a:xfrm>
              <a:custGeom>
                <a:avLst/>
                <a:gdLst/>
                <a:ahLst/>
                <a:cxnLst/>
                <a:rect l="l" t="t" r="r" b="b"/>
                <a:pathLst>
                  <a:path w="12348" h="264" extrusionOk="0">
                    <a:moveTo>
                      <a:pt x="1" y="1"/>
                    </a:moveTo>
                    <a:lnTo>
                      <a:pt x="1" y="201"/>
                    </a:lnTo>
                    <a:lnTo>
                      <a:pt x="12335" y="263"/>
                    </a:lnTo>
                    <a:lnTo>
                      <a:pt x="12348" y="6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9"/>
              <p:cNvSpPr/>
              <p:nvPr/>
            </p:nvSpPr>
            <p:spPr>
              <a:xfrm rot="-433994" flipH="1">
                <a:off x="10626024" y="3069657"/>
                <a:ext cx="13498" cy="644524"/>
              </a:xfrm>
              <a:custGeom>
                <a:avLst/>
                <a:gdLst/>
                <a:ahLst/>
                <a:cxnLst/>
                <a:rect l="l" t="t" r="r" b="b"/>
                <a:pathLst>
                  <a:path w="201" h="9598" extrusionOk="0">
                    <a:moveTo>
                      <a:pt x="1" y="0"/>
                    </a:moveTo>
                    <a:lnTo>
                      <a:pt x="1" y="9597"/>
                    </a:lnTo>
                    <a:lnTo>
                      <a:pt x="201" y="9597"/>
                    </a:lnTo>
                    <a:lnTo>
                      <a:pt x="2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9"/>
              <p:cNvSpPr/>
              <p:nvPr/>
            </p:nvSpPr>
            <p:spPr>
              <a:xfrm rot="-433994" flipH="1">
                <a:off x="10594278" y="3357093"/>
                <a:ext cx="84813" cy="98243"/>
              </a:xfrm>
              <a:custGeom>
                <a:avLst/>
                <a:gdLst/>
                <a:ahLst/>
                <a:cxnLst/>
                <a:rect l="l" t="t" r="r" b="b"/>
                <a:pathLst>
                  <a:path w="1263" h="1463" extrusionOk="0">
                    <a:moveTo>
                      <a:pt x="650" y="0"/>
                    </a:moveTo>
                    <a:lnTo>
                      <a:pt x="563" y="325"/>
                    </a:lnTo>
                    <a:cubicBezTo>
                      <a:pt x="450" y="700"/>
                      <a:pt x="263" y="1038"/>
                      <a:pt x="1" y="1325"/>
                    </a:cubicBezTo>
                    <a:lnTo>
                      <a:pt x="151" y="1462"/>
                    </a:lnTo>
                    <a:cubicBezTo>
                      <a:pt x="363" y="1213"/>
                      <a:pt x="538" y="938"/>
                      <a:pt x="663" y="638"/>
                    </a:cubicBezTo>
                    <a:cubicBezTo>
                      <a:pt x="788" y="888"/>
                      <a:pt x="925" y="1125"/>
                      <a:pt x="1088" y="1350"/>
                    </a:cubicBezTo>
                    <a:cubicBezTo>
                      <a:pt x="1113" y="1388"/>
                      <a:pt x="1138" y="1413"/>
                      <a:pt x="1188" y="1425"/>
                    </a:cubicBezTo>
                    <a:lnTo>
                      <a:pt x="1225" y="1225"/>
                    </a:lnTo>
                    <a:cubicBezTo>
                      <a:pt x="1238" y="1225"/>
                      <a:pt x="1250" y="1238"/>
                      <a:pt x="1263" y="1238"/>
                    </a:cubicBezTo>
                    <a:cubicBezTo>
                      <a:pt x="1050" y="963"/>
                      <a:pt x="875" y="650"/>
                      <a:pt x="750" y="313"/>
                    </a:cubicBezTo>
                    <a:lnTo>
                      <a:pt x="6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9"/>
              <p:cNvSpPr/>
              <p:nvPr/>
            </p:nvSpPr>
            <p:spPr>
              <a:xfrm rot="-433994" flipH="1">
                <a:off x="10504893" y="3287460"/>
                <a:ext cx="125104" cy="106436"/>
              </a:xfrm>
              <a:custGeom>
                <a:avLst/>
                <a:gdLst/>
                <a:ahLst/>
                <a:cxnLst/>
                <a:rect l="l" t="t" r="r" b="b"/>
                <a:pathLst>
                  <a:path w="1863" h="1585" extrusionOk="0">
                    <a:moveTo>
                      <a:pt x="1363" y="201"/>
                    </a:moveTo>
                    <a:cubicBezTo>
                      <a:pt x="1416" y="201"/>
                      <a:pt x="1468" y="218"/>
                      <a:pt x="1513" y="260"/>
                    </a:cubicBezTo>
                    <a:cubicBezTo>
                      <a:pt x="1638" y="372"/>
                      <a:pt x="1563" y="585"/>
                      <a:pt x="1475" y="710"/>
                    </a:cubicBezTo>
                    <a:cubicBezTo>
                      <a:pt x="1175" y="1084"/>
                      <a:pt x="738" y="1322"/>
                      <a:pt x="263" y="1384"/>
                    </a:cubicBezTo>
                    <a:cubicBezTo>
                      <a:pt x="300" y="1334"/>
                      <a:pt x="325" y="1284"/>
                      <a:pt x="375" y="1209"/>
                    </a:cubicBezTo>
                    <a:cubicBezTo>
                      <a:pt x="400" y="1184"/>
                      <a:pt x="413" y="1147"/>
                      <a:pt x="425" y="1134"/>
                    </a:cubicBezTo>
                    <a:cubicBezTo>
                      <a:pt x="488" y="1059"/>
                      <a:pt x="525" y="984"/>
                      <a:pt x="613" y="872"/>
                    </a:cubicBezTo>
                    <a:cubicBezTo>
                      <a:pt x="688" y="759"/>
                      <a:pt x="763" y="647"/>
                      <a:pt x="850" y="547"/>
                    </a:cubicBezTo>
                    <a:cubicBezTo>
                      <a:pt x="863" y="510"/>
                      <a:pt x="900" y="485"/>
                      <a:pt x="925" y="460"/>
                    </a:cubicBezTo>
                    <a:cubicBezTo>
                      <a:pt x="974" y="401"/>
                      <a:pt x="1180" y="201"/>
                      <a:pt x="1363" y="201"/>
                    </a:cubicBezTo>
                    <a:close/>
                    <a:moveTo>
                      <a:pt x="1370" y="0"/>
                    </a:moveTo>
                    <a:cubicBezTo>
                      <a:pt x="1164" y="0"/>
                      <a:pt x="944" y="141"/>
                      <a:pt x="775" y="310"/>
                    </a:cubicBezTo>
                    <a:cubicBezTo>
                      <a:pt x="750" y="347"/>
                      <a:pt x="713" y="372"/>
                      <a:pt x="688" y="410"/>
                    </a:cubicBezTo>
                    <a:cubicBezTo>
                      <a:pt x="600" y="522"/>
                      <a:pt x="513" y="647"/>
                      <a:pt x="438" y="759"/>
                    </a:cubicBezTo>
                    <a:cubicBezTo>
                      <a:pt x="375" y="847"/>
                      <a:pt x="325" y="934"/>
                      <a:pt x="263" y="1009"/>
                    </a:cubicBezTo>
                    <a:cubicBezTo>
                      <a:pt x="250" y="1034"/>
                      <a:pt x="225" y="1059"/>
                      <a:pt x="200" y="1097"/>
                    </a:cubicBezTo>
                    <a:cubicBezTo>
                      <a:pt x="150" y="1197"/>
                      <a:pt x="75" y="1297"/>
                      <a:pt x="0" y="1384"/>
                    </a:cubicBezTo>
                    <a:cubicBezTo>
                      <a:pt x="13" y="1378"/>
                      <a:pt x="22" y="1375"/>
                      <a:pt x="30" y="1375"/>
                    </a:cubicBezTo>
                    <a:cubicBezTo>
                      <a:pt x="38" y="1375"/>
                      <a:pt x="44" y="1378"/>
                      <a:pt x="50" y="1384"/>
                    </a:cubicBezTo>
                    <a:lnTo>
                      <a:pt x="13" y="1572"/>
                    </a:lnTo>
                    <a:cubicBezTo>
                      <a:pt x="75" y="1584"/>
                      <a:pt x="138" y="1584"/>
                      <a:pt x="200" y="1584"/>
                    </a:cubicBezTo>
                    <a:cubicBezTo>
                      <a:pt x="738" y="1584"/>
                      <a:pt x="1338" y="1209"/>
                      <a:pt x="1625" y="822"/>
                    </a:cubicBezTo>
                    <a:cubicBezTo>
                      <a:pt x="1787" y="610"/>
                      <a:pt x="1862" y="297"/>
                      <a:pt x="1650" y="110"/>
                    </a:cubicBezTo>
                    <a:cubicBezTo>
                      <a:pt x="1565" y="33"/>
                      <a:pt x="1469" y="0"/>
                      <a:pt x="1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9"/>
              <p:cNvSpPr/>
              <p:nvPr/>
            </p:nvSpPr>
            <p:spPr>
              <a:xfrm rot="-433994" flipH="1">
                <a:off x="10614821" y="3257537"/>
                <a:ext cx="120941" cy="125977"/>
              </a:xfrm>
              <a:custGeom>
                <a:avLst/>
                <a:gdLst/>
                <a:ahLst/>
                <a:cxnLst/>
                <a:rect l="l" t="t" r="r" b="b"/>
                <a:pathLst>
                  <a:path w="1801" h="1876" extrusionOk="0">
                    <a:moveTo>
                      <a:pt x="579" y="198"/>
                    </a:moveTo>
                    <a:cubicBezTo>
                      <a:pt x="672" y="198"/>
                      <a:pt x="764" y="234"/>
                      <a:pt x="838" y="301"/>
                    </a:cubicBezTo>
                    <a:cubicBezTo>
                      <a:pt x="976" y="438"/>
                      <a:pt x="1088" y="601"/>
                      <a:pt x="1151" y="788"/>
                    </a:cubicBezTo>
                    <a:cubicBezTo>
                      <a:pt x="1201" y="876"/>
                      <a:pt x="1238" y="963"/>
                      <a:pt x="1288" y="1063"/>
                    </a:cubicBezTo>
                    <a:cubicBezTo>
                      <a:pt x="1388" y="1250"/>
                      <a:pt x="1475" y="1438"/>
                      <a:pt x="1550" y="1650"/>
                    </a:cubicBezTo>
                    <a:cubicBezTo>
                      <a:pt x="1475" y="1613"/>
                      <a:pt x="1400" y="1575"/>
                      <a:pt x="1326" y="1538"/>
                    </a:cubicBezTo>
                    <a:cubicBezTo>
                      <a:pt x="1276" y="1513"/>
                      <a:pt x="1226" y="1488"/>
                      <a:pt x="1188" y="1475"/>
                    </a:cubicBezTo>
                    <a:lnTo>
                      <a:pt x="1201" y="1475"/>
                    </a:lnTo>
                    <a:cubicBezTo>
                      <a:pt x="876" y="1338"/>
                      <a:pt x="476" y="1138"/>
                      <a:pt x="313" y="776"/>
                    </a:cubicBezTo>
                    <a:cubicBezTo>
                      <a:pt x="226" y="601"/>
                      <a:pt x="238" y="351"/>
                      <a:pt x="388" y="251"/>
                    </a:cubicBezTo>
                    <a:cubicBezTo>
                      <a:pt x="449" y="215"/>
                      <a:pt x="515" y="198"/>
                      <a:pt x="579" y="198"/>
                    </a:cubicBezTo>
                    <a:close/>
                    <a:moveTo>
                      <a:pt x="571" y="0"/>
                    </a:moveTo>
                    <a:cubicBezTo>
                      <a:pt x="466" y="0"/>
                      <a:pt x="360" y="29"/>
                      <a:pt x="263" y="88"/>
                    </a:cubicBezTo>
                    <a:cubicBezTo>
                      <a:pt x="13" y="251"/>
                      <a:pt x="1" y="613"/>
                      <a:pt x="126" y="863"/>
                    </a:cubicBezTo>
                    <a:cubicBezTo>
                      <a:pt x="313" y="1275"/>
                      <a:pt x="751" y="1500"/>
                      <a:pt x="1113" y="1663"/>
                    </a:cubicBezTo>
                    <a:cubicBezTo>
                      <a:pt x="1151" y="1675"/>
                      <a:pt x="1188" y="1700"/>
                      <a:pt x="1238" y="1713"/>
                    </a:cubicBezTo>
                    <a:cubicBezTo>
                      <a:pt x="1363" y="1800"/>
                      <a:pt x="1513" y="1850"/>
                      <a:pt x="1675" y="1875"/>
                    </a:cubicBezTo>
                    <a:lnTo>
                      <a:pt x="1688" y="1875"/>
                    </a:lnTo>
                    <a:lnTo>
                      <a:pt x="1800" y="1863"/>
                    </a:lnTo>
                    <a:lnTo>
                      <a:pt x="1775" y="1750"/>
                    </a:lnTo>
                    <a:cubicBezTo>
                      <a:pt x="1713" y="1475"/>
                      <a:pt x="1613" y="1213"/>
                      <a:pt x="1463" y="963"/>
                    </a:cubicBezTo>
                    <a:cubicBezTo>
                      <a:pt x="1425" y="876"/>
                      <a:pt x="1376" y="788"/>
                      <a:pt x="1338" y="701"/>
                    </a:cubicBezTo>
                    <a:cubicBezTo>
                      <a:pt x="1251" y="488"/>
                      <a:pt x="1126" y="301"/>
                      <a:pt x="963" y="151"/>
                    </a:cubicBezTo>
                    <a:cubicBezTo>
                      <a:pt x="849" y="51"/>
                      <a:pt x="711"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82"/>
        <p:cNvGrpSpPr/>
        <p:nvPr/>
      </p:nvGrpSpPr>
      <p:grpSpPr>
        <a:xfrm>
          <a:off x="0" y="0"/>
          <a:ext cx="0" cy="0"/>
          <a:chOff x="0" y="0"/>
          <a:chExt cx="0" cy="0"/>
        </a:xfrm>
      </p:grpSpPr>
      <p:sp>
        <p:nvSpPr>
          <p:cNvPr id="2283" name="Google Shape;2283;p70"/>
          <p:cNvSpPr/>
          <p:nvPr/>
        </p:nvSpPr>
        <p:spPr>
          <a:xfrm>
            <a:off x="870763" y="1314816"/>
            <a:ext cx="803700" cy="803700"/>
          </a:xfrm>
          <a:prstGeom prst="roundRect">
            <a:avLst>
              <a:gd name="adj" fmla="val 67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0"/>
          <p:cNvSpPr/>
          <p:nvPr/>
        </p:nvSpPr>
        <p:spPr>
          <a:xfrm>
            <a:off x="870763" y="2421341"/>
            <a:ext cx="803700" cy="803700"/>
          </a:xfrm>
          <a:prstGeom prst="roundRect">
            <a:avLst>
              <a:gd name="adj" fmla="val 67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0"/>
          <p:cNvSpPr/>
          <p:nvPr/>
        </p:nvSpPr>
        <p:spPr>
          <a:xfrm>
            <a:off x="870763" y="3527866"/>
            <a:ext cx="803700" cy="803700"/>
          </a:xfrm>
          <a:prstGeom prst="roundRect">
            <a:avLst>
              <a:gd name="adj" fmla="val 67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lists</a:t>
            </a:r>
            <a:endParaRPr/>
          </a:p>
        </p:txBody>
      </p:sp>
      <p:sp>
        <p:nvSpPr>
          <p:cNvPr id="2287" name="Google Shape;2287;p70"/>
          <p:cNvSpPr txBox="1"/>
          <p:nvPr/>
        </p:nvSpPr>
        <p:spPr>
          <a:xfrm>
            <a:off x="1826849" y="1345784"/>
            <a:ext cx="39918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dk1"/>
                </a:solidFill>
                <a:latin typeface="Lexend ExtraBold"/>
                <a:ea typeface="Lexend ExtraBold"/>
                <a:cs typeface="Lexend ExtraBold"/>
                <a:sym typeface="Lexend ExtraBold"/>
              </a:rPr>
              <a:t>Product A</a:t>
            </a:r>
            <a:endParaRPr sz="2000">
              <a:solidFill>
                <a:schemeClr val="dk1"/>
              </a:solidFill>
              <a:latin typeface="Lexend ExtraBold"/>
              <a:ea typeface="Lexend ExtraBold"/>
              <a:cs typeface="Lexend ExtraBold"/>
              <a:sym typeface="Lexend ExtraBold"/>
            </a:endParaRPr>
          </a:p>
        </p:txBody>
      </p:sp>
      <p:sp>
        <p:nvSpPr>
          <p:cNvPr id="2288" name="Google Shape;2288;p70"/>
          <p:cNvSpPr txBox="1"/>
          <p:nvPr/>
        </p:nvSpPr>
        <p:spPr>
          <a:xfrm>
            <a:off x="1826849" y="2452235"/>
            <a:ext cx="39918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dk1"/>
                </a:solidFill>
                <a:latin typeface="Lexend ExtraBold"/>
                <a:ea typeface="Lexend ExtraBold"/>
                <a:cs typeface="Lexend ExtraBold"/>
                <a:sym typeface="Lexend ExtraBold"/>
              </a:rPr>
              <a:t>Product B</a:t>
            </a:r>
            <a:endParaRPr sz="2000">
              <a:solidFill>
                <a:schemeClr val="dk1"/>
              </a:solidFill>
              <a:latin typeface="Lexend ExtraBold"/>
              <a:ea typeface="Lexend ExtraBold"/>
              <a:cs typeface="Lexend ExtraBold"/>
              <a:sym typeface="Lexend ExtraBold"/>
            </a:endParaRPr>
          </a:p>
        </p:txBody>
      </p:sp>
      <p:sp>
        <p:nvSpPr>
          <p:cNvPr id="2289" name="Google Shape;2289;p70"/>
          <p:cNvSpPr txBox="1"/>
          <p:nvPr/>
        </p:nvSpPr>
        <p:spPr>
          <a:xfrm>
            <a:off x="1826850" y="2801208"/>
            <a:ext cx="3991800" cy="34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DM Sans"/>
                <a:ea typeface="DM Sans"/>
                <a:cs typeface="DM Sans"/>
                <a:sym typeface="DM Sans"/>
              </a:rPr>
              <a:t>Jupiter is a gas giant and a very big planet</a:t>
            </a:r>
            <a:endParaRPr>
              <a:solidFill>
                <a:schemeClr val="dk1"/>
              </a:solidFill>
              <a:latin typeface="DM Sans"/>
              <a:ea typeface="DM Sans"/>
              <a:cs typeface="DM Sans"/>
              <a:sym typeface="DM Sans"/>
            </a:endParaRPr>
          </a:p>
        </p:txBody>
      </p:sp>
      <p:sp>
        <p:nvSpPr>
          <p:cNvPr id="2290" name="Google Shape;2290;p70"/>
          <p:cNvSpPr txBox="1"/>
          <p:nvPr/>
        </p:nvSpPr>
        <p:spPr>
          <a:xfrm>
            <a:off x="1826850" y="1694609"/>
            <a:ext cx="3991800" cy="34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DM Sans"/>
                <a:ea typeface="DM Sans"/>
                <a:cs typeface="DM Sans"/>
                <a:sym typeface="DM Sans"/>
              </a:rPr>
              <a:t>Venus is the second planet from the Sun</a:t>
            </a:r>
            <a:endParaRPr>
              <a:solidFill>
                <a:schemeClr val="dk1"/>
              </a:solidFill>
              <a:latin typeface="DM Sans"/>
              <a:ea typeface="DM Sans"/>
              <a:cs typeface="DM Sans"/>
              <a:sym typeface="DM Sans"/>
            </a:endParaRPr>
          </a:p>
        </p:txBody>
      </p:sp>
      <p:sp>
        <p:nvSpPr>
          <p:cNvPr id="2291" name="Google Shape;2291;p70"/>
          <p:cNvSpPr txBox="1"/>
          <p:nvPr/>
        </p:nvSpPr>
        <p:spPr>
          <a:xfrm>
            <a:off x="1826849" y="3558836"/>
            <a:ext cx="39918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dk1"/>
                </a:solidFill>
                <a:latin typeface="Lexend ExtraBold"/>
                <a:ea typeface="Lexend ExtraBold"/>
                <a:cs typeface="Lexend ExtraBold"/>
                <a:sym typeface="Lexend ExtraBold"/>
              </a:rPr>
              <a:t>Product C</a:t>
            </a:r>
            <a:endParaRPr sz="2000">
              <a:solidFill>
                <a:schemeClr val="dk1"/>
              </a:solidFill>
              <a:latin typeface="Lexend ExtraBold"/>
              <a:ea typeface="Lexend ExtraBold"/>
              <a:cs typeface="Lexend ExtraBold"/>
              <a:sym typeface="Lexend ExtraBold"/>
            </a:endParaRPr>
          </a:p>
        </p:txBody>
      </p:sp>
      <p:sp>
        <p:nvSpPr>
          <p:cNvPr id="2292" name="Google Shape;2292;p70"/>
          <p:cNvSpPr txBox="1"/>
          <p:nvPr/>
        </p:nvSpPr>
        <p:spPr>
          <a:xfrm>
            <a:off x="1826850" y="3907809"/>
            <a:ext cx="3991800" cy="34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DM Sans"/>
                <a:ea typeface="DM Sans"/>
                <a:cs typeface="DM Sans"/>
                <a:sym typeface="DM Sans"/>
              </a:rPr>
              <a:t>Earth is the planet where we all live </a:t>
            </a:r>
            <a:endParaRPr>
              <a:solidFill>
                <a:schemeClr val="dk1"/>
              </a:solidFill>
              <a:latin typeface="DM Sans"/>
              <a:ea typeface="DM Sans"/>
              <a:cs typeface="DM Sans"/>
              <a:sym typeface="DM Sans"/>
            </a:endParaRPr>
          </a:p>
        </p:txBody>
      </p:sp>
      <p:grpSp>
        <p:nvGrpSpPr>
          <p:cNvPr id="2293" name="Google Shape;2293;p70"/>
          <p:cNvGrpSpPr/>
          <p:nvPr/>
        </p:nvGrpSpPr>
        <p:grpSpPr>
          <a:xfrm>
            <a:off x="1104484" y="1549916"/>
            <a:ext cx="336296" cy="339235"/>
            <a:chOff x="4464775" y="3806475"/>
            <a:chExt cx="477625" cy="481800"/>
          </a:xfrm>
        </p:grpSpPr>
        <p:sp>
          <p:nvSpPr>
            <p:cNvPr id="2294" name="Google Shape;2294;p70"/>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95" name="Google Shape;2295;p70"/>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96" name="Google Shape;2296;p70"/>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97" name="Google Shape;2297;p70"/>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98" name="Google Shape;2298;p70"/>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99" name="Google Shape;2299;p70"/>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00" name="Google Shape;2300;p70"/>
          <p:cNvGrpSpPr/>
          <p:nvPr/>
        </p:nvGrpSpPr>
        <p:grpSpPr>
          <a:xfrm>
            <a:off x="1102994" y="2653567"/>
            <a:ext cx="339253" cy="339253"/>
            <a:chOff x="2678350" y="4992125"/>
            <a:chExt cx="481825" cy="481825"/>
          </a:xfrm>
        </p:grpSpPr>
        <p:sp>
          <p:nvSpPr>
            <p:cNvPr id="2301" name="Google Shape;2301;p70"/>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02" name="Google Shape;2302;p70"/>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03" name="Google Shape;2303;p70"/>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04" name="Google Shape;2304;p70"/>
          <p:cNvGrpSpPr/>
          <p:nvPr/>
        </p:nvGrpSpPr>
        <p:grpSpPr>
          <a:xfrm>
            <a:off x="1102913" y="3757238"/>
            <a:ext cx="339411" cy="337211"/>
            <a:chOff x="5049575" y="4993600"/>
            <a:chExt cx="482050" cy="478925"/>
          </a:xfrm>
        </p:grpSpPr>
        <p:sp>
          <p:nvSpPr>
            <p:cNvPr id="2305" name="Google Shape;2305;p70"/>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06" name="Google Shape;2306;p70"/>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07" name="Google Shape;2307;p70"/>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08" name="Google Shape;2308;p70"/>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09" name="Google Shape;2309;p70"/>
          <p:cNvGrpSpPr/>
          <p:nvPr/>
        </p:nvGrpSpPr>
        <p:grpSpPr>
          <a:xfrm flipH="1">
            <a:off x="6088632" y="1345752"/>
            <a:ext cx="2398942" cy="3107831"/>
            <a:chOff x="223912" y="2384975"/>
            <a:chExt cx="1420081" cy="1839716"/>
          </a:xfrm>
        </p:grpSpPr>
        <p:sp>
          <p:nvSpPr>
            <p:cNvPr id="2310" name="Google Shape;2310;p70"/>
            <p:cNvSpPr/>
            <p:nvPr/>
          </p:nvSpPr>
          <p:spPr>
            <a:xfrm>
              <a:off x="848898" y="2646320"/>
              <a:ext cx="396757" cy="519528"/>
            </a:xfrm>
            <a:custGeom>
              <a:avLst/>
              <a:gdLst/>
              <a:ahLst/>
              <a:cxnLst/>
              <a:rect l="l" t="t" r="r" b="b"/>
              <a:pathLst>
                <a:path w="5775" h="7562" extrusionOk="0">
                  <a:moveTo>
                    <a:pt x="4953" y="1"/>
                  </a:moveTo>
                  <a:cubicBezTo>
                    <a:pt x="4734" y="1"/>
                    <a:pt x="4529" y="87"/>
                    <a:pt x="4362" y="242"/>
                  </a:cubicBezTo>
                  <a:cubicBezTo>
                    <a:pt x="4050" y="505"/>
                    <a:pt x="3800" y="830"/>
                    <a:pt x="3637" y="1204"/>
                  </a:cubicBezTo>
                  <a:cubicBezTo>
                    <a:pt x="3575" y="1417"/>
                    <a:pt x="3475" y="1604"/>
                    <a:pt x="3325" y="1767"/>
                  </a:cubicBezTo>
                  <a:cubicBezTo>
                    <a:pt x="2950" y="2079"/>
                    <a:pt x="2450" y="1879"/>
                    <a:pt x="2125" y="2292"/>
                  </a:cubicBezTo>
                  <a:cubicBezTo>
                    <a:pt x="1813" y="2704"/>
                    <a:pt x="2025" y="3391"/>
                    <a:pt x="1675" y="3804"/>
                  </a:cubicBezTo>
                  <a:cubicBezTo>
                    <a:pt x="1588" y="3891"/>
                    <a:pt x="1488" y="3979"/>
                    <a:pt x="1376" y="4029"/>
                  </a:cubicBezTo>
                  <a:cubicBezTo>
                    <a:pt x="313" y="4691"/>
                    <a:pt x="88" y="5403"/>
                    <a:pt x="26" y="6653"/>
                  </a:cubicBezTo>
                  <a:cubicBezTo>
                    <a:pt x="1" y="6853"/>
                    <a:pt x="38" y="7065"/>
                    <a:pt x="126" y="7253"/>
                  </a:cubicBezTo>
                  <a:cubicBezTo>
                    <a:pt x="246" y="7474"/>
                    <a:pt x="374" y="7561"/>
                    <a:pt x="500" y="7561"/>
                  </a:cubicBezTo>
                  <a:cubicBezTo>
                    <a:pt x="637" y="7561"/>
                    <a:pt x="771" y="7458"/>
                    <a:pt x="888" y="7315"/>
                  </a:cubicBezTo>
                  <a:cubicBezTo>
                    <a:pt x="1026" y="7140"/>
                    <a:pt x="1126" y="6928"/>
                    <a:pt x="1201" y="6715"/>
                  </a:cubicBezTo>
                  <a:cubicBezTo>
                    <a:pt x="1301" y="6353"/>
                    <a:pt x="1351" y="5978"/>
                    <a:pt x="1513" y="5653"/>
                  </a:cubicBezTo>
                  <a:cubicBezTo>
                    <a:pt x="1925" y="4828"/>
                    <a:pt x="2800" y="5353"/>
                    <a:pt x="3250" y="4641"/>
                  </a:cubicBezTo>
                  <a:cubicBezTo>
                    <a:pt x="3525" y="4204"/>
                    <a:pt x="3275" y="3554"/>
                    <a:pt x="3587" y="3129"/>
                  </a:cubicBezTo>
                  <a:cubicBezTo>
                    <a:pt x="3950" y="2667"/>
                    <a:pt x="4750" y="2554"/>
                    <a:pt x="5200" y="2117"/>
                  </a:cubicBezTo>
                  <a:cubicBezTo>
                    <a:pt x="5649" y="1692"/>
                    <a:pt x="5774" y="1267"/>
                    <a:pt x="5599" y="655"/>
                  </a:cubicBezTo>
                  <a:cubicBezTo>
                    <a:pt x="5524" y="367"/>
                    <a:pt x="5337" y="67"/>
                    <a:pt x="5037" y="5"/>
                  </a:cubicBezTo>
                  <a:cubicBezTo>
                    <a:pt x="5009" y="2"/>
                    <a:pt x="4981" y="1"/>
                    <a:pt x="49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0"/>
            <p:cNvSpPr/>
            <p:nvPr/>
          </p:nvSpPr>
          <p:spPr>
            <a:xfrm>
              <a:off x="869509" y="3054412"/>
              <a:ext cx="33596" cy="300573"/>
            </a:xfrm>
            <a:custGeom>
              <a:avLst/>
              <a:gdLst/>
              <a:ahLst/>
              <a:cxnLst/>
              <a:rect l="l" t="t" r="r" b="b"/>
              <a:pathLst>
                <a:path w="489" h="4375" extrusionOk="0">
                  <a:moveTo>
                    <a:pt x="238" y="1"/>
                  </a:moveTo>
                  <a:cubicBezTo>
                    <a:pt x="151" y="338"/>
                    <a:pt x="101" y="675"/>
                    <a:pt x="101" y="1013"/>
                  </a:cubicBezTo>
                  <a:cubicBezTo>
                    <a:pt x="113" y="1225"/>
                    <a:pt x="151" y="1425"/>
                    <a:pt x="188" y="1625"/>
                  </a:cubicBezTo>
                  <a:cubicBezTo>
                    <a:pt x="213" y="1713"/>
                    <a:pt x="226" y="1788"/>
                    <a:pt x="238" y="1863"/>
                  </a:cubicBezTo>
                  <a:cubicBezTo>
                    <a:pt x="388" y="2700"/>
                    <a:pt x="301" y="3550"/>
                    <a:pt x="1" y="4349"/>
                  </a:cubicBezTo>
                  <a:lnTo>
                    <a:pt x="101" y="4374"/>
                  </a:lnTo>
                  <a:cubicBezTo>
                    <a:pt x="401" y="3575"/>
                    <a:pt x="488" y="2700"/>
                    <a:pt x="338" y="1850"/>
                  </a:cubicBezTo>
                  <a:cubicBezTo>
                    <a:pt x="326" y="1763"/>
                    <a:pt x="313" y="1688"/>
                    <a:pt x="288" y="1600"/>
                  </a:cubicBezTo>
                  <a:cubicBezTo>
                    <a:pt x="251" y="1413"/>
                    <a:pt x="213" y="1213"/>
                    <a:pt x="201" y="1013"/>
                  </a:cubicBezTo>
                  <a:cubicBezTo>
                    <a:pt x="201" y="675"/>
                    <a:pt x="251" y="351"/>
                    <a:pt x="338" y="26"/>
                  </a:cubicBezTo>
                  <a:lnTo>
                    <a:pt x="2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0"/>
            <p:cNvSpPr/>
            <p:nvPr/>
          </p:nvSpPr>
          <p:spPr>
            <a:xfrm>
              <a:off x="696104" y="2384975"/>
              <a:ext cx="440520" cy="547147"/>
            </a:xfrm>
            <a:custGeom>
              <a:avLst/>
              <a:gdLst/>
              <a:ahLst/>
              <a:cxnLst/>
              <a:rect l="l" t="t" r="r" b="b"/>
              <a:pathLst>
                <a:path w="6412" h="7964" extrusionOk="0">
                  <a:moveTo>
                    <a:pt x="5499" y="0"/>
                  </a:moveTo>
                  <a:cubicBezTo>
                    <a:pt x="5355" y="0"/>
                    <a:pt x="5212" y="16"/>
                    <a:pt x="5074" y="47"/>
                  </a:cubicBezTo>
                  <a:cubicBezTo>
                    <a:pt x="4662" y="110"/>
                    <a:pt x="4212" y="185"/>
                    <a:pt x="3924" y="485"/>
                  </a:cubicBezTo>
                  <a:cubicBezTo>
                    <a:pt x="3587" y="822"/>
                    <a:pt x="3525" y="1347"/>
                    <a:pt x="3200" y="1697"/>
                  </a:cubicBezTo>
                  <a:cubicBezTo>
                    <a:pt x="2725" y="2184"/>
                    <a:pt x="1925" y="2134"/>
                    <a:pt x="1313" y="2409"/>
                  </a:cubicBezTo>
                  <a:cubicBezTo>
                    <a:pt x="400" y="2822"/>
                    <a:pt x="0" y="4084"/>
                    <a:pt x="500" y="4946"/>
                  </a:cubicBezTo>
                  <a:cubicBezTo>
                    <a:pt x="938" y="5683"/>
                    <a:pt x="1650" y="5996"/>
                    <a:pt x="1600" y="6908"/>
                  </a:cubicBezTo>
                  <a:cubicBezTo>
                    <a:pt x="1588" y="7369"/>
                    <a:pt x="1442" y="7964"/>
                    <a:pt x="2039" y="7964"/>
                  </a:cubicBezTo>
                  <a:cubicBezTo>
                    <a:pt x="2074" y="7964"/>
                    <a:pt x="2110" y="7962"/>
                    <a:pt x="2150" y="7958"/>
                  </a:cubicBezTo>
                  <a:cubicBezTo>
                    <a:pt x="2200" y="7945"/>
                    <a:pt x="2237" y="7933"/>
                    <a:pt x="2287" y="7920"/>
                  </a:cubicBezTo>
                  <a:cubicBezTo>
                    <a:pt x="2550" y="7820"/>
                    <a:pt x="2762" y="7620"/>
                    <a:pt x="2875" y="7370"/>
                  </a:cubicBezTo>
                  <a:cubicBezTo>
                    <a:pt x="3112" y="6870"/>
                    <a:pt x="3100" y="6283"/>
                    <a:pt x="2837" y="5783"/>
                  </a:cubicBezTo>
                  <a:cubicBezTo>
                    <a:pt x="2525" y="5108"/>
                    <a:pt x="1588" y="4096"/>
                    <a:pt x="2462" y="3409"/>
                  </a:cubicBezTo>
                  <a:cubicBezTo>
                    <a:pt x="2975" y="2996"/>
                    <a:pt x="3812" y="3246"/>
                    <a:pt x="4324" y="2847"/>
                  </a:cubicBezTo>
                  <a:cubicBezTo>
                    <a:pt x="4799" y="2472"/>
                    <a:pt x="4837" y="1647"/>
                    <a:pt x="5399" y="1434"/>
                  </a:cubicBezTo>
                  <a:cubicBezTo>
                    <a:pt x="5574" y="1397"/>
                    <a:pt x="5736" y="1359"/>
                    <a:pt x="5911" y="1297"/>
                  </a:cubicBezTo>
                  <a:cubicBezTo>
                    <a:pt x="6299" y="1084"/>
                    <a:pt x="6411" y="172"/>
                    <a:pt x="5924" y="47"/>
                  </a:cubicBezTo>
                  <a:cubicBezTo>
                    <a:pt x="5786" y="16"/>
                    <a:pt x="5643" y="0"/>
                    <a:pt x="54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0"/>
            <p:cNvSpPr/>
            <p:nvPr/>
          </p:nvSpPr>
          <p:spPr>
            <a:xfrm>
              <a:off x="802593" y="2728144"/>
              <a:ext cx="78183" cy="612277"/>
            </a:xfrm>
            <a:custGeom>
              <a:avLst/>
              <a:gdLst/>
              <a:ahLst/>
              <a:cxnLst/>
              <a:rect l="l" t="t" r="r" b="b"/>
              <a:pathLst>
                <a:path w="1138" h="8912" extrusionOk="0">
                  <a:moveTo>
                    <a:pt x="163" y="1"/>
                  </a:moveTo>
                  <a:lnTo>
                    <a:pt x="75" y="51"/>
                  </a:lnTo>
                  <a:cubicBezTo>
                    <a:pt x="475" y="701"/>
                    <a:pt x="812" y="1301"/>
                    <a:pt x="762" y="1950"/>
                  </a:cubicBezTo>
                  <a:cubicBezTo>
                    <a:pt x="712" y="2275"/>
                    <a:pt x="625" y="2600"/>
                    <a:pt x="500" y="2888"/>
                  </a:cubicBezTo>
                  <a:cubicBezTo>
                    <a:pt x="437" y="3050"/>
                    <a:pt x="362" y="3225"/>
                    <a:pt x="312" y="3388"/>
                  </a:cubicBezTo>
                  <a:cubicBezTo>
                    <a:pt x="0" y="4450"/>
                    <a:pt x="238" y="5574"/>
                    <a:pt x="450" y="6562"/>
                  </a:cubicBezTo>
                  <a:cubicBezTo>
                    <a:pt x="475" y="6649"/>
                    <a:pt x="475" y="6737"/>
                    <a:pt x="475" y="6824"/>
                  </a:cubicBezTo>
                  <a:lnTo>
                    <a:pt x="475" y="6987"/>
                  </a:lnTo>
                  <a:cubicBezTo>
                    <a:pt x="475" y="7674"/>
                    <a:pt x="662" y="8336"/>
                    <a:pt x="1050" y="8911"/>
                  </a:cubicBezTo>
                  <a:lnTo>
                    <a:pt x="1137" y="8861"/>
                  </a:lnTo>
                  <a:cubicBezTo>
                    <a:pt x="937" y="8536"/>
                    <a:pt x="775" y="8174"/>
                    <a:pt x="662" y="7786"/>
                  </a:cubicBezTo>
                  <a:cubicBezTo>
                    <a:pt x="612" y="7524"/>
                    <a:pt x="587" y="7261"/>
                    <a:pt x="575" y="6987"/>
                  </a:cubicBezTo>
                  <a:lnTo>
                    <a:pt x="575" y="6837"/>
                  </a:lnTo>
                  <a:cubicBezTo>
                    <a:pt x="575" y="6737"/>
                    <a:pt x="575" y="6649"/>
                    <a:pt x="550" y="6549"/>
                  </a:cubicBezTo>
                  <a:cubicBezTo>
                    <a:pt x="337" y="5562"/>
                    <a:pt x="100" y="4450"/>
                    <a:pt x="412" y="3425"/>
                  </a:cubicBezTo>
                  <a:cubicBezTo>
                    <a:pt x="462" y="3263"/>
                    <a:pt x="525" y="3088"/>
                    <a:pt x="587" y="2938"/>
                  </a:cubicBezTo>
                  <a:cubicBezTo>
                    <a:pt x="725" y="2625"/>
                    <a:pt x="825" y="2300"/>
                    <a:pt x="862" y="1963"/>
                  </a:cubicBezTo>
                  <a:cubicBezTo>
                    <a:pt x="912" y="1276"/>
                    <a:pt x="575" y="676"/>
                    <a:pt x="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0"/>
            <p:cNvSpPr/>
            <p:nvPr/>
          </p:nvSpPr>
          <p:spPr>
            <a:xfrm>
              <a:off x="353553" y="2799595"/>
              <a:ext cx="453368" cy="334375"/>
            </a:xfrm>
            <a:custGeom>
              <a:avLst/>
              <a:gdLst/>
              <a:ahLst/>
              <a:cxnLst/>
              <a:rect l="l" t="t" r="r" b="b"/>
              <a:pathLst>
                <a:path w="6599" h="4867" extrusionOk="0">
                  <a:moveTo>
                    <a:pt x="3601" y="1"/>
                  </a:moveTo>
                  <a:cubicBezTo>
                    <a:pt x="3532" y="1"/>
                    <a:pt x="3460" y="4"/>
                    <a:pt x="3387" y="11"/>
                  </a:cubicBezTo>
                  <a:cubicBezTo>
                    <a:pt x="3012" y="61"/>
                    <a:pt x="2662" y="186"/>
                    <a:pt x="2325" y="361"/>
                  </a:cubicBezTo>
                  <a:cubicBezTo>
                    <a:pt x="1862" y="548"/>
                    <a:pt x="1387" y="710"/>
                    <a:pt x="900" y="848"/>
                  </a:cubicBezTo>
                  <a:cubicBezTo>
                    <a:pt x="588" y="923"/>
                    <a:pt x="313" y="1148"/>
                    <a:pt x="163" y="1448"/>
                  </a:cubicBezTo>
                  <a:cubicBezTo>
                    <a:pt x="0" y="1848"/>
                    <a:pt x="213" y="2335"/>
                    <a:pt x="575" y="2585"/>
                  </a:cubicBezTo>
                  <a:cubicBezTo>
                    <a:pt x="842" y="2731"/>
                    <a:pt x="1138" y="2806"/>
                    <a:pt x="1440" y="2806"/>
                  </a:cubicBezTo>
                  <a:cubicBezTo>
                    <a:pt x="1576" y="2806"/>
                    <a:pt x="1714" y="2791"/>
                    <a:pt x="1850" y="2760"/>
                  </a:cubicBezTo>
                  <a:cubicBezTo>
                    <a:pt x="2137" y="2697"/>
                    <a:pt x="2412" y="2597"/>
                    <a:pt x="2662" y="2447"/>
                  </a:cubicBezTo>
                  <a:cubicBezTo>
                    <a:pt x="2929" y="2288"/>
                    <a:pt x="3322" y="1828"/>
                    <a:pt x="3680" y="1828"/>
                  </a:cubicBezTo>
                  <a:cubicBezTo>
                    <a:pt x="3742" y="1828"/>
                    <a:pt x="3803" y="1841"/>
                    <a:pt x="3862" y="1873"/>
                  </a:cubicBezTo>
                  <a:cubicBezTo>
                    <a:pt x="4324" y="2123"/>
                    <a:pt x="3974" y="2735"/>
                    <a:pt x="4074" y="3110"/>
                  </a:cubicBezTo>
                  <a:cubicBezTo>
                    <a:pt x="4199" y="3535"/>
                    <a:pt x="4862" y="3485"/>
                    <a:pt x="5174" y="3797"/>
                  </a:cubicBezTo>
                  <a:cubicBezTo>
                    <a:pt x="5400" y="4023"/>
                    <a:pt x="5525" y="4867"/>
                    <a:pt x="5882" y="4867"/>
                  </a:cubicBezTo>
                  <a:cubicBezTo>
                    <a:pt x="5959" y="4867"/>
                    <a:pt x="6047" y="4827"/>
                    <a:pt x="6149" y="4734"/>
                  </a:cubicBezTo>
                  <a:cubicBezTo>
                    <a:pt x="6599" y="4309"/>
                    <a:pt x="6224" y="3222"/>
                    <a:pt x="5949" y="2835"/>
                  </a:cubicBezTo>
                  <a:cubicBezTo>
                    <a:pt x="5849" y="2710"/>
                    <a:pt x="5761" y="2585"/>
                    <a:pt x="5674" y="2447"/>
                  </a:cubicBezTo>
                  <a:cubicBezTo>
                    <a:pt x="5474" y="2060"/>
                    <a:pt x="5574" y="1598"/>
                    <a:pt x="5361" y="1210"/>
                  </a:cubicBezTo>
                  <a:cubicBezTo>
                    <a:pt x="4969" y="472"/>
                    <a:pt x="4429" y="1"/>
                    <a:pt x="3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0"/>
            <p:cNvSpPr/>
            <p:nvPr/>
          </p:nvSpPr>
          <p:spPr>
            <a:xfrm>
              <a:off x="690127" y="2953969"/>
              <a:ext cx="170039" cy="377864"/>
            </a:xfrm>
            <a:custGeom>
              <a:avLst/>
              <a:gdLst/>
              <a:ahLst/>
              <a:cxnLst/>
              <a:rect l="l" t="t" r="r" b="b"/>
              <a:pathLst>
                <a:path w="2475" h="5500" extrusionOk="0">
                  <a:moveTo>
                    <a:pt x="87" y="1"/>
                  </a:moveTo>
                  <a:lnTo>
                    <a:pt x="0" y="26"/>
                  </a:lnTo>
                  <a:cubicBezTo>
                    <a:pt x="87" y="350"/>
                    <a:pt x="237" y="650"/>
                    <a:pt x="450" y="913"/>
                  </a:cubicBezTo>
                  <a:cubicBezTo>
                    <a:pt x="512" y="975"/>
                    <a:pt x="562" y="1038"/>
                    <a:pt x="625" y="1113"/>
                  </a:cubicBezTo>
                  <a:cubicBezTo>
                    <a:pt x="712" y="1200"/>
                    <a:pt x="800" y="1300"/>
                    <a:pt x="875" y="1413"/>
                  </a:cubicBezTo>
                  <a:cubicBezTo>
                    <a:pt x="1125" y="1763"/>
                    <a:pt x="1212" y="2200"/>
                    <a:pt x="1300" y="2625"/>
                  </a:cubicBezTo>
                  <a:cubicBezTo>
                    <a:pt x="1312" y="2687"/>
                    <a:pt x="1325" y="2750"/>
                    <a:pt x="1337" y="2812"/>
                  </a:cubicBezTo>
                  <a:cubicBezTo>
                    <a:pt x="1425" y="3350"/>
                    <a:pt x="1612" y="3862"/>
                    <a:pt x="1862" y="4349"/>
                  </a:cubicBezTo>
                  <a:cubicBezTo>
                    <a:pt x="1912" y="4437"/>
                    <a:pt x="1962" y="4512"/>
                    <a:pt x="1999" y="4587"/>
                  </a:cubicBezTo>
                  <a:cubicBezTo>
                    <a:pt x="2174" y="4874"/>
                    <a:pt x="2362" y="5174"/>
                    <a:pt x="2374" y="5499"/>
                  </a:cubicBezTo>
                  <a:lnTo>
                    <a:pt x="2474" y="5499"/>
                  </a:lnTo>
                  <a:cubicBezTo>
                    <a:pt x="2449" y="5149"/>
                    <a:pt x="2274" y="4837"/>
                    <a:pt x="2087" y="4537"/>
                  </a:cubicBezTo>
                  <a:cubicBezTo>
                    <a:pt x="2037" y="4462"/>
                    <a:pt x="1987" y="4387"/>
                    <a:pt x="1949" y="4299"/>
                  </a:cubicBezTo>
                  <a:cubicBezTo>
                    <a:pt x="1700" y="3825"/>
                    <a:pt x="1525" y="3325"/>
                    <a:pt x="1437" y="2800"/>
                  </a:cubicBezTo>
                  <a:cubicBezTo>
                    <a:pt x="1425" y="2737"/>
                    <a:pt x="1412" y="2675"/>
                    <a:pt x="1400" y="2612"/>
                  </a:cubicBezTo>
                  <a:cubicBezTo>
                    <a:pt x="1312" y="2175"/>
                    <a:pt x="1225" y="1725"/>
                    <a:pt x="962" y="1350"/>
                  </a:cubicBezTo>
                  <a:cubicBezTo>
                    <a:pt x="887" y="1238"/>
                    <a:pt x="800" y="1138"/>
                    <a:pt x="700" y="1038"/>
                  </a:cubicBezTo>
                  <a:cubicBezTo>
                    <a:pt x="637" y="975"/>
                    <a:pt x="587" y="913"/>
                    <a:pt x="525" y="850"/>
                  </a:cubicBezTo>
                  <a:cubicBezTo>
                    <a:pt x="325" y="588"/>
                    <a:pt x="175" y="300"/>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0"/>
            <p:cNvSpPr/>
            <p:nvPr/>
          </p:nvSpPr>
          <p:spPr>
            <a:xfrm>
              <a:off x="759654" y="3247604"/>
              <a:ext cx="235306" cy="358902"/>
            </a:xfrm>
            <a:custGeom>
              <a:avLst/>
              <a:gdLst/>
              <a:ahLst/>
              <a:cxnLst/>
              <a:rect l="l" t="t" r="r" b="b"/>
              <a:pathLst>
                <a:path w="3425" h="5224" extrusionOk="0">
                  <a:moveTo>
                    <a:pt x="0" y="0"/>
                  </a:moveTo>
                  <a:lnTo>
                    <a:pt x="325" y="5224"/>
                  </a:lnTo>
                  <a:lnTo>
                    <a:pt x="3099" y="5224"/>
                  </a:lnTo>
                  <a:lnTo>
                    <a:pt x="3424" y="0"/>
                  </a:lnTo>
                  <a:close/>
                </a:path>
              </a:pathLst>
            </a:custGeom>
            <a:solidFill>
              <a:srgbClr val="FF4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0"/>
            <p:cNvSpPr/>
            <p:nvPr/>
          </p:nvSpPr>
          <p:spPr>
            <a:xfrm>
              <a:off x="1042090" y="3054412"/>
              <a:ext cx="361513" cy="684346"/>
            </a:xfrm>
            <a:custGeom>
              <a:avLst/>
              <a:gdLst/>
              <a:ahLst/>
              <a:cxnLst/>
              <a:rect l="l" t="t" r="r" b="b"/>
              <a:pathLst>
                <a:path w="5262" h="9961" extrusionOk="0">
                  <a:moveTo>
                    <a:pt x="4212" y="1"/>
                  </a:moveTo>
                  <a:lnTo>
                    <a:pt x="1" y="263"/>
                  </a:lnTo>
                  <a:lnTo>
                    <a:pt x="188" y="9960"/>
                  </a:lnTo>
                  <a:lnTo>
                    <a:pt x="4424" y="9686"/>
                  </a:lnTo>
                  <a:lnTo>
                    <a:pt x="5262" y="9636"/>
                  </a:lnTo>
                  <a:lnTo>
                    <a:pt x="42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0"/>
            <p:cNvSpPr/>
            <p:nvPr/>
          </p:nvSpPr>
          <p:spPr>
            <a:xfrm>
              <a:off x="901318" y="3056130"/>
              <a:ext cx="444780" cy="689498"/>
            </a:xfrm>
            <a:custGeom>
              <a:avLst/>
              <a:gdLst/>
              <a:ahLst/>
              <a:cxnLst/>
              <a:rect l="l" t="t" r="r" b="b"/>
              <a:pathLst>
                <a:path w="6474" h="10036" extrusionOk="0">
                  <a:moveTo>
                    <a:pt x="5836" y="1"/>
                  </a:moveTo>
                  <a:lnTo>
                    <a:pt x="0" y="363"/>
                  </a:lnTo>
                  <a:lnTo>
                    <a:pt x="450" y="10035"/>
                  </a:lnTo>
                  <a:lnTo>
                    <a:pt x="6473" y="9661"/>
                  </a:lnTo>
                  <a:lnTo>
                    <a:pt x="58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0"/>
            <p:cNvSpPr/>
            <p:nvPr/>
          </p:nvSpPr>
          <p:spPr>
            <a:xfrm>
              <a:off x="796547" y="3147985"/>
              <a:ext cx="226718" cy="111710"/>
            </a:xfrm>
            <a:custGeom>
              <a:avLst/>
              <a:gdLst/>
              <a:ahLst/>
              <a:cxnLst/>
              <a:rect l="l" t="t" r="r" b="b"/>
              <a:pathLst>
                <a:path w="3300" h="1626" extrusionOk="0">
                  <a:moveTo>
                    <a:pt x="716" y="91"/>
                  </a:moveTo>
                  <a:cubicBezTo>
                    <a:pt x="748" y="91"/>
                    <a:pt x="780" y="94"/>
                    <a:pt x="813" y="101"/>
                  </a:cubicBezTo>
                  <a:cubicBezTo>
                    <a:pt x="1050" y="163"/>
                    <a:pt x="1250" y="338"/>
                    <a:pt x="1350" y="563"/>
                  </a:cubicBezTo>
                  <a:cubicBezTo>
                    <a:pt x="1463" y="801"/>
                    <a:pt x="1513" y="1050"/>
                    <a:pt x="1538" y="1313"/>
                  </a:cubicBezTo>
                  <a:lnTo>
                    <a:pt x="1538" y="1363"/>
                  </a:lnTo>
                  <a:lnTo>
                    <a:pt x="1500" y="1350"/>
                  </a:lnTo>
                  <a:lnTo>
                    <a:pt x="1425" y="1325"/>
                  </a:lnTo>
                  <a:cubicBezTo>
                    <a:pt x="975" y="1213"/>
                    <a:pt x="126" y="988"/>
                    <a:pt x="251" y="426"/>
                  </a:cubicBezTo>
                  <a:cubicBezTo>
                    <a:pt x="316" y="230"/>
                    <a:pt x="504" y="91"/>
                    <a:pt x="716" y="91"/>
                  </a:cubicBezTo>
                  <a:close/>
                  <a:moveTo>
                    <a:pt x="2587" y="251"/>
                  </a:moveTo>
                  <a:cubicBezTo>
                    <a:pt x="2687" y="251"/>
                    <a:pt x="2787" y="267"/>
                    <a:pt x="2887" y="301"/>
                  </a:cubicBezTo>
                  <a:cubicBezTo>
                    <a:pt x="2950" y="326"/>
                    <a:pt x="3000" y="351"/>
                    <a:pt x="3050" y="388"/>
                  </a:cubicBezTo>
                  <a:cubicBezTo>
                    <a:pt x="3137" y="476"/>
                    <a:pt x="3175" y="601"/>
                    <a:pt x="3137" y="713"/>
                  </a:cubicBezTo>
                  <a:cubicBezTo>
                    <a:pt x="3100" y="838"/>
                    <a:pt x="3037" y="938"/>
                    <a:pt x="2937" y="1026"/>
                  </a:cubicBezTo>
                  <a:cubicBezTo>
                    <a:pt x="2668" y="1275"/>
                    <a:pt x="2311" y="1414"/>
                    <a:pt x="1945" y="1414"/>
                  </a:cubicBezTo>
                  <a:cubicBezTo>
                    <a:pt x="1834" y="1414"/>
                    <a:pt x="1723" y="1401"/>
                    <a:pt x="1613" y="1375"/>
                  </a:cubicBezTo>
                  <a:lnTo>
                    <a:pt x="1625" y="1313"/>
                  </a:lnTo>
                  <a:cubicBezTo>
                    <a:pt x="1663" y="1088"/>
                    <a:pt x="1750" y="851"/>
                    <a:pt x="1875" y="651"/>
                  </a:cubicBezTo>
                  <a:cubicBezTo>
                    <a:pt x="2000" y="451"/>
                    <a:pt x="2200" y="313"/>
                    <a:pt x="2437" y="263"/>
                  </a:cubicBezTo>
                  <a:cubicBezTo>
                    <a:pt x="2487" y="255"/>
                    <a:pt x="2537" y="251"/>
                    <a:pt x="2587" y="251"/>
                  </a:cubicBezTo>
                  <a:close/>
                  <a:moveTo>
                    <a:pt x="704" y="1"/>
                  </a:moveTo>
                  <a:cubicBezTo>
                    <a:pt x="451" y="1"/>
                    <a:pt x="226" y="165"/>
                    <a:pt x="151" y="413"/>
                  </a:cubicBezTo>
                  <a:cubicBezTo>
                    <a:pt x="1" y="1063"/>
                    <a:pt x="913" y="1300"/>
                    <a:pt x="1400" y="1425"/>
                  </a:cubicBezTo>
                  <a:lnTo>
                    <a:pt x="1475" y="1450"/>
                  </a:lnTo>
                  <a:lnTo>
                    <a:pt x="1550" y="1463"/>
                  </a:lnTo>
                  <a:lnTo>
                    <a:pt x="1563" y="1625"/>
                  </a:lnTo>
                  <a:lnTo>
                    <a:pt x="1613" y="1475"/>
                  </a:lnTo>
                  <a:cubicBezTo>
                    <a:pt x="1727" y="1501"/>
                    <a:pt x="1843" y="1514"/>
                    <a:pt x="1958" y="1514"/>
                  </a:cubicBezTo>
                  <a:cubicBezTo>
                    <a:pt x="2346" y="1514"/>
                    <a:pt x="2726" y="1370"/>
                    <a:pt x="3025" y="1100"/>
                  </a:cubicBezTo>
                  <a:cubicBezTo>
                    <a:pt x="3137" y="1001"/>
                    <a:pt x="3212" y="876"/>
                    <a:pt x="3250" y="738"/>
                  </a:cubicBezTo>
                  <a:cubicBezTo>
                    <a:pt x="3300" y="576"/>
                    <a:pt x="3250" y="413"/>
                    <a:pt x="3137" y="313"/>
                  </a:cubicBezTo>
                  <a:cubicBezTo>
                    <a:pt x="3075" y="263"/>
                    <a:pt x="3000" y="226"/>
                    <a:pt x="2937" y="213"/>
                  </a:cubicBezTo>
                  <a:cubicBezTo>
                    <a:pt x="2826" y="171"/>
                    <a:pt x="2709" y="151"/>
                    <a:pt x="2591" y="151"/>
                  </a:cubicBezTo>
                  <a:cubicBezTo>
                    <a:pt x="2536" y="151"/>
                    <a:pt x="2480" y="155"/>
                    <a:pt x="2425" y="163"/>
                  </a:cubicBezTo>
                  <a:cubicBezTo>
                    <a:pt x="2175" y="213"/>
                    <a:pt x="1950" y="376"/>
                    <a:pt x="1800" y="588"/>
                  </a:cubicBezTo>
                  <a:cubicBezTo>
                    <a:pt x="1713" y="726"/>
                    <a:pt x="1650" y="876"/>
                    <a:pt x="1600" y="1038"/>
                  </a:cubicBezTo>
                  <a:cubicBezTo>
                    <a:pt x="1575" y="863"/>
                    <a:pt x="1525" y="688"/>
                    <a:pt x="1450" y="526"/>
                  </a:cubicBezTo>
                  <a:cubicBezTo>
                    <a:pt x="1338" y="263"/>
                    <a:pt x="1100" y="76"/>
                    <a:pt x="825" y="13"/>
                  </a:cubicBezTo>
                  <a:cubicBezTo>
                    <a:pt x="784" y="5"/>
                    <a:pt x="744" y="1"/>
                    <a:pt x="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0"/>
            <p:cNvSpPr/>
            <p:nvPr/>
          </p:nvSpPr>
          <p:spPr>
            <a:xfrm>
              <a:off x="719257" y="3218405"/>
              <a:ext cx="462849" cy="537528"/>
            </a:xfrm>
            <a:custGeom>
              <a:avLst/>
              <a:gdLst/>
              <a:ahLst/>
              <a:cxnLst/>
              <a:rect l="l" t="t" r="r" b="b"/>
              <a:pathLst>
                <a:path w="6737" h="7824" extrusionOk="0">
                  <a:moveTo>
                    <a:pt x="6137" y="1"/>
                  </a:moveTo>
                  <a:lnTo>
                    <a:pt x="1" y="388"/>
                  </a:lnTo>
                  <a:lnTo>
                    <a:pt x="463" y="7823"/>
                  </a:lnTo>
                  <a:lnTo>
                    <a:pt x="6737" y="7436"/>
                  </a:lnTo>
                  <a:lnTo>
                    <a:pt x="61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0"/>
            <p:cNvSpPr/>
            <p:nvPr/>
          </p:nvSpPr>
          <p:spPr>
            <a:xfrm>
              <a:off x="675493" y="3220947"/>
              <a:ext cx="462849" cy="538421"/>
            </a:xfrm>
            <a:custGeom>
              <a:avLst/>
              <a:gdLst/>
              <a:ahLst/>
              <a:cxnLst/>
              <a:rect l="l" t="t" r="r" b="b"/>
              <a:pathLst>
                <a:path w="6737" h="7837" extrusionOk="0">
                  <a:moveTo>
                    <a:pt x="6274" y="1"/>
                  </a:moveTo>
                  <a:lnTo>
                    <a:pt x="1" y="401"/>
                  </a:lnTo>
                  <a:lnTo>
                    <a:pt x="463" y="7836"/>
                  </a:lnTo>
                  <a:lnTo>
                    <a:pt x="6736" y="7449"/>
                  </a:lnTo>
                  <a:lnTo>
                    <a:pt x="62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0"/>
            <p:cNvSpPr/>
            <p:nvPr/>
          </p:nvSpPr>
          <p:spPr>
            <a:xfrm>
              <a:off x="1316007" y="3277627"/>
              <a:ext cx="100512" cy="445673"/>
            </a:xfrm>
            <a:custGeom>
              <a:avLst/>
              <a:gdLst/>
              <a:ahLst/>
              <a:cxnLst/>
              <a:rect l="l" t="t" r="r" b="b"/>
              <a:pathLst>
                <a:path w="1463" h="6487" extrusionOk="0">
                  <a:moveTo>
                    <a:pt x="1375" y="1"/>
                  </a:moveTo>
                  <a:lnTo>
                    <a:pt x="0" y="6462"/>
                  </a:lnTo>
                  <a:lnTo>
                    <a:pt x="100" y="6487"/>
                  </a:lnTo>
                  <a:lnTo>
                    <a:pt x="1462" y="13"/>
                  </a:lnTo>
                  <a:lnTo>
                    <a:pt x="1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0"/>
            <p:cNvSpPr/>
            <p:nvPr/>
          </p:nvSpPr>
          <p:spPr>
            <a:xfrm>
              <a:off x="223912" y="3074130"/>
              <a:ext cx="1420081" cy="704132"/>
            </a:xfrm>
            <a:custGeom>
              <a:avLst/>
              <a:gdLst/>
              <a:ahLst/>
              <a:cxnLst/>
              <a:rect l="l" t="t" r="r" b="b"/>
              <a:pathLst>
                <a:path w="20670" h="10249" extrusionOk="0">
                  <a:moveTo>
                    <a:pt x="2661" y="0"/>
                  </a:moveTo>
                  <a:cubicBezTo>
                    <a:pt x="2645" y="0"/>
                    <a:pt x="2628" y="1"/>
                    <a:pt x="2612" y="1"/>
                  </a:cubicBezTo>
                  <a:lnTo>
                    <a:pt x="2600" y="1"/>
                  </a:lnTo>
                  <a:lnTo>
                    <a:pt x="0" y="14"/>
                  </a:lnTo>
                  <a:lnTo>
                    <a:pt x="0" y="164"/>
                  </a:lnTo>
                  <a:lnTo>
                    <a:pt x="2600" y="151"/>
                  </a:lnTo>
                  <a:lnTo>
                    <a:pt x="2625" y="151"/>
                  </a:lnTo>
                  <a:cubicBezTo>
                    <a:pt x="2641" y="151"/>
                    <a:pt x="2657" y="150"/>
                    <a:pt x="2674" y="150"/>
                  </a:cubicBezTo>
                  <a:cubicBezTo>
                    <a:pt x="3515" y="150"/>
                    <a:pt x="4226" y="780"/>
                    <a:pt x="4324" y="1626"/>
                  </a:cubicBezTo>
                  <a:lnTo>
                    <a:pt x="4499" y="3125"/>
                  </a:lnTo>
                  <a:lnTo>
                    <a:pt x="19795" y="3025"/>
                  </a:lnTo>
                  <a:cubicBezTo>
                    <a:pt x="20020" y="3025"/>
                    <a:pt x="20245" y="3138"/>
                    <a:pt x="20382" y="3325"/>
                  </a:cubicBezTo>
                  <a:cubicBezTo>
                    <a:pt x="20507" y="3525"/>
                    <a:pt x="20532" y="3775"/>
                    <a:pt x="20445" y="4000"/>
                  </a:cubicBezTo>
                  <a:lnTo>
                    <a:pt x="18620" y="8674"/>
                  </a:lnTo>
                  <a:cubicBezTo>
                    <a:pt x="18495" y="8999"/>
                    <a:pt x="18183" y="9224"/>
                    <a:pt x="17821" y="9236"/>
                  </a:cubicBezTo>
                  <a:lnTo>
                    <a:pt x="5461" y="10086"/>
                  </a:lnTo>
                  <a:lnTo>
                    <a:pt x="4687" y="3488"/>
                  </a:lnTo>
                  <a:lnTo>
                    <a:pt x="4537" y="3500"/>
                  </a:lnTo>
                  <a:lnTo>
                    <a:pt x="5311" y="10248"/>
                  </a:lnTo>
                  <a:lnTo>
                    <a:pt x="17796" y="9386"/>
                  </a:lnTo>
                  <a:cubicBezTo>
                    <a:pt x="18220" y="9374"/>
                    <a:pt x="18583" y="9124"/>
                    <a:pt x="18733" y="8724"/>
                  </a:cubicBezTo>
                  <a:lnTo>
                    <a:pt x="20557" y="4062"/>
                  </a:lnTo>
                  <a:cubicBezTo>
                    <a:pt x="20670" y="3788"/>
                    <a:pt x="20645" y="3475"/>
                    <a:pt x="20482" y="3238"/>
                  </a:cubicBezTo>
                  <a:cubicBezTo>
                    <a:pt x="20320" y="3013"/>
                    <a:pt x="20045" y="2875"/>
                    <a:pt x="19770" y="2875"/>
                  </a:cubicBezTo>
                  <a:lnTo>
                    <a:pt x="4612" y="2963"/>
                  </a:lnTo>
                  <a:lnTo>
                    <a:pt x="4462" y="1601"/>
                  </a:lnTo>
                  <a:cubicBezTo>
                    <a:pt x="4351" y="692"/>
                    <a:pt x="3577" y="0"/>
                    <a:pt x="2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0"/>
            <p:cNvSpPr/>
            <p:nvPr/>
          </p:nvSpPr>
          <p:spPr>
            <a:xfrm>
              <a:off x="593050" y="3786781"/>
              <a:ext cx="806293" cy="330596"/>
            </a:xfrm>
            <a:custGeom>
              <a:avLst/>
              <a:gdLst/>
              <a:ahLst/>
              <a:cxnLst/>
              <a:rect l="l" t="t" r="r" b="b"/>
              <a:pathLst>
                <a:path w="11736" h="4812" extrusionOk="0">
                  <a:moveTo>
                    <a:pt x="151" y="0"/>
                  </a:moveTo>
                  <a:lnTo>
                    <a:pt x="1" y="25"/>
                  </a:lnTo>
                  <a:lnTo>
                    <a:pt x="576" y="3774"/>
                  </a:lnTo>
                  <a:cubicBezTo>
                    <a:pt x="662" y="4354"/>
                    <a:pt x="1162" y="4799"/>
                    <a:pt x="1751" y="4799"/>
                  </a:cubicBezTo>
                  <a:cubicBezTo>
                    <a:pt x="1759" y="4799"/>
                    <a:pt x="1767" y="4799"/>
                    <a:pt x="1775" y="4799"/>
                  </a:cubicBezTo>
                  <a:lnTo>
                    <a:pt x="1825" y="4811"/>
                  </a:lnTo>
                  <a:cubicBezTo>
                    <a:pt x="3535" y="4756"/>
                    <a:pt x="7052" y="4746"/>
                    <a:pt x="9402" y="4746"/>
                  </a:cubicBezTo>
                  <a:cubicBezTo>
                    <a:pt x="10745" y="4746"/>
                    <a:pt x="11708" y="4749"/>
                    <a:pt x="11735" y="4749"/>
                  </a:cubicBezTo>
                  <a:lnTo>
                    <a:pt x="11735" y="4599"/>
                  </a:lnTo>
                  <a:cubicBezTo>
                    <a:pt x="11703" y="4594"/>
                    <a:pt x="10353" y="4586"/>
                    <a:pt x="8612" y="4586"/>
                  </a:cubicBezTo>
                  <a:cubicBezTo>
                    <a:pt x="6320" y="4586"/>
                    <a:pt x="3352" y="4599"/>
                    <a:pt x="1825" y="4649"/>
                  </a:cubicBezTo>
                  <a:cubicBezTo>
                    <a:pt x="1809" y="4650"/>
                    <a:pt x="1792" y="4650"/>
                    <a:pt x="1775" y="4650"/>
                  </a:cubicBezTo>
                  <a:cubicBezTo>
                    <a:pt x="1247" y="4650"/>
                    <a:pt x="798" y="4270"/>
                    <a:pt x="726" y="3749"/>
                  </a:cubicBezTo>
                  <a:lnTo>
                    <a:pt x="1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0"/>
            <p:cNvSpPr/>
            <p:nvPr/>
          </p:nvSpPr>
          <p:spPr>
            <a:xfrm>
              <a:off x="732997" y="4044347"/>
              <a:ext cx="179520" cy="180344"/>
            </a:xfrm>
            <a:custGeom>
              <a:avLst/>
              <a:gdLst/>
              <a:ahLst/>
              <a:cxnLst/>
              <a:rect l="l" t="t" r="r" b="b"/>
              <a:pathLst>
                <a:path w="2613" h="2625" extrusionOk="0">
                  <a:moveTo>
                    <a:pt x="1251" y="0"/>
                  </a:moveTo>
                  <a:cubicBezTo>
                    <a:pt x="551" y="25"/>
                    <a:pt x="1" y="625"/>
                    <a:pt x="63" y="1325"/>
                  </a:cubicBezTo>
                  <a:cubicBezTo>
                    <a:pt x="76" y="2037"/>
                    <a:pt x="651" y="2612"/>
                    <a:pt x="1375" y="2625"/>
                  </a:cubicBezTo>
                  <a:cubicBezTo>
                    <a:pt x="2075" y="2600"/>
                    <a:pt x="2613" y="2000"/>
                    <a:pt x="2550" y="1300"/>
                  </a:cubicBezTo>
                  <a:cubicBezTo>
                    <a:pt x="2538" y="588"/>
                    <a:pt x="1963" y="13"/>
                    <a:pt x="1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0"/>
            <p:cNvSpPr/>
            <p:nvPr/>
          </p:nvSpPr>
          <p:spPr>
            <a:xfrm>
              <a:off x="799158" y="4110439"/>
              <a:ext cx="47267" cy="48160"/>
            </a:xfrm>
            <a:custGeom>
              <a:avLst/>
              <a:gdLst/>
              <a:ahLst/>
              <a:cxnLst/>
              <a:rect l="l" t="t" r="r" b="b"/>
              <a:pathLst>
                <a:path w="688" h="701" extrusionOk="0">
                  <a:moveTo>
                    <a:pt x="325" y="1"/>
                  </a:moveTo>
                  <a:cubicBezTo>
                    <a:pt x="138" y="13"/>
                    <a:pt x="0" y="175"/>
                    <a:pt x="13" y="350"/>
                  </a:cubicBezTo>
                  <a:cubicBezTo>
                    <a:pt x="25" y="550"/>
                    <a:pt x="175" y="700"/>
                    <a:pt x="362" y="700"/>
                  </a:cubicBezTo>
                  <a:cubicBezTo>
                    <a:pt x="550" y="688"/>
                    <a:pt x="687" y="538"/>
                    <a:pt x="675" y="350"/>
                  </a:cubicBezTo>
                  <a:cubicBezTo>
                    <a:pt x="675" y="163"/>
                    <a:pt x="525"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0"/>
            <p:cNvSpPr/>
            <p:nvPr/>
          </p:nvSpPr>
          <p:spPr>
            <a:xfrm>
              <a:off x="1133121" y="4039194"/>
              <a:ext cx="178626" cy="181237"/>
            </a:xfrm>
            <a:custGeom>
              <a:avLst/>
              <a:gdLst/>
              <a:ahLst/>
              <a:cxnLst/>
              <a:rect l="l" t="t" r="r" b="b"/>
              <a:pathLst>
                <a:path w="2600" h="2638" extrusionOk="0">
                  <a:moveTo>
                    <a:pt x="1237" y="0"/>
                  </a:moveTo>
                  <a:cubicBezTo>
                    <a:pt x="538" y="25"/>
                    <a:pt x="0" y="638"/>
                    <a:pt x="50" y="1337"/>
                  </a:cubicBezTo>
                  <a:cubicBezTo>
                    <a:pt x="75" y="2050"/>
                    <a:pt x="650" y="2625"/>
                    <a:pt x="1362" y="2637"/>
                  </a:cubicBezTo>
                  <a:cubicBezTo>
                    <a:pt x="2062" y="2612"/>
                    <a:pt x="2600" y="2000"/>
                    <a:pt x="2550" y="1300"/>
                  </a:cubicBezTo>
                  <a:cubicBezTo>
                    <a:pt x="2525" y="588"/>
                    <a:pt x="1950" y="13"/>
                    <a:pt x="12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0"/>
            <p:cNvSpPr/>
            <p:nvPr/>
          </p:nvSpPr>
          <p:spPr>
            <a:xfrm>
              <a:off x="1198388" y="4106179"/>
              <a:ext cx="48092" cy="48092"/>
            </a:xfrm>
            <a:custGeom>
              <a:avLst/>
              <a:gdLst/>
              <a:ahLst/>
              <a:cxnLst/>
              <a:rect l="l" t="t" r="r" b="b"/>
              <a:pathLst>
                <a:path w="700" h="700" extrusionOk="0">
                  <a:moveTo>
                    <a:pt x="337" y="0"/>
                  </a:moveTo>
                  <a:cubicBezTo>
                    <a:pt x="150" y="0"/>
                    <a:pt x="0" y="162"/>
                    <a:pt x="25" y="350"/>
                  </a:cubicBezTo>
                  <a:cubicBezTo>
                    <a:pt x="25" y="537"/>
                    <a:pt x="175" y="687"/>
                    <a:pt x="362" y="700"/>
                  </a:cubicBezTo>
                  <a:cubicBezTo>
                    <a:pt x="550" y="687"/>
                    <a:pt x="700" y="525"/>
                    <a:pt x="675" y="350"/>
                  </a:cubicBezTo>
                  <a:cubicBezTo>
                    <a:pt x="675" y="150"/>
                    <a:pt x="525" y="0"/>
                    <a:pt x="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0"/>
            <p:cNvSpPr/>
            <p:nvPr/>
          </p:nvSpPr>
          <p:spPr>
            <a:xfrm>
              <a:off x="1112510" y="3279344"/>
              <a:ext cx="50702" cy="457696"/>
            </a:xfrm>
            <a:custGeom>
              <a:avLst/>
              <a:gdLst/>
              <a:ahLst/>
              <a:cxnLst/>
              <a:rect l="l" t="t" r="r" b="b"/>
              <a:pathLst>
                <a:path w="738" h="6662" extrusionOk="0">
                  <a:moveTo>
                    <a:pt x="638" y="1"/>
                  </a:moveTo>
                  <a:lnTo>
                    <a:pt x="0" y="6649"/>
                  </a:lnTo>
                  <a:lnTo>
                    <a:pt x="100" y="6661"/>
                  </a:lnTo>
                  <a:lnTo>
                    <a:pt x="738" y="13"/>
                  </a:lnTo>
                  <a:lnTo>
                    <a:pt x="6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0"/>
            <p:cNvSpPr/>
            <p:nvPr/>
          </p:nvSpPr>
          <p:spPr>
            <a:xfrm>
              <a:off x="913341" y="3281062"/>
              <a:ext cx="6939" cy="468826"/>
            </a:xfrm>
            <a:custGeom>
              <a:avLst/>
              <a:gdLst/>
              <a:ahLst/>
              <a:cxnLst/>
              <a:rect l="l" t="t" r="r" b="b"/>
              <a:pathLst>
                <a:path w="101" h="6824" extrusionOk="0">
                  <a:moveTo>
                    <a:pt x="0" y="1"/>
                  </a:moveTo>
                  <a:lnTo>
                    <a:pt x="0" y="6824"/>
                  </a:lnTo>
                  <a:lnTo>
                    <a:pt x="100" y="6824"/>
                  </a:lnTo>
                  <a:lnTo>
                    <a:pt x="1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0"/>
            <p:cNvSpPr/>
            <p:nvPr/>
          </p:nvSpPr>
          <p:spPr>
            <a:xfrm>
              <a:off x="672951" y="3283673"/>
              <a:ext cx="40397" cy="478238"/>
            </a:xfrm>
            <a:custGeom>
              <a:avLst/>
              <a:gdLst/>
              <a:ahLst/>
              <a:cxnLst/>
              <a:rect l="l" t="t" r="r" b="b"/>
              <a:pathLst>
                <a:path w="588" h="6961" extrusionOk="0">
                  <a:moveTo>
                    <a:pt x="0" y="0"/>
                  </a:moveTo>
                  <a:lnTo>
                    <a:pt x="487" y="6961"/>
                  </a:lnTo>
                  <a:lnTo>
                    <a:pt x="587" y="6948"/>
                  </a:lnTo>
                  <a:lnTo>
                    <a:pt x="1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0"/>
            <p:cNvSpPr/>
            <p:nvPr/>
          </p:nvSpPr>
          <p:spPr>
            <a:xfrm>
              <a:off x="575875" y="3615918"/>
              <a:ext cx="953110" cy="12092"/>
            </a:xfrm>
            <a:custGeom>
              <a:avLst/>
              <a:gdLst/>
              <a:ahLst/>
              <a:cxnLst/>
              <a:rect l="l" t="t" r="r" b="b"/>
              <a:pathLst>
                <a:path w="13873" h="176" extrusionOk="0">
                  <a:moveTo>
                    <a:pt x="13860" y="0"/>
                  </a:moveTo>
                  <a:lnTo>
                    <a:pt x="1" y="75"/>
                  </a:lnTo>
                  <a:lnTo>
                    <a:pt x="1" y="175"/>
                  </a:lnTo>
                  <a:lnTo>
                    <a:pt x="13872" y="100"/>
                  </a:lnTo>
                  <a:lnTo>
                    <a:pt x="138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0"/>
            <p:cNvSpPr/>
            <p:nvPr/>
          </p:nvSpPr>
          <p:spPr>
            <a:xfrm>
              <a:off x="554439" y="3444230"/>
              <a:ext cx="1035484" cy="13809"/>
            </a:xfrm>
            <a:custGeom>
              <a:avLst/>
              <a:gdLst/>
              <a:ahLst/>
              <a:cxnLst/>
              <a:rect l="l" t="t" r="r" b="b"/>
              <a:pathLst>
                <a:path w="15072" h="201" extrusionOk="0">
                  <a:moveTo>
                    <a:pt x="15072" y="0"/>
                  </a:moveTo>
                  <a:lnTo>
                    <a:pt x="1" y="100"/>
                  </a:lnTo>
                  <a:lnTo>
                    <a:pt x="1" y="200"/>
                  </a:lnTo>
                  <a:lnTo>
                    <a:pt x="15072" y="100"/>
                  </a:lnTo>
                  <a:lnTo>
                    <a:pt x="150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4" name="Google Shape;2334;p70"/>
          <p:cNvSpPr/>
          <p:nvPr/>
        </p:nvSpPr>
        <p:spPr>
          <a:xfrm flipH="1">
            <a:off x="8185347" y="1180062"/>
            <a:ext cx="302237" cy="568376"/>
          </a:xfrm>
          <a:custGeom>
            <a:avLst/>
            <a:gdLst/>
            <a:ahLst/>
            <a:cxnLst/>
            <a:rect l="l" t="t" r="r" b="b"/>
            <a:pathLst>
              <a:path w="6966" h="13100" extrusionOk="0">
                <a:moveTo>
                  <a:pt x="5945" y="0"/>
                </a:moveTo>
                <a:cubicBezTo>
                  <a:pt x="5682" y="0"/>
                  <a:pt x="5397" y="64"/>
                  <a:pt x="5133" y="138"/>
                </a:cubicBezTo>
                <a:cubicBezTo>
                  <a:pt x="3313" y="623"/>
                  <a:pt x="1624" y="2181"/>
                  <a:pt x="1" y="3150"/>
                </a:cubicBezTo>
                <a:lnTo>
                  <a:pt x="407" y="3974"/>
                </a:lnTo>
                <a:cubicBezTo>
                  <a:pt x="564" y="3909"/>
                  <a:pt x="708" y="3830"/>
                  <a:pt x="839" y="3752"/>
                </a:cubicBezTo>
                <a:cubicBezTo>
                  <a:pt x="1559" y="3320"/>
                  <a:pt x="2331" y="3006"/>
                  <a:pt x="3156" y="2835"/>
                </a:cubicBezTo>
                <a:lnTo>
                  <a:pt x="3156" y="2835"/>
                </a:lnTo>
                <a:cubicBezTo>
                  <a:pt x="3392" y="3726"/>
                  <a:pt x="2842" y="4655"/>
                  <a:pt x="2527" y="5467"/>
                </a:cubicBezTo>
                <a:cubicBezTo>
                  <a:pt x="2357" y="5860"/>
                  <a:pt x="2108" y="6370"/>
                  <a:pt x="2082" y="6815"/>
                </a:cubicBezTo>
                <a:cubicBezTo>
                  <a:pt x="2056" y="7680"/>
                  <a:pt x="2593" y="8491"/>
                  <a:pt x="2999" y="9211"/>
                </a:cubicBezTo>
                <a:cubicBezTo>
                  <a:pt x="3405" y="9944"/>
                  <a:pt x="3797" y="10665"/>
                  <a:pt x="4203" y="11385"/>
                </a:cubicBezTo>
                <a:cubicBezTo>
                  <a:pt x="4531" y="11974"/>
                  <a:pt x="4884" y="12615"/>
                  <a:pt x="5447" y="12995"/>
                </a:cubicBezTo>
                <a:cubicBezTo>
                  <a:pt x="5539" y="13073"/>
                  <a:pt x="5643" y="13100"/>
                  <a:pt x="5761" y="13100"/>
                </a:cubicBezTo>
                <a:cubicBezTo>
                  <a:pt x="5879" y="13073"/>
                  <a:pt x="5971" y="12982"/>
                  <a:pt x="6010" y="12864"/>
                </a:cubicBezTo>
                <a:cubicBezTo>
                  <a:pt x="6036" y="12746"/>
                  <a:pt x="6049" y="12628"/>
                  <a:pt x="6036" y="12511"/>
                </a:cubicBezTo>
                <a:cubicBezTo>
                  <a:pt x="6023" y="11817"/>
                  <a:pt x="6036" y="11136"/>
                  <a:pt x="6036" y="10442"/>
                </a:cubicBezTo>
                <a:cubicBezTo>
                  <a:pt x="6023" y="10102"/>
                  <a:pt x="5984" y="9761"/>
                  <a:pt x="5918" y="9421"/>
                </a:cubicBezTo>
                <a:lnTo>
                  <a:pt x="5866" y="9421"/>
                </a:lnTo>
                <a:lnTo>
                  <a:pt x="5054" y="9355"/>
                </a:lnTo>
                <a:cubicBezTo>
                  <a:pt x="5044" y="9359"/>
                  <a:pt x="5033" y="9360"/>
                  <a:pt x="5023" y="9360"/>
                </a:cubicBezTo>
                <a:cubicBezTo>
                  <a:pt x="4994" y="9360"/>
                  <a:pt x="4965" y="9348"/>
                  <a:pt x="4936" y="9329"/>
                </a:cubicBezTo>
                <a:cubicBezTo>
                  <a:pt x="4910" y="9290"/>
                  <a:pt x="4897" y="9251"/>
                  <a:pt x="4897" y="9211"/>
                </a:cubicBezTo>
                <a:cubicBezTo>
                  <a:pt x="4701" y="7837"/>
                  <a:pt x="4714" y="6331"/>
                  <a:pt x="5133" y="4996"/>
                </a:cubicBezTo>
                <a:cubicBezTo>
                  <a:pt x="5460" y="3935"/>
                  <a:pt x="6311" y="3150"/>
                  <a:pt x="6717" y="2128"/>
                </a:cubicBezTo>
                <a:cubicBezTo>
                  <a:pt x="6913" y="1696"/>
                  <a:pt x="6966" y="1199"/>
                  <a:pt x="6874" y="728"/>
                </a:cubicBezTo>
                <a:cubicBezTo>
                  <a:pt x="6744" y="168"/>
                  <a:pt x="6374" y="0"/>
                  <a:pt x="59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5" name="Google Shape;2335;p70"/>
          <p:cNvGrpSpPr/>
          <p:nvPr/>
        </p:nvGrpSpPr>
        <p:grpSpPr>
          <a:xfrm>
            <a:off x="5818650" y="1345741"/>
            <a:ext cx="673174" cy="862229"/>
            <a:chOff x="423050" y="2039550"/>
            <a:chExt cx="318150" cy="407500"/>
          </a:xfrm>
        </p:grpSpPr>
        <p:sp>
          <p:nvSpPr>
            <p:cNvPr id="2336" name="Google Shape;2336;p70"/>
            <p:cNvSpPr/>
            <p:nvPr/>
          </p:nvSpPr>
          <p:spPr>
            <a:xfrm>
              <a:off x="423050" y="2039550"/>
              <a:ext cx="318150" cy="407500"/>
            </a:xfrm>
            <a:custGeom>
              <a:avLst/>
              <a:gdLst/>
              <a:ahLst/>
              <a:cxnLst/>
              <a:rect l="l" t="t" r="r" b="b"/>
              <a:pathLst>
                <a:path w="12726" h="16300" extrusionOk="0">
                  <a:moveTo>
                    <a:pt x="11315" y="0"/>
                  </a:moveTo>
                  <a:cubicBezTo>
                    <a:pt x="11239" y="0"/>
                    <a:pt x="11163" y="35"/>
                    <a:pt x="11115" y="98"/>
                  </a:cubicBezTo>
                  <a:lnTo>
                    <a:pt x="79" y="15076"/>
                  </a:lnTo>
                  <a:cubicBezTo>
                    <a:pt x="0" y="15181"/>
                    <a:pt x="26" y="15338"/>
                    <a:pt x="131" y="15416"/>
                  </a:cubicBezTo>
                  <a:lnTo>
                    <a:pt x="1270" y="16254"/>
                  </a:lnTo>
                  <a:cubicBezTo>
                    <a:pt x="1311" y="16285"/>
                    <a:pt x="1361" y="16300"/>
                    <a:pt x="1410" y="16300"/>
                  </a:cubicBezTo>
                  <a:cubicBezTo>
                    <a:pt x="1486" y="16300"/>
                    <a:pt x="1563" y="16265"/>
                    <a:pt x="1610" y="16202"/>
                  </a:cubicBezTo>
                  <a:lnTo>
                    <a:pt x="12647" y="1224"/>
                  </a:lnTo>
                  <a:cubicBezTo>
                    <a:pt x="12726" y="1120"/>
                    <a:pt x="12700" y="963"/>
                    <a:pt x="12595" y="884"/>
                  </a:cubicBezTo>
                  <a:lnTo>
                    <a:pt x="11456" y="46"/>
                  </a:lnTo>
                  <a:cubicBezTo>
                    <a:pt x="11414" y="15"/>
                    <a:pt x="11365" y="0"/>
                    <a:pt x="113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0"/>
            <p:cNvSpPr/>
            <p:nvPr/>
          </p:nvSpPr>
          <p:spPr>
            <a:xfrm>
              <a:off x="529150" y="2194150"/>
              <a:ext cx="108300" cy="97850"/>
            </a:xfrm>
            <a:custGeom>
              <a:avLst/>
              <a:gdLst/>
              <a:ahLst/>
              <a:cxnLst/>
              <a:rect l="l" t="t" r="r" b="b"/>
              <a:pathLst>
                <a:path w="4332" h="3914" extrusionOk="0">
                  <a:moveTo>
                    <a:pt x="2136" y="0"/>
                  </a:moveTo>
                  <a:cubicBezTo>
                    <a:pt x="1023" y="0"/>
                    <a:pt x="0" y="972"/>
                    <a:pt x="194" y="2254"/>
                  </a:cubicBezTo>
                  <a:cubicBezTo>
                    <a:pt x="354" y="3301"/>
                    <a:pt x="1236" y="3914"/>
                    <a:pt x="2134" y="3914"/>
                  </a:cubicBezTo>
                  <a:cubicBezTo>
                    <a:pt x="2707" y="3914"/>
                    <a:pt x="3287" y="3664"/>
                    <a:pt x="3690" y="3118"/>
                  </a:cubicBezTo>
                  <a:cubicBezTo>
                    <a:pt x="4331" y="2254"/>
                    <a:pt x="4148" y="1023"/>
                    <a:pt x="3284" y="382"/>
                  </a:cubicBezTo>
                  <a:cubicBezTo>
                    <a:pt x="2922" y="118"/>
                    <a:pt x="2524" y="0"/>
                    <a:pt x="2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0"/>
            <p:cNvSpPr/>
            <p:nvPr/>
          </p:nvSpPr>
          <p:spPr>
            <a:xfrm>
              <a:off x="576875" y="2211900"/>
              <a:ext cx="34050" cy="52700"/>
            </a:xfrm>
            <a:custGeom>
              <a:avLst/>
              <a:gdLst/>
              <a:ahLst/>
              <a:cxnLst/>
              <a:rect l="l" t="t" r="r" b="b"/>
              <a:pathLst>
                <a:path w="1362" h="2108" extrusionOk="0">
                  <a:moveTo>
                    <a:pt x="1076" y="1"/>
                  </a:moveTo>
                  <a:cubicBezTo>
                    <a:pt x="1052" y="1"/>
                    <a:pt x="1028" y="12"/>
                    <a:pt x="1009" y="39"/>
                  </a:cubicBezTo>
                  <a:lnTo>
                    <a:pt x="0" y="1400"/>
                  </a:lnTo>
                  <a:lnTo>
                    <a:pt x="1218" y="2094"/>
                  </a:lnTo>
                  <a:cubicBezTo>
                    <a:pt x="1231" y="2094"/>
                    <a:pt x="1244" y="2107"/>
                    <a:pt x="1257" y="2107"/>
                  </a:cubicBezTo>
                  <a:cubicBezTo>
                    <a:pt x="1336" y="2107"/>
                    <a:pt x="1362" y="1989"/>
                    <a:pt x="1297" y="1950"/>
                  </a:cubicBezTo>
                  <a:lnTo>
                    <a:pt x="236" y="1348"/>
                  </a:lnTo>
                  <a:lnTo>
                    <a:pt x="1139" y="130"/>
                  </a:lnTo>
                  <a:cubicBezTo>
                    <a:pt x="1186" y="65"/>
                    <a:pt x="1134" y="1"/>
                    <a:pt x="10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0"/>
            <p:cNvSpPr/>
            <p:nvPr/>
          </p:nvSpPr>
          <p:spPr>
            <a:xfrm>
              <a:off x="620100" y="2171075"/>
              <a:ext cx="19650" cy="17700"/>
            </a:xfrm>
            <a:custGeom>
              <a:avLst/>
              <a:gdLst/>
              <a:ahLst/>
              <a:cxnLst/>
              <a:rect l="l" t="t" r="r" b="b"/>
              <a:pathLst>
                <a:path w="786" h="708" extrusionOk="0">
                  <a:moveTo>
                    <a:pt x="386" y="0"/>
                  </a:moveTo>
                  <a:cubicBezTo>
                    <a:pt x="182" y="0"/>
                    <a:pt x="0" y="179"/>
                    <a:pt x="39" y="402"/>
                  </a:cubicBezTo>
                  <a:cubicBezTo>
                    <a:pt x="63" y="593"/>
                    <a:pt x="223" y="707"/>
                    <a:pt x="386" y="707"/>
                  </a:cubicBezTo>
                  <a:cubicBezTo>
                    <a:pt x="491" y="707"/>
                    <a:pt x="596" y="661"/>
                    <a:pt x="667" y="559"/>
                  </a:cubicBezTo>
                  <a:cubicBezTo>
                    <a:pt x="785" y="402"/>
                    <a:pt x="746" y="192"/>
                    <a:pt x="602" y="74"/>
                  </a:cubicBezTo>
                  <a:cubicBezTo>
                    <a:pt x="533" y="23"/>
                    <a:pt x="458" y="0"/>
                    <a:pt x="3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0"/>
            <p:cNvSpPr/>
            <p:nvPr/>
          </p:nvSpPr>
          <p:spPr>
            <a:xfrm>
              <a:off x="641050" y="2142550"/>
              <a:ext cx="19650" cy="17750"/>
            </a:xfrm>
            <a:custGeom>
              <a:avLst/>
              <a:gdLst/>
              <a:ahLst/>
              <a:cxnLst/>
              <a:rect l="l" t="t" r="r" b="b"/>
              <a:pathLst>
                <a:path w="786" h="710" extrusionOk="0">
                  <a:moveTo>
                    <a:pt x="386" y="0"/>
                  </a:moveTo>
                  <a:cubicBezTo>
                    <a:pt x="186" y="0"/>
                    <a:pt x="0" y="174"/>
                    <a:pt x="39" y="404"/>
                  </a:cubicBezTo>
                  <a:cubicBezTo>
                    <a:pt x="71" y="595"/>
                    <a:pt x="229" y="709"/>
                    <a:pt x="393" y="709"/>
                  </a:cubicBezTo>
                  <a:cubicBezTo>
                    <a:pt x="497" y="709"/>
                    <a:pt x="604" y="663"/>
                    <a:pt x="680" y="561"/>
                  </a:cubicBezTo>
                  <a:cubicBezTo>
                    <a:pt x="785" y="404"/>
                    <a:pt x="759" y="194"/>
                    <a:pt x="602" y="76"/>
                  </a:cubicBezTo>
                  <a:cubicBezTo>
                    <a:pt x="535" y="23"/>
                    <a:pt x="460" y="0"/>
                    <a:pt x="3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0"/>
            <p:cNvSpPr/>
            <p:nvPr/>
          </p:nvSpPr>
          <p:spPr>
            <a:xfrm>
              <a:off x="662225" y="2113925"/>
              <a:ext cx="19750" cy="17750"/>
            </a:xfrm>
            <a:custGeom>
              <a:avLst/>
              <a:gdLst/>
              <a:ahLst/>
              <a:cxnLst/>
              <a:rect l="l" t="t" r="r" b="b"/>
              <a:pathLst>
                <a:path w="790" h="710" extrusionOk="0">
                  <a:moveTo>
                    <a:pt x="388" y="1"/>
                  </a:moveTo>
                  <a:cubicBezTo>
                    <a:pt x="188" y="1"/>
                    <a:pt x="0" y="176"/>
                    <a:pt x="30" y="410"/>
                  </a:cubicBezTo>
                  <a:cubicBezTo>
                    <a:pt x="61" y="601"/>
                    <a:pt x="224" y="709"/>
                    <a:pt x="388" y="709"/>
                  </a:cubicBezTo>
                  <a:cubicBezTo>
                    <a:pt x="493" y="709"/>
                    <a:pt x="599" y="664"/>
                    <a:pt x="671" y="567"/>
                  </a:cubicBezTo>
                  <a:cubicBezTo>
                    <a:pt x="789" y="410"/>
                    <a:pt x="750" y="187"/>
                    <a:pt x="593" y="69"/>
                  </a:cubicBezTo>
                  <a:cubicBezTo>
                    <a:pt x="529" y="22"/>
                    <a:pt x="457" y="1"/>
                    <a:pt x="3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2" name="Google Shape;2342;p70"/>
          <p:cNvGrpSpPr/>
          <p:nvPr/>
        </p:nvGrpSpPr>
        <p:grpSpPr>
          <a:xfrm>
            <a:off x="7172747" y="482769"/>
            <a:ext cx="456740" cy="497221"/>
            <a:chOff x="1340800" y="1348775"/>
            <a:chExt cx="263175" cy="286500"/>
          </a:xfrm>
        </p:grpSpPr>
        <p:sp>
          <p:nvSpPr>
            <p:cNvPr id="2343" name="Google Shape;2343;p70"/>
            <p:cNvSpPr/>
            <p:nvPr/>
          </p:nvSpPr>
          <p:spPr>
            <a:xfrm>
              <a:off x="1494950" y="1348775"/>
              <a:ext cx="109025" cy="185275"/>
            </a:xfrm>
            <a:custGeom>
              <a:avLst/>
              <a:gdLst/>
              <a:ahLst/>
              <a:cxnLst/>
              <a:rect l="l" t="t" r="r" b="b"/>
              <a:pathLst>
                <a:path w="4361" h="7411" extrusionOk="0">
                  <a:moveTo>
                    <a:pt x="66" y="0"/>
                  </a:moveTo>
                  <a:lnTo>
                    <a:pt x="1" y="144"/>
                  </a:lnTo>
                  <a:cubicBezTo>
                    <a:pt x="2816" y="1309"/>
                    <a:pt x="4164" y="4530"/>
                    <a:pt x="3025" y="7345"/>
                  </a:cubicBezTo>
                  <a:lnTo>
                    <a:pt x="3169" y="7410"/>
                  </a:lnTo>
                  <a:cubicBezTo>
                    <a:pt x="4361" y="4504"/>
                    <a:pt x="2960" y="1192"/>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0"/>
            <p:cNvSpPr/>
            <p:nvPr/>
          </p:nvSpPr>
          <p:spPr>
            <a:xfrm>
              <a:off x="1479250" y="1387400"/>
              <a:ext cx="77275" cy="130925"/>
            </a:xfrm>
            <a:custGeom>
              <a:avLst/>
              <a:gdLst/>
              <a:ahLst/>
              <a:cxnLst/>
              <a:rect l="l" t="t" r="r" b="b"/>
              <a:pathLst>
                <a:path w="3091" h="5237" extrusionOk="0">
                  <a:moveTo>
                    <a:pt x="53" y="0"/>
                  </a:moveTo>
                  <a:lnTo>
                    <a:pt x="1" y="157"/>
                  </a:lnTo>
                  <a:cubicBezTo>
                    <a:pt x="1964" y="956"/>
                    <a:pt x="2907" y="3208"/>
                    <a:pt x="2095" y="5172"/>
                  </a:cubicBezTo>
                  <a:lnTo>
                    <a:pt x="2252" y="5237"/>
                  </a:lnTo>
                  <a:cubicBezTo>
                    <a:pt x="3090" y="3195"/>
                    <a:pt x="2108" y="851"/>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0"/>
            <p:cNvSpPr/>
            <p:nvPr/>
          </p:nvSpPr>
          <p:spPr>
            <a:xfrm>
              <a:off x="1467150" y="1416525"/>
              <a:ext cx="53700" cy="90025"/>
            </a:xfrm>
            <a:custGeom>
              <a:avLst/>
              <a:gdLst/>
              <a:ahLst/>
              <a:cxnLst/>
              <a:rect l="l" t="t" r="r" b="b"/>
              <a:pathLst>
                <a:path w="2148" h="3601" extrusionOk="0">
                  <a:moveTo>
                    <a:pt x="66" y="0"/>
                  </a:moveTo>
                  <a:lnTo>
                    <a:pt x="0" y="144"/>
                  </a:lnTo>
                  <a:cubicBezTo>
                    <a:pt x="1336" y="694"/>
                    <a:pt x="1964" y="2213"/>
                    <a:pt x="1427" y="3535"/>
                  </a:cubicBezTo>
                  <a:lnTo>
                    <a:pt x="1571" y="3601"/>
                  </a:lnTo>
                  <a:cubicBezTo>
                    <a:pt x="2147" y="2200"/>
                    <a:pt x="1480" y="576"/>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0"/>
            <p:cNvSpPr/>
            <p:nvPr/>
          </p:nvSpPr>
          <p:spPr>
            <a:xfrm>
              <a:off x="1453725" y="1449575"/>
              <a:ext cx="26850" cy="43550"/>
            </a:xfrm>
            <a:custGeom>
              <a:avLst/>
              <a:gdLst/>
              <a:ahLst/>
              <a:cxnLst/>
              <a:rect l="l" t="t" r="r" b="b"/>
              <a:pathLst>
                <a:path w="1074" h="1742" extrusionOk="0">
                  <a:moveTo>
                    <a:pt x="66" y="1"/>
                  </a:moveTo>
                  <a:lnTo>
                    <a:pt x="0" y="145"/>
                  </a:lnTo>
                  <a:cubicBezTo>
                    <a:pt x="603" y="393"/>
                    <a:pt x="891" y="1087"/>
                    <a:pt x="642" y="1676"/>
                  </a:cubicBezTo>
                  <a:lnTo>
                    <a:pt x="799" y="1742"/>
                  </a:lnTo>
                  <a:cubicBezTo>
                    <a:pt x="1074" y="1061"/>
                    <a:pt x="747" y="276"/>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0"/>
            <p:cNvSpPr/>
            <p:nvPr/>
          </p:nvSpPr>
          <p:spPr>
            <a:xfrm>
              <a:off x="1340800" y="1392275"/>
              <a:ext cx="87100" cy="195450"/>
            </a:xfrm>
            <a:custGeom>
              <a:avLst/>
              <a:gdLst/>
              <a:ahLst/>
              <a:cxnLst/>
              <a:rect l="l" t="t" r="r" b="b"/>
              <a:pathLst>
                <a:path w="3484" h="7818" extrusionOk="0">
                  <a:moveTo>
                    <a:pt x="2159" y="1"/>
                  </a:moveTo>
                  <a:cubicBezTo>
                    <a:pt x="2151" y="1"/>
                    <a:pt x="2143" y="1"/>
                    <a:pt x="2135" y="2"/>
                  </a:cubicBezTo>
                  <a:cubicBezTo>
                    <a:pt x="1441" y="54"/>
                    <a:pt x="629" y="263"/>
                    <a:pt x="210" y="813"/>
                  </a:cubicBezTo>
                  <a:cubicBezTo>
                    <a:pt x="53" y="997"/>
                    <a:pt x="1" y="1232"/>
                    <a:pt x="66" y="1455"/>
                  </a:cubicBezTo>
                  <a:cubicBezTo>
                    <a:pt x="184" y="2005"/>
                    <a:pt x="341" y="2541"/>
                    <a:pt x="511" y="3078"/>
                  </a:cubicBezTo>
                  <a:cubicBezTo>
                    <a:pt x="721" y="3707"/>
                    <a:pt x="969" y="4322"/>
                    <a:pt x="1244" y="4924"/>
                  </a:cubicBezTo>
                  <a:cubicBezTo>
                    <a:pt x="1689" y="5958"/>
                    <a:pt x="2266" y="6927"/>
                    <a:pt x="2920" y="7818"/>
                  </a:cubicBezTo>
                  <a:lnTo>
                    <a:pt x="3483" y="7399"/>
                  </a:lnTo>
                  <a:cubicBezTo>
                    <a:pt x="2698" y="6338"/>
                    <a:pt x="2056" y="5160"/>
                    <a:pt x="1572" y="3929"/>
                  </a:cubicBezTo>
                  <a:cubicBezTo>
                    <a:pt x="1506" y="3772"/>
                    <a:pt x="1611" y="3602"/>
                    <a:pt x="1768" y="3576"/>
                  </a:cubicBezTo>
                  <a:cubicBezTo>
                    <a:pt x="2174" y="3510"/>
                    <a:pt x="2567" y="3379"/>
                    <a:pt x="2920" y="3183"/>
                  </a:cubicBezTo>
                  <a:cubicBezTo>
                    <a:pt x="3051" y="3117"/>
                    <a:pt x="3117" y="2973"/>
                    <a:pt x="3090" y="2843"/>
                  </a:cubicBezTo>
                  <a:cubicBezTo>
                    <a:pt x="3038" y="2607"/>
                    <a:pt x="2972" y="2371"/>
                    <a:pt x="2907" y="2136"/>
                  </a:cubicBezTo>
                  <a:cubicBezTo>
                    <a:pt x="2750" y="1520"/>
                    <a:pt x="2580" y="892"/>
                    <a:pt x="2462" y="250"/>
                  </a:cubicBezTo>
                  <a:cubicBezTo>
                    <a:pt x="2437" y="114"/>
                    <a:pt x="2306" y="1"/>
                    <a:pt x="21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0"/>
            <p:cNvSpPr/>
            <p:nvPr/>
          </p:nvSpPr>
          <p:spPr>
            <a:xfrm>
              <a:off x="1357175" y="1472825"/>
              <a:ext cx="149925" cy="162450"/>
            </a:xfrm>
            <a:custGeom>
              <a:avLst/>
              <a:gdLst/>
              <a:ahLst/>
              <a:cxnLst/>
              <a:rect l="l" t="t" r="r" b="b"/>
              <a:pathLst>
                <a:path w="5997" h="6498" extrusionOk="0">
                  <a:moveTo>
                    <a:pt x="668" y="0"/>
                  </a:moveTo>
                  <a:lnTo>
                    <a:pt x="0" y="210"/>
                  </a:lnTo>
                  <a:cubicBezTo>
                    <a:pt x="341" y="1270"/>
                    <a:pt x="812" y="2304"/>
                    <a:pt x="1375" y="3273"/>
                  </a:cubicBezTo>
                  <a:cubicBezTo>
                    <a:pt x="1702" y="3836"/>
                    <a:pt x="2056" y="4386"/>
                    <a:pt x="2448" y="4923"/>
                  </a:cubicBezTo>
                  <a:cubicBezTo>
                    <a:pt x="2776" y="5381"/>
                    <a:pt x="3129" y="5813"/>
                    <a:pt x="3496" y="6232"/>
                  </a:cubicBezTo>
                  <a:cubicBezTo>
                    <a:pt x="3625" y="6397"/>
                    <a:pt x="3818" y="6498"/>
                    <a:pt x="4026" y="6498"/>
                  </a:cubicBezTo>
                  <a:cubicBezTo>
                    <a:pt x="4050" y="6498"/>
                    <a:pt x="4074" y="6497"/>
                    <a:pt x="4098" y="6494"/>
                  </a:cubicBezTo>
                  <a:cubicBezTo>
                    <a:pt x="4805" y="6481"/>
                    <a:pt x="5460" y="5944"/>
                    <a:pt x="5905" y="5407"/>
                  </a:cubicBezTo>
                  <a:cubicBezTo>
                    <a:pt x="5996" y="5276"/>
                    <a:pt x="5996" y="5106"/>
                    <a:pt x="5892" y="4988"/>
                  </a:cubicBezTo>
                  <a:cubicBezTo>
                    <a:pt x="5447" y="4517"/>
                    <a:pt x="5028" y="4019"/>
                    <a:pt x="4609" y="3522"/>
                  </a:cubicBezTo>
                  <a:cubicBezTo>
                    <a:pt x="4465" y="3339"/>
                    <a:pt x="4308" y="3155"/>
                    <a:pt x="4150" y="2972"/>
                  </a:cubicBezTo>
                  <a:cubicBezTo>
                    <a:pt x="4089" y="2902"/>
                    <a:pt x="3999" y="2867"/>
                    <a:pt x="3907" y="2867"/>
                  </a:cubicBezTo>
                  <a:cubicBezTo>
                    <a:pt x="3861" y="2867"/>
                    <a:pt x="3814" y="2876"/>
                    <a:pt x="3771" y="2894"/>
                  </a:cubicBezTo>
                  <a:cubicBezTo>
                    <a:pt x="3404" y="3077"/>
                    <a:pt x="3077" y="3326"/>
                    <a:pt x="2789" y="3614"/>
                  </a:cubicBezTo>
                  <a:cubicBezTo>
                    <a:pt x="2736" y="3667"/>
                    <a:pt x="2667" y="3693"/>
                    <a:pt x="2599" y="3693"/>
                  </a:cubicBezTo>
                  <a:cubicBezTo>
                    <a:pt x="2515" y="3693"/>
                    <a:pt x="2433" y="3654"/>
                    <a:pt x="2383" y="3574"/>
                  </a:cubicBezTo>
                  <a:cubicBezTo>
                    <a:pt x="1663" y="2462"/>
                    <a:pt x="1087" y="1257"/>
                    <a:pt x="6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9" name="Google Shape;2349;p70"/>
          <p:cNvGrpSpPr/>
          <p:nvPr/>
        </p:nvGrpSpPr>
        <p:grpSpPr>
          <a:xfrm>
            <a:off x="1243085" y="404701"/>
            <a:ext cx="649561" cy="450610"/>
            <a:chOff x="5377172" y="1129776"/>
            <a:chExt cx="649561" cy="450610"/>
          </a:xfrm>
        </p:grpSpPr>
        <p:sp>
          <p:nvSpPr>
            <p:cNvPr id="2350" name="Google Shape;2350;p70"/>
            <p:cNvSpPr/>
            <p:nvPr/>
          </p:nvSpPr>
          <p:spPr>
            <a:xfrm>
              <a:off x="5377172" y="1129776"/>
              <a:ext cx="649561" cy="450610"/>
            </a:xfrm>
            <a:custGeom>
              <a:avLst/>
              <a:gdLst/>
              <a:ahLst/>
              <a:cxnLst/>
              <a:rect l="l" t="t" r="r" b="b"/>
              <a:pathLst>
                <a:path w="9674" h="6711" extrusionOk="0">
                  <a:moveTo>
                    <a:pt x="688" y="0"/>
                  </a:moveTo>
                  <a:cubicBezTo>
                    <a:pt x="313" y="0"/>
                    <a:pt x="1" y="312"/>
                    <a:pt x="1" y="687"/>
                  </a:cubicBezTo>
                  <a:lnTo>
                    <a:pt x="1" y="4986"/>
                  </a:lnTo>
                  <a:cubicBezTo>
                    <a:pt x="1" y="5361"/>
                    <a:pt x="313" y="5674"/>
                    <a:pt x="688" y="5674"/>
                  </a:cubicBezTo>
                  <a:lnTo>
                    <a:pt x="8499" y="5674"/>
                  </a:lnTo>
                  <a:lnTo>
                    <a:pt x="9673" y="6711"/>
                  </a:lnTo>
                  <a:lnTo>
                    <a:pt x="9673" y="687"/>
                  </a:lnTo>
                  <a:cubicBezTo>
                    <a:pt x="9673" y="312"/>
                    <a:pt x="9361" y="0"/>
                    <a:pt x="8986"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0"/>
            <p:cNvSpPr/>
            <p:nvPr/>
          </p:nvSpPr>
          <p:spPr>
            <a:xfrm>
              <a:off x="5584678" y="1216191"/>
              <a:ext cx="245885" cy="225741"/>
            </a:xfrm>
            <a:custGeom>
              <a:avLst/>
              <a:gdLst/>
              <a:ahLst/>
              <a:cxnLst/>
              <a:rect l="l" t="t" r="r" b="b"/>
              <a:pathLst>
                <a:path w="3662" h="3362" extrusionOk="0">
                  <a:moveTo>
                    <a:pt x="775" y="275"/>
                  </a:moveTo>
                  <a:cubicBezTo>
                    <a:pt x="1075" y="275"/>
                    <a:pt x="1200" y="600"/>
                    <a:pt x="1200" y="1000"/>
                  </a:cubicBezTo>
                  <a:cubicBezTo>
                    <a:pt x="1200" y="1425"/>
                    <a:pt x="1050" y="1737"/>
                    <a:pt x="775" y="1737"/>
                  </a:cubicBezTo>
                  <a:cubicBezTo>
                    <a:pt x="500" y="1737"/>
                    <a:pt x="350" y="1425"/>
                    <a:pt x="350" y="1000"/>
                  </a:cubicBezTo>
                  <a:cubicBezTo>
                    <a:pt x="350" y="600"/>
                    <a:pt x="500" y="275"/>
                    <a:pt x="775" y="275"/>
                  </a:cubicBezTo>
                  <a:close/>
                  <a:moveTo>
                    <a:pt x="787" y="0"/>
                  </a:moveTo>
                  <a:cubicBezTo>
                    <a:pt x="362" y="0"/>
                    <a:pt x="0" y="363"/>
                    <a:pt x="0" y="1025"/>
                  </a:cubicBezTo>
                  <a:cubicBezTo>
                    <a:pt x="13" y="1675"/>
                    <a:pt x="337" y="2000"/>
                    <a:pt x="762" y="2000"/>
                  </a:cubicBezTo>
                  <a:cubicBezTo>
                    <a:pt x="1187" y="2000"/>
                    <a:pt x="1537" y="1662"/>
                    <a:pt x="1537" y="975"/>
                  </a:cubicBezTo>
                  <a:cubicBezTo>
                    <a:pt x="1537" y="350"/>
                    <a:pt x="1237" y="0"/>
                    <a:pt x="787" y="0"/>
                  </a:cubicBezTo>
                  <a:close/>
                  <a:moveTo>
                    <a:pt x="2887" y="1612"/>
                  </a:moveTo>
                  <a:cubicBezTo>
                    <a:pt x="3199" y="1612"/>
                    <a:pt x="3312" y="1950"/>
                    <a:pt x="3312" y="2337"/>
                  </a:cubicBezTo>
                  <a:cubicBezTo>
                    <a:pt x="3312" y="2774"/>
                    <a:pt x="3162" y="3087"/>
                    <a:pt x="2887" y="3087"/>
                  </a:cubicBezTo>
                  <a:cubicBezTo>
                    <a:pt x="2624" y="3087"/>
                    <a:pt x="2462" y="2762"/>
                    <a:pt x="2462" y="2350"/>
                  </a:cubicBezTo>
                  <a:lnTo>
                    <a:pt x="2474" y="2350"/>
                  </a:lnTo>
                  <a:cubicBezTo>
                    <a:pt x="2474" y="1937"/>
                    <a:pt x="2624" y="1612"/>
                    <a:pt x="2887" y="1612"/>
                  </a:cubicBezTo>
                  <a:close/>
                  <a:moveTo>
                    <a:pt x="2899" y="1350"/>
                  </a:moveTo>
                  <a:cubicBezTo>
                    <a:pt x="2474" y="1350"/>
                    <a:pt x="2112" y="1725"/>
                    <a:pt x="2112" y="2375"/>
                  </a:cubicBezTo>
                  <a:cubicBezTo>
                    <a:pt x="2124" y="3024"/>
                    <a:pt x="2449" y="3349"/>
                    <a:pt x="2874" y="3349"/>
                  </a:cubicBezTo>
                  <a:cubicBezTo>
                    <a:pt x="3299" y="3349"/>
                    <a:pt x="3662" y="3012"/>
                    <a:pt x="3662" y="2325"/>
                  </a:cubicBezTo>
                  <a:cubicBezTo>
                    <a:pt x="3662" y="1700"/>
                    <a:pt x="3362" y="1350"/>
                    <a:pt x="2899" y="1350"/>
                  </a:cubicBezTo>
                  <a:close/>
                  <a:moveTo>
                    <a:pt x="2649" y="0"/>
                  </a:moveTo>
                  <a:lnTo>
                    <a:pt x="737" y="3362"/>
                  </a:lnTo>
                  <a:lnTo>
                    <a:pt x="1012" y="3362"/>
                  </a:lnTo>
                  <a:lnTo>
                    <a:pt x="29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55"/>
        <p:cNvGrpSpPr/>
        <p:nvPr/>
      </p:nvGrpSpPr>
      <p:grpSpPr>
        <a:xfrm>
          <a:off x="0" y="0"/>
          <a:ext cx="0" cy="0"/>
          <a:chOff x="0" y="0"/>
          <a:chExt cx="0" cy="0"/>
        </a:xfrm>
      </p:grpSpPr>
      <p:sp>
        <p:nvSpPr>
          <p:cNvPr id="2356" name="Google Shape;2356;p71"/>
          <p:cNvSpPr txBox="1">
            <a:spLocks noGrp="1"/>
          </p:cNvSpPr>
          <p:nvPr>
            <p:ph type="body" idx="1"/>
          </p:nvPr>
        </p:nvSpPr>
        <p:spPr>
          <a:xfrm>
            <a:off x="3290680" y="1766725"/>
            <a:ext cx="5143200" cy="815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You can write the details and another description here</a:t>
            </a:r>
            <a:endParaRPr/>
          </a:p>
          <a:p>
            <a:pPr marL="457200" lvl="0" indent="-317500" algn="l" rtl="0">
              <a:spcBef>
                <a:spcPts val="0"/>
              </a:spcBef>
              <a:spcAft>
                <a:spcPts val="0"/>
              </a:spcAft>
              <a:buSzPts val="1400"/>
              <a:buChar char="■"/>
            </a:pPr>
            <a:r>
              <a:rPr lang="en"/>
              <a:t>You can write the details and another description here</a:t>
            </a:r>
            <a:endParaRPr/>
          </a:p>
          <a:p>
            <a:pPr marL="457200" lvl="0" indent="-317500" algn="l" rtl="0">
              <a:spcBef>
                <a:spcPts val="0"/>
              </a:spcBef>
              <a:spcAft>
                <a:spcPts val="0"/>
              </a:spcAft>
              <a:buSzPts val="1400"/>
              <a:buChar char="■"/>
            </a:pPr>
            <a:r>
              <a:rPr lang="en"/>
              <a:t>You can write the details and another description here</a:t>
            </a:r>
            <a:endParaRPr/>
          </a:p>
        </p:txBody>
      </p:sp>
      <p:sp>
        <p:nvSpPr>
          <p:cNvPr id="2357" name="Google Shape;2357;p71"/>
          <p:cNvSpPr txBox="1">
            <a:spLocks noGrp="1"/>
          </p:cNvSpPr>
          <p:nvPr>
            <p:ph type="body" idx="2"/>
          </p:nvPr>
        </p:nvSpPr>
        <p:spPr>
          <a:xfrm>
            <a:off x="3290680" y="3203925"/>
            <a:ext cx="5143200" cy="815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You can write the details and another description here</a:t>
            </a:r>
            <a:endParaRPr/>
          </a:p>
          <a:p>
            <a:pPr marL="457200" lvl="0" indent="-317500" algn="l" rtl="0">
              <a:spcBef>
                <a:spcPts val="0"/>
              </a:spcBef>
              <a:spcAft>
                <a:spcPts val="0"/>
              </a:spcAft>
              <a:buSzPts val="1400"/>
              <a:buChar char="■"/>
            </a:pPr>
            <a:r>
              <a:rPr lang="en"/>
              <a:t>You can write the details and another description here</a:t>
            </a:r>
            <a:endParaRPr/>
          </a:p>
          <a:p>
            <a:pPr marL="457200" lvl="0" indent="-317500" algn="l" rtl="0">
              <a:spcBef>
                <a:spcPts val="0"/>
              </a:spcBef>
              <a:spcAft>
                <a:spcPts val="0"/>
              </a:spcAft>
              <a:buSzPts val="1400"/>
              <a:buChar char="■"/>
            </a:pPr>
            <a:r>
              <a:rPr lang="en"/>
              <a:t>You can write the details and another description here</a:t>
            </a:r>
            <a:endParaRPr/>
          </a:p>
        </p:txBody>
      </p:sp>
      <p:sp>
        <p:nvSpPr>
          <p:cNvPr id="2358" name="Google Shape;2358;p71"/>
          <p:cNvSpPr txBox="1">
            <a:spLocks noGrp="1"/>
          </p:cNvSpPr>
          <p:nvPr>
            <p:ph type="subTitle" idx="3"/>
          </p:nvPr>
        </p:nvSpPr>
        <p:spPr>
          <a:xfrm>
            <a:off x="3290675" y="1369100"/>
            <a:ext cx="5143200" cy="42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2359" name="Google Shape;2359;p71"/>
          <p:cNvSpPr txBox="1">
            <a:spLocks noGrp="1"/>
          </p:cNvSpPr>
          <p:nvPr>
            <p:ph type="subTitle" idx="4"/>
          </p:nvPr>
        </p:nvSpPr>
        <p:spPr>
          <a:xfrm>
            <a:off x="3290675" y="2805148"/>
            <a:ext cx="5143200" cy="42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2360" name="Google Shape;2360;p71"/>
          <p:cNvSpPr txBox="1">
            <a:spLocks noGrp="1"/>
          </p:cNvSpPr>
          <p:nvPr>
            <p:ph type="title"/>
          </p:nvPr>
        </p:nvSpPr>
        <p:spPr>
          <a:xfrm>
            <a:off x="720000" y="44522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overview</a:t>
            </a:r>
            <a:endParaRPr/>
          </a:p>
        </p:txBody>
      </p:sp>
      <p:grpSp>
        <p:nvGrpSpPr>
          <p:cNvPr id="2361" name="Google Shape;2361;p71"/>
          <p:cNvGrpSpPr/>
          <p:nvPr/>
        </p:nvGrpSpPr>
        <p:grpSpPr>
          <a:xfrm>
            <a:off x="1459764" y="1406873"/>
            <a:ext cx="1766164" cy="2998437"/>
            <a:chOff x="1352900" y="1539660"/>
            <a:chExt cx="1456149" cy="2472122"/>
          </a:xfrm>
        </p:grpSpPr>
        <p:sp>
          <p:nvSpPr>
            <p:cNvPr id="2362" name="Google Shape;2362;p71"/>
            <p:cNvSpPr/>
            <p:nvPr/>
          </p:nvSpPr>
          <p:spPr>
            <a:xfrm>
              <a:off x="1714344" y="2148226"/>
              <a:ext cx="421627" cy="563292"/>
            </a:xfrm>
            <a:custGeom>
              <a:avLst/>
              <a:gdLst/>
              <a:ahLst/>
              <a:cxnLst/>
              <a:rect l="l" t="t" r="r" b="b"/>
              <a:pathLst>
                <a:path w="6137" h="8199" extrusionOk="0">
                  <a:moveTo>
                    <a:pt x="2921" y="1"/>
                  </a:moveTo>
                  <a:cubicBezTo>
                    <a:pt x="2237" y="1"/>
                    <a:pt x="1570" y="248"/>
                    <a:pt x="1138" y="806"/>
                  </a:cubicBezTo>
                  <a:cubicBezTo>
                    <a:pt x="488" y="1644"/>
                    <a:pt x="450" y="2943"/>
                    <a:pt x="363" y="3956"/>
                  </a:cubicBezTo>
                  <a:cubicBezTo>
                    <a:pt x="276" y="5018"/>
                    <a:pt x="1" y="6530"/>
                    <a:pt x="863" y="7367"/>
                  </a:cubicBezTo>
                  <a:cubicBezTo>
                    <a:pt x="1454" y="7938"/>
                    <a:pt x="2323" y="8199"/>
                    <a:pt x="3190" y="8199"/>
                  </a:cubicBezTo>
                  <a:cubicBezTo>
                    <a:pt x="3916" y="8199"/>
                    <a:pt x="4641" y="8016"/>
                    <a:pt x="5199" y="7680"/>
                  </a:cubicBezTo>
                  <a:cubicBezTo>
                    <a:pt x="6086" y="7130"/>
                    <a:pt x="6136" y="6168"/>
                    <a:pt x="5949" y="5193"/>
                  </a:cubicBezTo>
                  <a:cubicBezTo>
                    <a:pt x="5837" y="4618"/>
                    <a:pt x="5662" y="4056"/>
                    <a:pt x="5599" y="3481"/>
                  </a:cubicBezTo>
                  <a:cubicBezTo>
                    <a:pt x="5512" y="2681"/>
                    <a:pt x="5649" y="1806"/>
                    <a:pt x="5224" y="1131"/>
                  </a:cubicBezTo>
                  <a:cubicBezTo>
                    <a:pt x="5137" y="1006"/>
                    <a:pt x="5037" y="894"/>
                    <a:pt x="4924" y="781"/>
                  </a:cubicBezTo>
                  <a:cubicBezTo>
                    <a:pt x="4418" y="288"/>
                    <a:pt x="3660" y="1"/>
                    <a:pt x="2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1"/>
            <p:cNvSpPr/>
            <p:nvPr/>
          </p:nvSpPr>
          <p:spPr>
            <a:xfrm>
              <a:off x="1775283" y="1718698"/>
              <a:ext cx="223283" cy="196558"/>
            </a:xfrm>
            <a:custGeom>
              <a:avLst/>
              <a:gdLst/>
              <a:ahLst/>
              <a:cxnLst/>
              <a:rect l="l" t="t" r="r" b="b"/>
              <a:pathLst>
                <a:path w="3250" h="2861" extrusionOk="0">
                  <a:moveTo>
                    <a:pt x="1589" y="0"/>
                  </a:moveTo>
                  <a:cubicBezTo>
                    <a:pt x="970" y="0"/>
                    <a:pt x="340" y="360"/>
                    <a:pt x="113" y="1260"/>
                  </a:cubicBezTo>
                  <a:cubicBezTo>
                    <a:pt x="1" y="1610"/>
                    <a:pt x="38" y="1985"/>
                    <a:pt x="201" y="2310"/>
                  </a:cubicBezTo>
                  <a:cubicBezTo>
                    <a:pt x="432" y="2650"/>
                    <a:pt x="816" y="2860"/>
                    <a:pt x="1227" y="2860"/>
                  </a:cubicBezTo>
                  <a:cubicBezTo>
                    <a:pt x="1239" y="2860"/>
                    <a:pt x="1251" y="2860"/>
                    <a:pt x="1263" y="2860"/>
                  </a:cubicBezTo>
                  <a:cubicBezTo>
                    <a:pt x="1276" y="2860"/>
                    <a:pt x="1290" y="2860"/>
                    <a:pt x="1303" y="2860"/>
                  </a:cubicBezTo>
                  <a:cubicBezTo>
                    <a:pt x="1850" y="2860"/>
                    <a:pt x="2358" y="2612"/>
                    <a:pt x="2688" y="2185"/>
                  </a:cubicBezTo>
                  <a:cubicBezTo>
                    <a:pt x="3250" y="1472"/>
                    <a:pt x="3100" y="823"/>
                    <a:pt x="2675" y="410"/>
                  </a:cubicBezTo>
                  <a:cubicBezTo>
                    <a:pt x="2394" y="154"/>
                    <a:pt x="1994" y="0"/>
                    <a:pt x="15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1"/>
            <p:cNvSpPr/>
            <p:nvPr/>
          </p:nvSpPr>
          <p:spPr>
            <a:xfrm>
              <a:off x="2022543" y="3377864"/>
              <a:ext cx="168390" cy="584109"/>
            </a:xfrm>
            <a:custGeom>
              <a:avLst/>
              <a:gdLst/>
              <a:ahLst/>
              <a:cxnLst/>
              <a:rect l="l" t="t" r="r" b="b"/>
              <a:pathLst>
                <a:path w="2451" h="8502" extrusionOk="0">
                  <a:moveTo>
                    <a:pt x="1491" y="1"/>
                  </a:moveTo>
                  <a:cubicBezTo>
                    <a:pt x="1376" y="1"/>
                    <a:pt x="1246" y="29"/>
                    <a:pt x="1101" y="91"/>
                  </a:cubicBezTo>
                  <a:cubicBezTo>
                    <a:pt x="63" y="554"/>
                    <a:pt x="1" y="1928"/>
                    <a:pt x="63" y="2878"/>
                  </a:cubicBezTo>
                  <a:cubicBezTo>
                    <a:pt x="163" y="4290"/>
                    <a:pt x="538" y="5702"/>
                    <a:pt x="913" y="7052"/>
                  </a:cubicBezTo>
                  <a:cubicBezTo>
                    <a:pt x="1076" y="7639"/>
                    <a:pt x="1238" y="8177"/>
                    <a:pt x="1763" y="8502"/>
                  </a:cubicBezTo>
                  <a:cubicBezTo>
                    <a:pt x="1763" y="8502"/>
                    <a:pt x="1763" y="8502"/>
                    <a:pt x="1764" y="8502"/>
                  </a:cubicBezTo>
                  <a:cubicBezTo>
                    <a:pt x="1842" y="8502"/>
                    <a:pt x="2438" y="3201"/>
                    <a:pt x="2438" y="2716"/>
                  </a:cubicBezTo>
                  <a:cubicBezTo>
                    <a:pt x="2450" y="2178"/>
                    <a:pt x="2413" y="1641"/>
                    <a:pt x="2338" y="1116"/>
                  </a:cubicBezTo>
                  <a:cubicBezTo>
                    <a:pt x="2216" y="509"/>
                    <a:pt x="1981" y="1"/>
                    <a:pt x="1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1"/>
            <p:cNvSpPr/>
            <p:nvPr/>
          </p:nvSpPr>
          <p:spPr>
            <a:xfrm>
              <a:off x="2016566" y="3374497"/>
              <a:ext cx="177802" cy="590910"/>
            </a:xfrm>
            <a:custGeom>
              <a:avLst/>
              <a:gdLst/>
              <a:ahLst/>
              <a:cxnLst/>
              <a:rect l="l" t="t" r="r" b="b"/>
              <a:pathLst>
                <a:path w="2588" h="8601" extrusionOk="0">
                  <a:moveTo>
                    <a:pt x="1588" y="103"/>
                  </a:moveTo>
                  <a:cubicBezTo>
                    <a:pt x="1675" y="103"/>
                    <a:pt x="1775" y="115"/>
                    <a:pt x="1850" y="165"/>
                  </a:cubicBezTo>
                  <a:cubicBezTo>
                    <a:pt x="2100" y="290"/>
                    <a:pt x="2275" y="628"/>
                    <a:pt x="2375" y="1165"/>
                  </a:cubicBezTo>
                  <a:cubicBezTo>
                    <a:pt x="2462" y="1702"/>
                    <a:pt x="2500" y="2227"/>
                    <a:pt x="2487" y="2765"/>
                  </a:cubicBezTo>
                  <a:cubicBezTo>
                    <a:pt x="2475" y="3252"/>
                    <a:pt x="1950" y="7901"/>
                    <a:pt x="1837" y="8463"/>
                  </a:cubicBezTo>
                  <a:cubicBezTo>
                    <a:pt x="1338" y="8151"/>
                    <a:pt x="1188" y="7613"/>
                    <a:pt x="1050" y="7101"/>
                  </a:cubicBezTo>
                  <a:cubicBezTo>
                    <a:pt x="700" y="5814"/>
                    <a:pt x="300" y="4377"/>
                    <a:pt x="200" y="2927"/>
                  </a:cubicBezTo>
                  <a:cubicBezTo>
                    <a:pt x="100" y="1428"/>
                    <a:pt x="425" y="540"/>
                    <a:pt x="1213" y="190"/>
                  </a:cubicBezTo>
                  <a:cubicBezTo>
                    <a:pt x="1325" y="140"/>
                    <a:pt x="1463" y="103"/>
                    <a:pt x="1588" y="103"/>
                  </a:cubicBezTo>
                  <a:close/>
                  <a:moveTo>
                    <a:pt x="1560" y="1"/>
                  </a:moveTo>
                  <a:cubicBezTo>
                    <a:pt x="1429" y="1"/>
                    <a:pt x="1296" y="35"/>
                    <a:pt x="1175" y="103"/>
                  </a:cubicBezTo>
                  <a:cubicBezTo>
                    <a:pt x="350" y="465"/>
                    <a:pt x="0" y="1390"/>
                    <a:pt x="100" y="2940"/>
                  </a:cubicBezTo>
                  <a:cubicBezTo>
                    <a:pt x="200" y="4389"/>
                    <a:pt x="600" y="5839"/>
                    <a:pt x="950" y="7126"/>
                  </a:cubicBezTo>
                  <a:cubicBezTo>
                    <a:pt x="1113" y="7676"/>
                    <a:pt x="1263" y="8251"/>
                    <a:pt x="1825" y="8588"/>
                  </a:cubicBezTo>
                  <a:lnTo>
                    <a:pt x="1850" y="8601"/>
                  </a:lnTo>
                  <a:lnTo>
                    <a:pt x="1875" y="8588"/>
                  </a:lnTo>
                  <a:cubicBezTo>
                    <a:pt x="1912" y="8576"/>
                    <a:pt x="1950" y="8551"/>
                    <a:pt x="2262" y="5826"/>
                  </a:cubicBezTo>
                  <a:cubicBezTo>
                    <a:pt x="2425" y="4502"/>
                    <a:pt x="2575" y="3015"/>
                    <a:pt x="2575" y="2765"/>
                  </a:cubicBezTo>
                  <a:cubicBezTo>
                    <a:pt x="2587" y="2227"/>
                    <a:pt x="2550" y="1690"/>
                    <a:pt x="2475" y="1153"/>
                  </a:cubicBezTo>
                  <a:cubicBezTo>
                    <a:pt x="2362" y="578"/>
                    <a:pt x="2175" y="215"/>
                    <a:pt x="1887" y="78"/>
                  </a:cubicBezTo>
                  <a:cubicBezTo>
                    <a:pt x="1784" y="26"/>
                    <a:pt x="1672" y="1"/>
                    <a:pt x="15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1"/>
            <p:cNvSpPr/>
            <p:nvPr/>
          </p:nvSpPr>
          <p:spPr>
            <a:xfrm>
              <a:off x="1586420" y="3489849"/>
              <a:ext cx="175191" cy="486070"/>
            </a:xfrm>
            <a:custGeom>
              <a:avLst/>
              <a:gdLst/>
              <a:ahLst/>
              <a:cxnLst/>
              <a:rect l="l" t="t" r="r" b="b"/>
              <a:pathLst>
                <a:path w="2550" h="7075" extrusionOk="0">
                  <a:moveTo>
                    <a:pt x="1110" y="0"/>
                  </a:moveTo>
                  <a:cubicBezTo>
                    <a:pt x="844" y="0"/>
                    <a:pt x="597" y="135"/>
                    <a:pt x="438" y="448"/>
                  </a:cubicBezTo>
                  <a:cubicBezTo>
                    <a:pt x="1" y="1273"/>
                    <a:pt x="263" y="3185"/>
                    <a:pt x="263" y="4110"/>
                  </a:cubicBezTo>
                  <a:cubicBezTo>
                    <a:pt x="263" y="4997"/>
                    <a:pt x="288" y="5872"/>
                    <a:pt x="350" y="6747"/>
                  </a:cubicBezTo>
                  <a:cubicBezTo>
                    <a:pt x="350" y="6822"/>
                    <a:pt x="338" y="7047"/>
                    <a:pt x="438" y="7072"/>
                  </a:cubicBezTo>
                  <a:cubicBezTo>
                    <a:pt x="442" y="7073"/>
                    <a:pt x="446" y="7074"/>
                    <a:pt x="451" y="7074"/>
                  </a:cubicBezTo>
                  <a:cubicBezTo>
                    <a:pt x="552" y="7074"/>
                    <a:pt x="828" y="6719"/>
                    <a:pt x="875" y="6659"/>
                  </a:cubicBezTo>
                  <a:cubicBezTo>
                    <a:pt x="1725" y="5472"/>
                    <a:pt x="2425" y="3910"/>
                    <a:pt x="2512" y="2435"/>
                  </a:cubicBezTo>
                  <a:cubicBezTo>
                    <a:pt x="2550" y="1823"/>
                    <a:pt x="2487" y="1186"/>
                    <a:pt x="2163" y="686"/>
                  </a:cubicBezTo>
                  <a:cubicBezTo>
                    <a:pt x="2138" y="636"/>
                    <a:pt x="2113" y="598"/>
                    <a:pt x="2075" y="561"/>
                  </a:cubicBezTo>
                  <a:cubicBezTo>
                    <a:pt x="1816" y="218"/>
                    <a:pt x="1448"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1"/>
            <p:cNvSpPr/>
            <p:nvPr/>
          </p:nvSpPr>
          <p:spPr>
            <a:xfrm>
              <a:off x="1590748" y="3486826"/>
              <a:ext cx="175191" cy="493215"/>
            </a:xfrm>
            <a:custGeom>
              <a:avLst/>
              <a:gdLst/>
              <a:ahLst/>
              <a:cxnLst/>
              <a:rect l="l" t="t" r="r" b="b"/>
              <a:pathLst>
                <a:path w="2550" h="7179" extrusionOk="0">
                  <a:moveTo>
                    <a:pt x="1037" y="92"/>
                  </a:moveTo>
                  <a:cubicBezTo>
                    <a:pt x="1412" y="130"/>
                    <a:pt x="1762" y="330"/>
                    <a:pt x="1975" y="642"/>
                  </a:cubicBezTo>
                  <a:cubicBezTo>
                    <a:pt x="2000" y="680"/>
                    <a:pt x="2037" y="717"/>
                    <a:pt x="2062" y="767"/>
                  </a:cubicBezTo>
                  <a:cubicBezTo>
                    <a:pt x="2337" y="1192"/>
                    <a:pt x="2449" y="1754"/>
                    <a:pt x="2399" y="2479"/>
                  </a:cubicBezTo>
                  <a:cubicBezTo>
                    <a:pt x="2312" y="3829"/>
                    <a:pt x="1725" y="5366"/>
                    <a:pt x="762" y="6678"/>
                  </a:cubicBezTo>
                  <a:cubicBezTo>
                    <a:pt x="662" y="6841"/>
                    <a:pt x="537" y="6978"/>
                    <a:pt x="387" y="7078"/>
                  </a:cubicBezTo>
                  <a:cubicBezTo>
                    <a:pt x="362" y="7078"/>
                    <a:pt x="337" y="6991"/>
                    <a:pt x="337" y="6841"/>
                  </a:cubicBezTo>
                  <a:lnTo>
                    <a:pt x="337" y="6791"/>
                  </a:lnTo>
                  <a:cubicBezTo>
                    <a:pt x="275" y="5916"/>
                    <a:pt x="250" y="5041"/>
                    <a:pt x="250" y="4166"/>
                  </a:cubicBezTo>
                  <a:cubicBezTo>
                    <a:pt x="250" y="3929"/>
                    <a:pt x="237" y="3629"/>
                    <a:pt x="213" y="3317"/>
                  </a:cubicBezTo>
                  <a:cubicBezTo>
                    <a:pt x="163" y="2342"/>
                    <a:pt x="100" y="1117"/>
                    <a:pt x="412" y="505"/>
                  </a:cubicBezTo>
                  <a:cubicBezTo>
                    <a:pt x="512" y="280"/>
                    <a:pt x="725" y="117"/>
                    <a:pt x="975" y="92"/>
                  </a:cubicBezTo>
                  <a:close/>
                  <a:moveTo>
                    <a:pt x="1054" y="1"/>
                  </a:moveTo>
                  <a:cubicBezTo>
                    <a:pt x="1028" y="1"/>
                    <a:pt x="1001" y="2"/>
                    <a:pt x="975" y="5"/>
                  </a:cubicBezTo>
                  <a:cubicBezTo>
                    <a:pt x="687" y="30"/>
                    <a:pt x="437" y="205"/>
                    <a:pt x="325" y="467"/>
                  </a:cubicBezTo>
                  <a:cubicBezTo>
                    <a:pt x="0" y="1105"/>
                    <a:pt x="63" y="2342"/>
                    <a:pt x="113" y="3329"/>
                  </a:cubicBezTo>
                  <a:cubicBezTo>
                    <a:pt x="138" y="3641"/>
                    <a:pt x="150" y="3929"/>
                    <a:pt x="150" y="4166"/>
                  </a:cubicBezTo>
                  <a:cubicBezTo>
                    <a:pt x="150" y="5041"/>
                    <a:pt x="175" y="5928"/>
                    <a:pt x="237" y="6791"/>
                  </a:cubicBezTo>
                  <a:cubicBezTo>
                    <a:pt x="237" y="6816"/>
                    <a:pt x="237" y="6828"/>
                    <a:pt x="237" y="6841"/>
                  </a:cubicBezTo>
                  <a:cubicBezTo>
                    <a:pt x="237" y="6966"/>
                    <a:pt x="237" y="7141"/>
                    <a:pt x="350" y="7178"/>
                  </a:cubicBezTo>
                  <a:lnTo>
                    <a:pt x="375" y="7178"/>
                  </a:lnTo>
                  <a:cubicBezTo>
                    <a:pt x="525" y="7178"/>
                    <a:pt x="787" y="6816"/>
                    <a:pt x="850" y="6741"/>
                  </a:cubicBezTo>
                  <a:cubicBezTo>
                    <a:pt x="1812" y="5403"/>
                    <a:pt x="2412" y="3854"/>
                    <a:pt x="2499" y="2479"/>
                  </a:cubicBezTo>
                  <a:cubicBezTo>
                    <a:pt x="2549" y="1729"/>
                    <a:pt x="2437" y="1142"/>
                    <a:pt x="2149" y="705"/>
                  </a:cubicBezTo>
                  <a:cubicBezTo>
                    <a:pt x="2112" y="655"/>
                    <a:pt x="2087" y="617"/>
                    <a:pt x="2062" y="580"/>
                  </a:cubicBezTo>
                  <a:cubicBezTo>
                    <a:pt x="1772" y="220"/>
                    <a:pt x="1396" y="1"/>
                    <a:pt x="10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1"/>
            <p:cNvSpPr/>
            <p:nvPr/>
          </p:nvSpPr>
          <p:spPr>
            <a:xfrm>
              <a:off x="1533175" y="2396792"/>
              <a:ext cx="736697" cy="1372195"/>
            </a:xfrm>
            <a:custGeom>
              <a:avLst/>
              <a:gdLst/>
              <a:ahLst/>
              <a:cxnLst/>
              <a:rect l="l" t="t" r="r" b="b"/>
              <a:pathLst>
                <a:path w="10723" h="19973" extrusionOk="0">
                  <a:moveTo>
                    <a:pt x="2950" y="0"/>
                  </a:moveTo>
                  <a:lnTo>
                    <a:pt x="2950" y="0"/>
                  </a:lnTo>
                  <a:cubicBezTo>
                    <a:pt x="2951" y="0"/>
                    <a:pt x="2951" y="1"/>
                    <a:pt x="2952" y="1"/>
                  </a:cubicBezTo>
                  <a:lnTo>
                    <a:pt x="2952" y="1"/>
                  </a:lnTo>
                  <a:cubicBezTo>
                    <a:pt x="2951" y="0"/>
                    <a:pt x="2951" y="0"/>
                    <a:pt x="2950" y="0"/>
                  </a:cubicBezTo>
                  <a:close/>
                  <a:moveTo>
                    <a:pt x="2952" y="1"/>
                  </a:moveTo>
                  <a:cubicBezTo>
                    <a:pt x="2963" y="6"/>
                    <a:pt x="2963" y="55"/>
                    <a:pt x="2963" y="138"/>
                  </a:cubicBezTo>
                  <a:cubicBezTo>
                    <a:pt x="2838" y="200"/>
                    <a:pt x="2738" y="288"/>
                    <a:pt x="2675" y="400"/>
                  </a:cubicBezTo>
                  <a:cubicBezTo>
                    <a:pt x="2225" y="1000"/>
                    <a:pt x="1850" y="1650"/>
                    <a:pt x="1550" y="2350"/>
                  </a:cubicBezTo>
                  <a:cubicBezTo>
                    <a:pt x="226" y="5349"/>
                    <a:pt x="338" y="8810"/>
                    <a:pt x="276" y="12084"/>
                  </a:cubicBezTo>
                  <a:cubicBezTo>
                    <a:pt x="213" y="14646"/>
                    <a:pt x="163" y="17208"/>
                    <a:pt x="1" y="19757"/>
                  </a:cubicBezTo>
                  <a:cubicBezTo>
                    <a:pt x="1126" y="19804"/>
                    <a:pt x="2251" y="19972"/>
                    <a:pt x="3377" y="19972"/>
                  </a:cubicBezTo>
                  <a:cubicBezTo>
                    <a:pt x="3451" y="19972"/>
                    <a:pt x="3525" y="19971"/>
                    <a:pt x="3600" y="19970"/>
                  </a:cubicBezTo>
                  <a:cubicBezTo>
                    <a:pt x="3837" y="17433"/>
                    <a:pt x="4225" y="14909"/>
                    <a:pt x="4450" y="12372"/>
                  </a:cubicBezTo>
                  <a:cubicBezTo>
                    <a:pt x="4575" y="11010"/>
                    <a:pt x="4550" y="9635"/>
                    <a:pt x="4687" y="8273"/>
                  </a:cubicBezTo>
                  <a:cubicBezTo>
                    <a:pt x="4762" y="7436"/>
                    <a:pt x="4837" y="6523"/>
                    <a:pt x="4974" y="5686"/>
                  </a:cubicBezTo>
                  <a:cubicBezTo>
                    <a:pt x="4987" y="5624"/>
                    <a:pt x="5037" y="5586"/>
                    <a:pt x="5099" y="5586"/>
                  </a:cubicBezTo>
                  <a:cubicBezTo>
                    <a:pt x="5249" y="5586"/>
                    <a:pt x="5455" y="5542"/>
                    <a:pt x="5617" y="5542"/>
                  </a:cubicBezTo>
                  <a:cubicBezTo>
                    <a:pt x="5752" y="5542"/>
                    <a:pt x="5857" y="5573"/>
                    <a:pt x="5874" y="5686"/>
                  </a:cubicBezTo>
                  <a:cubicBezTo>
                    <a:pt x="5949" y="6199"/>
                    <a:pt x="5999" y="6711"/>
                    <a:pt x="6012" y="7223"/>
                  </a:cubicBezTo>
                  <a:cubicBezTo>
                    <a:pt x="6062" y="8123"/>
                    <a:pt x="6087" y="9035"/>
                    <a:pt x="6149" y="9948"/>
                  </a:cubicBezTo>
                  <a:cubicBezTo>
                    <a:pt x="6187" y="10497"/>
                    <a:pt x="6487" y="15259"/>
                    <a:pt x="6774" y="18008"/>
                  </a:cubicBezTo>
                  <a:cubicBezTo>
                    <a:pt x="6898" y="19149"/>
                    <a:pt x="7010" y="19957"/>
                    <a:pt x="7121" y="19957"/>
                  </a:cubicBezTo>
                  <a:cubicBezTo>
                    <a:pt x="7122" y="19957"/>
                    <a:pt x="7123" y="19957"/>
                    <a:pt x="7124" y="19957"/>
                  </a:cubicBezTo>
                  <a:cubicBezTo>
                    <a:pt x="8336" y="19932"/>
                    <a:pt x="9548" y="19745"/>
                    <a:pt x="10723" y="19395"/>
                  </a:cubicBezTo>
                  <a:cubicBezTo>
                    <a:pt x="10561" y="19383"/>
                    <a:pt x="10561" y="12772"/>
                    <a:pt x="10548" y="12322"/>
                  </a:cubicBezTo>
                  <a:cubicBezTo>
                    <a:pt x="10461" y="10197"/>
                    <a:pt x="10211" y="8236"/>
                    <a:pt x="10098" y="6124"/>
                  </a:cubicBezTo>
                  <a:cubicBezTo>
                    <a:pt x="10023" y="4799"/>
                    <a:pt x="9786" y="3487"/>
                    <a:pt x="9373" y="2225"/>
                  </a:cubicBezTo>
                  <a:cubicBezTo>
                    <a:pt x="9136" y="1475"/>
                    <a:pt x="8636" y="750"/>
                    <a:pt x="8286" y="50"/>
                  </a:cubicBezTo>
                  <a:lnTo>
                    <a:pt x="4362" y="50"/>
                  </a:lnTo>
                  <a:cubicBezTo>
                    <a:pt x="4125" y="50"/>
                    <a:pt x="3871" y="68"/>
                    <a:pt x="3618" y="68"/>
                  </a:cubicBezTo>
                  <a:cubicBezTo>
                    <a:pt x="3391" y="68"/>
                    <a:pt x="3165" y="54"/>
                    <a:pt x="29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1"/>
            <p:cNvSpPr/>
            <p:nvPr/>
          </p:nvSpPr>
          <p:spPr>
            <a:xfrm>
              <a:off x="2086093" y="1880905"/>
              <a:ext cx="719521" cy="358627"/>
            </a:xfrm>
            <a:custGeom>
              <a:avLst/>
              <a:gdLst/>
              <a:ahLst/>
              <a:cxnLst/>
              <a:rect l="l" t="t" r="r" b="b"/>
              <a:pathLst>
                <a:path w="10473" h="5220" extrusionOk="0">
                  <a:moveTo>
                    <a:pt x="10397" y="0"/>
                  </a:moveTo>
                  <a:cubicBezTo>
                    <a:pt x="10353" y="0"/>
                    <a:pt x="10300" y="16"/>
                    <a:pt x="10260" y="36"/>
                  </a:cubicBezTo>
                  <a:cubicBezTo>
                    <a:pt x="9336" y="561"/>
                    <a:pt x="8411" y="1098"/>
                    <a:pt x="7524" y="1698"/>
                  </a:cubicBezTo>
                  <a:cubicBezTo>
                    <a:pt x="6736" y="2211"/>
                    <a:pt x="5799" y="2711"/>
                    <a:pt x="4862" y="2786"/>
                  </a:cubicBezTo>
                  <a:cubicBezTo>
                    <a:pt x="4560" y="2817"/>
                    <a:pt x="4255" y="2833"/>
                    <a:pt x="3951" y="2833"/>
                  </a:cubicBezTo>
                  <a:cubicBezTo>
                    <a:pt x="3173" y="2833"/>
                    <a:pt x="2392" y="2730"/>
                    <a:pt x="1638" y="2523"/>
                  </a:cubicBezTo>
                  <a:cubicBezTo>
                    <a:pt x="1450" y="2473"/>
                    <a:pt x="1204" y="2422"/>
                    <a:pt x="970" y="2422"/>
                  </a:cubicBezTo>
                  <a:cubicBezTo>
                    <a:pt x="798" y="2422"/>
                    <a:pt x="633" y="2449"/>
                    <a:pt x="501" y="2523"/>
                  </a:cubicBezTo>
                  <a:cubicBezTo>
                    <a:pt x="176" y="2686"/>
                    <a:pt x="13" y="3185"/>
                    <a:pt x="1" y="3510"/>
                  </a:cubicBezTo>
                  <a:cubicBezTo>
                    <a:pt x="1" y="3948"/>
                    <a:pt x="188" y="4360"/>
                    <a:pt x="538" y="4623"/>
                  </a:cubicBezTo>
                  <a:cubicBezTo>
                    <a:pt x="775" y="4785"/>
                    <a:pt x="1050" y="4910"/>
                    <a:pt x="1350" y="4972"/>
                  </a:cubicBezTo>
                  <a:cubicBezTo>
                    <a:pt x="1966" y="5139"/>
                    <a:pt x="2599" y="5219"/>
                    <a:pt x="3242" y="5219"/>
                  </a:cubicBezTo>
                  <a:cubicBezTo>
                    <a:pt x="3369" y="5219"/>
                    <a:pt x="3497" y="5216"/>
                    <a:pt x="3625" y="5210"/>
                  </a:cubicBezTo>
                  <a:cubicBezTo>
                    <a:pt x="5549" y="5097"/>
                    <a:pt x="7149" y="4085"/>
                    <a:pt x="8323" y="2598"/>
                  </a:cubicBezTo>
                  <a:cubicBezTo>
                    <a:pt x="8561" y="2248"/>
                    <a:pt x="8861" y="1961"/>
                    <a:pt x="9211" y="1748"/>
                  </a:cubicBezTo>
                  <a:cubicBezTo>
                    <a:pt x="9461" y="1611"/>
                    <a:pt x="9898" y="1511"/>
                    <a:pt x="10023" y="1223"/>
                  </a:cubicBezTo>
                  <a:cubicBezTo>
                    <a:pt x="10093" y="1033"/>
                    <a:pt x="9971" y="738"/>
                    <a:pt x="9778" y="738"/>
                  </a:cubicBezTo>
                  <a:cubicBezTo>
                    <a:pt x="9732" y="738"/>
                    <a:pt x="9682" y="755"/>
                    <a:pt x="9631" y="793"/>
                  </a:cubicBezTo>
                  <a:lnTo>
                    <a:pt x="9631" y="793"/>
                  </a:lnTo>
                  <a:lnTo>
                    <a:pt x="10335" y="261"/>
                  </a:lnTo>
                  <a:cubicBezTo>
                    <a:pt x="10385" y="224"/>
                    <a:pt x="10435" y="174"/>
                    <a:pt x="10460" y="111"/>
                  </a:cubicBezTo>
                  <a:cubicBezTo>
                    <a:pt x="10473" y="99"/>
                    <a:pt x="10473" y="74"/>
                    <a:pt x="10473" y="49"/>
                  </a:cubicBezTo>
                  <a:cubicBezTo>
                    <a:pt x="10467" y="13"/>
                    <a:pt x="10436" y="0"/>
                    <a:pt x="10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1"/>
            <p:cNvSpPr/>
            <p:nvPr/>
          </p:nvSpPr>
          <p:spPr>
            <a:xfrm>
              <a:off x="2082658" y="1876439"/>
              <a:ext cx="726392" cy="366734"/>
            </a:xfrm>
            <a:custGeom>
              <a:avLst/>
              <a:gdLst/>
              <a:ahLst/>
              <a:cxnLst/>
              <a:rect l="l" t="t" r="r" b="b"/>
              <a:pathLst>
                <a:path w="10573" h="5338" extrusionOk="0">
                  <a:moveTo>
                    <a:pt x="10448" y="114"/>
                  </a:moveTo>
                  <a:cubicBezTo>
                    <a:pt x="10460" y="114"/>
                    <a:pt x="10460" y="126"/>
                    <a:pt x="10460" y="126"/>
                  </a:cubicBezTo>
                  <a:cubicBezTo>
                    <a:pt x="10460" y="139"/>
                    <a:pt x="10460" y="151"/>
                    <a:pt x="10460" y="164"/>
                  </a:cubicBezTo>
                  <a:cubicBezTo>
                    <a:pt x="10435" y="214"/>
                    <a:pt x="10398" y="251"/>
                    <a:pt x="10348" y="289"/>
                  </a:cubicBezTo>
                  <a:lnTo>
                    <a:pt x="9636" y="826"/>
                  </a:lnTo>
                  <a:lnTo>
                    <a:pt x="9698" y="914"/>
                  </a:lnTo>
                  <a:cubicBezTo>
                    <a:pt x="9735" y="877"/>
                    <a:pt x="9779" y="858"/>
                    <a:pt x="9825" y="858"/>
                  </a:cubicBezTo>
                  <a:cubicBezTo>
                    <a:pt x="9858" y="858"/>
                    <a:pt x="9892" y="868"/>
                    <a:pt x="9923" y="889"/>
                  </a:cubicBezTo>
                  <a:cubicBezTo>
                    <a:pt x="10023" y="989"/>
                    <a:pt x="10061" y="1138"/>
                    <a:pt x="10023" y="1263"/>
                  </a:cubicBezTo>
                  <a:cubicBezTo>
                    <a:pt x="9936" y="1463"/>
                    <a:pt x="9686" y="1563"/>
                    <a:pt x="9461" y="1663"/>
                  </a:cubicBezTo>
                  <a:cubicBezTo>
                    <a:pt x="9386" y="1701"/>
                    <a:pt x="9298" y="1726"/>
                    <a:pt x="9236" y="1763"/>
                  </a:cubicBezTo>
                  <a:cubicBezTo>
                    <a:pt x="8873" y="1988"/>
                    <a:pt x="8561" y="2276"/>
                    <a:pt x="8324" y="2626"/>
                  </a:cubicBezTo>
                  <a:cubicBezTo>
                    <a:pt x="7074" y="4225"/>
                    <a:pt x="5462" y="5125"/>
                    <a:pt x="3675" y="5225"/>
                  </a:cubicBezTo>
                  <a:cubicBezTo>
                    <a:pt x="3549" y="5231"/>
                    <a:pt x="3423" y="5234"/>
                    <a:pt x="3297" y="5234"/>
                  </a:cubicBezTo>
                  <a:cubicBezTo>
                    <a:pt x="2661" y="5234"/>
                    <a:pt x="2028" y="5154"/>
                    <a:pt x="1413" y="4987"/>
                  </a:cubicBezTo>
                  <a:cubicBezTo>
                    <a:pt x="1125" y="4925"/>
                    <a:pt x="863" y="4812"/>
                    <a:pt x="613" y="4650"/>
                  </a:cubicBezTo>
                  <a:cubicBezTo>
                    <a:pt x="288" y="4388"/>
                    <a:pt x="101" y="4000"/>
                    <a:pt x="101" y="3588"/>
                  </a:cubicBezTo>
                  <a:cubicBezTo>
                    <a:pt x="101" y="3288"/>
                    <a:pt x="263" y="2788"/>
                    <a:pt x="576" y="2626"/>
                  </a:cubicBezTo>
                  <a:cubicBezTo>
                    <a:pt x="713" y="2563"/>
                    <a:pt x="863" y="2526"/>
                    <a:pt x="1013" y="2526"/>
                  </a:cubicBezTo>
                  <a:cubicBezTo>
                    <a:pt x="1238" y="2538"/>
                    <a:pt x="1463" y="2576"/>
                    <a:pt x="1675" y="2638"/>
                  </a:cubicBezTo>
                  <a:cubicBezTo>
                    <a:pt x="2430" y="2845"/>
                    <a:pt x="3210" y="2948"/>
                    <a:pt x="3993" y="2948"/>
                  </a:cubicBezTo>
                  <a:cubicBezTo>
                    <a:pt x="4299" y="2948"/>
                    <a:pt x="4606" y="2932"/>
                    <a:pt x="4912" y="2900"/>
                  </a:cubicBezTo>
                  <a:cubicBezTo>
                    <a:pt x="5712" y="2838"/>
                    <a:pt x="6574" y="2476"/>
                    <a:pt x="7586" y="1801"/>
                  </a:cubicBezTo>
                  <a:cubicBezTo>
                    <a:pt x="8486" y="1188"/>
                    <a:pt x="9436" y="651"/>
                    <a:pt x="10323" y="139"/>
                  </a:cubicBezTo>
                  <a:cubicBezTo>
                    <a:pt x="10360" y="114"/>
                    <a:pt x="10410" y="114"/>
                    <a:pt x="10448" y="114"/>
                  </a:cubicBezTo>
                  <a:close/>
                  <a:moveTo>
                    <a:pt x="10419" y="1"/>
                  </a:moveTo>
                  <a:cubicBezTo>
                    <a:pt x="10371" y="1"/>
                    <a:pt x="10326" y="15"/>
                    <a:pt x="10285" y="39"/>
                  </a:cubicBezTo>
                  <a:cubicBezTo>
                    <a:pt x="9398" y="539"/>
                    <a:pt x="8448" y="1088"/>
                    <a:pt x="7536" y="1701"/>
                  </a:cubicBezTo>
                  <a:cubicBezTo>
                    <a:pt x="6549" y="2376"/>
                    <a:pt x="5687" y="2726"/>
                    <a:pt x="4912" y="2801"/>
                  </a:cubicBezTo>
                  <a:cubicBezTo>
                    <a:pt x="4610" y="2832"/>
                    <a:pt x="4306" y="2848"/>
                    <a:pt x="4004" y="2848"/>
                  </a:cubicBezTo>
                  <a:cubicBezTo>
                    <a:pt x="3230" y="2848"/>
                    <a:pt x="2458" y="2745"/>
                    <a:pt x="1713" y="2538"/>
                  </a:cubicBezTo>
                  <a:cubicBezTo>
                    <a:pt x="1511" y="2488"/>
                    <a:pt x="1255" y="2437"/>
                    <a:pt x="1012" y="2437"/>
                  </a:cubicBezTo>
                  <a:cubicBezTo>
                    <a:pt x="834" y="2437"/>
                    <a:pt x="663" y="2464"/>
                    <a:pt x="526" y="2538"/>
                  </a:cubicBezTo>
                  <a:cubicBezTo>
                    <a:pt x="201" y="2713"/>
                    <a:pt x="13" y="3200"/>
                    <a:pt x="1" y="3575"/>
                  </a:cubicBezTo>
                  <a:cubicBezTo>
                    <a:pt x="1" y="4025"/>
                    <a:pt x="201" y="4450"/>
                    <a:pt x="551" y="4725"/>
                  </a:cubicBezTo>
                  <a:cubicBezTo>
                    <a:pt x="800" y="4900"/>
                    <a:pt x="1088" y="5025"/>
                    <a:pt x="1388" y="5087"/>
                  </a:cubicBezTo>
                  <a:cubicBezTo>
                    <a:pt x="2000" y="5250"/>
                    <a:pt x="2637" y="5337"/>
                    <a:pt x="3275" y="5337"/>
                  </a:cubicBezTo>
                  <a:cubicBezTo>
                    <a:pt x="3412" y="5337"/>
                    <a:pt x="3537" y="5337"/>
                    <a:pt x="3662" y="5300"/>
                  </a:cubicBezTo>
                  <a:cubicBezTo>
                    <a:pt x="5487" y="5200"/>
                    <a:pt x="7124" y="4288"/>
                    <a:pt x="8398" y="2663"/>
                  </a:cubicBezTo>
                  <a:cubicBezTo>
                    <a:pt x="8623" y="2338"/>
                    <a:pt x="8923" y="2051"/>
                    <a:pt x="9273" y="1838"/>
                  </a:cubicBezTo>
                  <a:cubicBezTo>
                    <a:pt x="9336" y="1801"/>
                    <a:pt x="9411" y="1763"/>
                    <a:pt x="9498" y="1738"/>
                  </a:cubicBezTo>
                  <a:cubicBezTo>
                    <a:pt x="9736" y="1638"/>
                    <a:pt x="10011" y="1526"/>
                    <a:pt x="10111" y="1288"/>
                  </a:cubicBezTo>
                  <a:cubicBezTo>
                    <a:pt x="10161" y="1113"/>
                    <a:pt x="10111" y="914"/>
                    <a:pt x="9973" y="789"/>
                  </a:cubicBezTo>
                  <a:cubicBezTo>
                    <a:pt x="9948" y="764"/>
                    <a:pt x="9911" y="751"/>
                    <a:pt x="9873" y="751"/>
                  </a:cubicBezTo>
                  <a:lnTo>
                    <a:pt x="10398" y="339"/>
                  </a:lnTo>
                  <a:cubicBezTo>
                    <a:pt x="10460" y="301"/>
                    <a:pt x="10510" y="251"/>
                    <a:pt x="10560" y="189"/>
                  </a:cubicBezTo>
                  <a:cubicBezTo>
                    <a:pt x="10573" y="151"/>
                    <a:pt x="10573" y="126"/>
                    <a:pt x="10573" y="89"/>
                  </a:cubicBezTo>
                  <a:cubicBezTo>
                    <a:pt x="10560" y="51"/>
                    <a:pt x="10535" y="26"/>
                    <a:pt x="10498" y="14"/>
                  </a:cubicBezTo>
                  <a:cubicBezTo>
                    <a:pt x="10471" y="5"/>
                    <a:pt x="10445" y="1"/>
                    <a:pt x="104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1"/>
            <p:cNvSpPr/>
            <p:nvPr/>
          </p:nvSpPr>
          <p:spPr>
            <a:xfrm>
              <a:off x="1931581" y="1952905"/>
              <a:ext cx="1786" cy="2611"/>
            </a:xfrm>
            <a:custGeom>
              <a:avLst/>
              <a:gdLst/>
              <a:ahLst/>
              <a:cxnLst/>
              <a:rect l="l" t="t" r="r" b="b"/>
              <a:pathLst>
                <a:path w="26" h="38" extrusionOk="0">
                  <a:moveTo>
                    <a:pt x="0" y="0"/>
                  </a:moveTo>
                  <a:cubicBezTo>
                    <a:pt x="0" y="13"/>
                    <a:pt x="0" y="25"/>
                    <a:pt x="0" y="38"/>
                  </a:cubicBezTo>
                  <a:lnTo>
                    <a:pt x="25" y="25"/>
                  </a:lnTo>
                  <a:lnTo>
                    <a:pt x="0" y="0"/>
                  </a:lnTo>
                  <a:close/>
                </a:path>
              </a:pathLst>
            </a:custGeom>
            <a:solidFill>
              <a:srgbClr val="5734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1"/>
            <p:cNvSpPr/>
            <p:nvPr/>
          </p:nvSpPr>
          <p:spPr>
            <a:xfrm>
              <a:off x="1919558" y="1952287"/>
              <a:ext cx="659407" cy="302016"/>
            </a:xfrm>
            <a:custGeom>
              <a:avLst/>
              <a:gdLst/>
              <a:ahLst/>
              <a:cxnLst/>
              <a:rect l="l" t="t" r="r" b="b"/>
              <a:pathLst>
                <a:path w="9598" h="4396" extrusionOk="0">
                  <a:moveTo>
                    <a:pt x="8686" y="1084"/>
                  </a:moveTo>
                  <a:cubicBezTo>
                    <a:pt x="8686" y="1084"/>
                    <a:pt x="8686" y="1084"/>
                    <a:pt x="8686" y="1084"/>
                  </a:cubicBezTo>
                  <a:lnTo>
                    <a:pt x="8686" y="1084"/>
                  </a:lnTo>
                  <a:cubicBezTo>
                    <a:pt x="8686" y="1084"/>
                    <a:pt x="8686" y="1084"/>
                    <a:pt x="8686" y="1084"/>
                  </a:cubicBezTo>
                  <a:close/>
                  <a:moveTo>
                    <a:pt x="449" y="0"/>
                  </a:moveTo>
                  <a:cubicBezTo>
                    <a:pt x="400" y="0"/>
                    <a:pt x="350" y="3"/>
                    <a:pt x="300" y="9"/>
                  </a:cubicBezTo>
                  <a:cubicBezTo>
                    <a:pt x="263" y="9"/>
                    <a:pt x="238" y="22"/>
                    <a:pt x="200" y="34"/>
                  </a:cubicBezTo>
                  <a:lnTo>
                    <a:pt x="238" y="72"/>
                  </a:lnTo>
                  <a:lnTo>
                    <a:pt x="200" y="84"/>
                  </a:lnTo>
                  <a:cubicBezTo>
                    <a:pt x="188" y="72"/>
                    <a:pt x="188" y="59"/>
                    <a:pt x="175" y="47"/>
                  </a:cubicBezTo>
                  <a:cubicBezTo>
                    <a:pt x="163" y="47"/>
                    <a:pt x="150" y="59"/>
                    <a:pt x="138" y="72"/>
                  </a:cubicBezTo>
                  <a:cubicBezTo>
                    <a:pt x="0" y="172"/>
                    <a:pt x="38" y="397"/>
                    <a:pt x="100" y="559"/>
                  </a:cubicBezTo>
                  <a:cubicBezTo>
                    <a:pt x="325" y="1272"/>
                    <a:pt x="688" y="1934"/>
                    <a:pt x="1162" y="2521"/>
                  </a:cubicBezTo>
                  <a:cubicBezTo>
                    <a:pt x="1700" y="3196"/>
                    <a:pt x="2537" y="3646"/>
                    <a:pt x="3412" y="3946"/>
                  </a:cubicBezTo>
                  <a:cubicBezTo>
                    <a:pt x="3962" y="4133"/>
                    <a:pt x="4524" y="4258"/>
                    <a:pt x="5086" y="4333"/>
                  </a:cubicBezTo>
                  <a:cubicBezTo>
                    <a:pt x="5394" y="4375"/>
                    <a:pt x="5702" y="4395"/>
                    <a:pt x="6009" y="4395"/>
                  </a:cubicBezTo>
                  <a:cubicBezTo>
                    <a:pt x="7272" y="4395"/>
                    <a:pt x="8512" y="4047"/>
                    <a:pt x="9598" y="3384"/>
                  </a:cubicBezTo>
                  <a:cubicBezTo>
                    <a:pt x="9323" y="2596"/>
                    <a:pt x="9023" y="1834"/>
                    <a:pt x="8686" y="1084"/>
                  </a:cubicBezTo>
                  <a:lnTo>
                    <a:pt x="8686" y="1084"/>
                  </a:lnTo>
                  <a:cubicBezTo>
                    <a:pt x="8696" y="1110"/>
                    <a:pt x="6848" y="1397"/>
                    <a:pt x="6674" y="1409"/>
                  </a:cubicBezTo>
                  <a:cubicBezTo>
                    <a:pt x="6459" y="1423"/>
                    <a:pt x="6244" y="1431"/>
                    <a:pt x="6028" y="1431"/>
                  </a:cubicBezTo>
                  <a:cubicBezTo>
                    <a:pt x="5489" y="1431"/>
                    <a:pt x="4947" y="1386"/>
                    <a:pt x="4412" y="1297"/>
                  </a:cubicBezTo>
                  <a:cubicBezTo>
                    <a:pt x="3749" y="1184"/>
                    <a:pt x="3312" y="822"/>
                    <a:pt x="2700" y="559"/>
                  </a:cubicBezTo>
                  <a:cubicBezTo>
                    <a:pt x="2037" y="272"/>
                    <a:pt x="1325" y="84"/>
                    <a:pt x="588" y="9"/>
                  </a:cubicBezTo>
                  <a:cubicBezTo>
                    <a:pt x="544" y="3"/>
                    <a:pt x="497" y="0"/>
                    <a:pt x="4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1"/>
            <p:cNvSpPr/>
            <p:nvPr/>
          </p:nvSpPr>
          <p:spPr>
            <a:xfrm>
              <a:off x="1714344" y="1952493"/>
              <a:ext cx="394146" cy="391123"/>
            </a:xfrm>
            <a:custGeom>
              <a:avLst/>
              <a:gdLst/>
              <a:ahLst/>
              <a:cxnLst/>
              <a:rect l="l" t="t" r="r" b="b"/>
              <a:pathLst>
                <a:path w="5737" h="5693" extrusionOk="0">
                  <a:moveTo>
                    <a:pt x="2646" y="0"/>
                  </a:moveTo>
                  <a:cubicBezTo>
                    <a:pt x="1748" y="0"/>
                    <a:pt x="1018" y="614"/>
                    <a:pt x="538" y="1556"/>
                  </a:cubicBezTo>
                  <a:cubicBezTo>
                    <a:pt x="1" y="2618"/>
                    <a:pt x="301" y="4405"/>
                    <a:pt x="413" y="5692"/>
                  </a:cubicBezTo>
                  <a:lnTo>
                    <a:pt x="5737" y="5692"/>
                  </a:lnTo>
                  <a:cubicBezTo>
                    <a:pt x="5724" y="4980"/>
                    <a:pt x="5662" y="4268"/>
                    <a:pt x="5549" y="3568"/>
                  </a:cubicBezTo>
                  <a:cubicBezTo>
                    <a:pt x="5174" y="2418"/>
                    <a:pt x="4899" y="881"/>
                    <a:pt x="3737" y="281"/>
                  </a:cubicBezTo>
                  <a:cubicBezTo>
                    <a:pt x="3352" y="89"/>
                    <a:pt x="2987" y="0"/>
                    <a:pt x="26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1"/>
            <p:cNvSpPr/>
            <p:nvPr/>
          </p:nvSpPr>
          <p:spPr>
            <a:xfrm>
              <a:off x="1386358" y="2084745"/>
              <a:ext cx="395039" cy="429047"/>
            </a:xfrm>
            <a:custGeom>
              <a:avLst/>
              <a:gdLst/>
              <a:ahLst/>
              <a:cxnLst/>
              <a:rect l="l" t="t" r="r" b="b"/>
              <a:pathLst>
                <a:path w="5750" h="6245" extrusionOk="0">
                  <a:moveTo>
                    <a:pt x="3985" y="0"/>
                  </a:moveTo>
                  <a:cubicBezTo>
                    <a:pt x="3741" y="0"/>
                    <a:pt x="3501" y="60"/>
                    <a:pt x="3287" y="156"/>
                  </a:cubicBezTo>
                  <a:cubicBezTo>
                    <a:pt x="2438" y="518"/>
                    <a:pt x="1788" y="1231"/>
                    <a:pt x="1226" y="1955"/>
                  </a:cubicBezTo>
                  <a:cubicBezTo>
                    <a:pt x="588" y="2755"/>
                    <a:pt x="1" y="3667"/>
                    <a:pt x="613" y="4667"/>
                  </a:cubicBezTo>
                  <a:cubicBezTo>
                    <a:pt x="1026" y="5355"/>
                    <a:pt x="1750" y="5754"/>
                    <a:pt x="2475" y="5992"/>
                  </a:cubicBezTo>
                  <a:cubicBezTo>
                    <a:pt x="2900" y="6117"/>
                    <a:pt x="3325" y="6192"/>
                    <a:pt x="3762" y="6204"/>
                  </a:cubicBezTo>
                  <a:cubicBezTo>
                    <a:pt x="4117" y="6215"/>
                    <a:pt x="4490" y="6244"/>
                    <a:pt x="4843" y="6244"/>
                  </a:cubicBezTo>
                  <a:cubicBezTo>
                    <a:pt x="4900" y="6244"/>
                    <a:pt x="4956" y="6244"/>
                    <a:pt x="5012" y="6242"/>
                  </a:cubicBezTo>
                  <a:cubicBezTo>
                    <a:pt x="5237" y="6229"/>
                    <a:pt x="5462" y="6129"/>
                    <a:pt x="5599" y="5967"/>
                  </a:cubicBezTo>
                  <a:cubicBezTo>
                    <a:pt x="5749" y="5779"/>
                    <a:pt x="5737" y="5517"/>
                    <a:pt x="5562" y="5355"/>
                  </a:cubicBezTo>
                  <a:cubicBezTo>
                    <a:pt x="5472" y="5297"/>
                    <a:pt x="5360" y="5267"/>
                    <a:pt x="5248" y="5267"/>
                  </a:cubicBezTo>
                  <a:cubicBezTo>
                    <a:pt x="5189" y="5267"/>
                    <a:pt x="5130" y="5275"/>
                    <a:pt x="5075" y="5292"/>
                  </a:cubicBezTo>
                  <a:cubicBezTo>
                    <a:pt x="4900" y="5342"/>
                    <a:pt x="4750" y="5417"/>
                    <a:pt x="4575" y="5454"/>
                  </a:cubicBezTo>
                  <a:cubicBezTo>
                    <a:pt x="4531" y="5461"/>
                    <a:pt x="4486" y="5465"/>
                    <a:pt x="4442" y="5465"/>
                  </a:cubicBezTo>
                  <a:cubicBezTo>
                    <a:pt x="3845" y="5465"/>
                    <a:pt x="3157" y="4878"/>
                    <a:pt x="2750" y="4530"/>
                  </a:cubicBezTo>
                  <a:cubicBezTo>
                    <a:pt x="2488" y="4305"/>
                    <a:pt x="2275" y="3980"/>
                    <a:pt x="2563" y="3705"/>
                  </a:cubicBezTo>
                  <a:cubicBezTo>
                    <a:pt x="3025" y="3268"/>
                    <a:pt x="3525" y="2855"/>
                    <a:pt x="4050" y="2493"/>
                  </a:cubicBezTo>
                  <a:lnTo>
                    <a:pt x="4075" y="2480"/>
                  </a:lnTo>
                  <a:cubicBezTo>
                    <a:pt x="4437" y="2218"/>
                    <a:pt x="4837" y="1968"/>
                    <a:pt x="5012" y="1556"/>
                  </a:cubicBezTo>
                  <a:cubicBezTo>
                    <a:pt x="5312" y="868"/>
                    <a:pt x="4862" y="93"/>
                    <a:pt x="4112" y="6"/>
                  </a:cubicBezTo>
                  <a:cubicBezTo>
                    <a:pt x="4070" y="2"/>
                    <a:pt x="4027" y="0"/>
                    <a:pt x="3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1"/>
            <p:cNvSpPr/>
            <p:nvPr/>
          </p:nvSpPr>
          <p:spPr>
            <a:xfrm>
              <a:off x="1382098" y="2081310"/>
              <a:ext cx="403558" cy="435711"/>
            </a:xfrm>
            <a:custGeom>
              <a:avLst/>
              <a:gdLst/>
              <a:ahLst/>
              <a:cxnLst/>
              <a:rect l="l" t="t" r="r" b="b"/>
              <a:pathLst>
                <a:path w="5874" h="6342" extrusionOk="0">
                  <a:moveTo>
                    <a:pt x="4062" y="81"/>
                  </a:moveTo>
                  <a:cubicBezTo>
                    <a:pt x="4837" y="81"/>
                    <a:pt x="5349" y="868"/>
                    <a:pt x="5037" y="1568"/>
                  </a:cubicBezTo>
                  <a:cubicBezTo>
                    <a:pt x="4874" y="1943"/>
                    <a:pt x="4524" y="2193"/>
                    <a:pt x="4174" y="2430"/>
                  </a:cubicBezTo>
                  <a:lnTo>
                    <a:pt x="4099" y="2480"/>
                  </a:lnTo>
                  <a:cubicBezTo>
                    <a:pt x="3574" y="2843"/>
                    <a:pt x="3075" y="3255"/>
                    <a:pt x="2600" y="3705"/>
                  </a:cubicBezTo>
                  <a:cubicBezTo>
                    <a:pt x="2500" y="3792"/>
                    <a:pt x="2450" y="3917"/>
                    <a:pt x="2450" y="4042"/>
                  </a:cubicBezTo>
                  <a:cubicBezTo>
                    <a:pt x="2450" y="4267"/>
                    <a:pt x="2637" y="4467"/>
                    <a:pt x="2787" y="4592"/>
                  </a:cubicBezTo>
                  <a:lnTo>
                    <a:pt x="2812" y="4617"/>
                  </a:lnTo>
                  <a:cubicBezTo>
                    <a:pt x="3227" y="4963"/>
                    <a:pt x="3907" y="5542"/>
                    <a:pt x="4511" y="5542"/>
                  </a:cubicBezTo>
                  <a:cubicBezTo>
                    <a:pt x="4562" y="5542"/>
                    <a:pt x="4612" y="5538"/>
                    <a:pt x="4662" y="5529"/>
                  </a:cubicBezTo>
                  <a:cubicBezTo>
                    <a:pt x="4762" y="5517"/>
                    <a:pt x="4862" y="5479"/>
                    <a:pt x="4949" y="5454"/>
                  </a:cubicBezTo>
                  <a:cubicBezTo>
                    <a:pt x="5024" y="5430"/>
                    <a:pt x="5087" y="5405"/>
                    <a:pt x="5149" y="5380"/>
                  </a:cubicBezTo>
                  <a:cubicBezTo>
                    <a:pt x="5200" y="5362"/>
                    <a:pt x="5255" y="5354"/>
                    <a:pt x="5310" y="5354"/>
                  </a:cubicBezTo>
                  <a:cubicBezTo>
                    <a:pt x="5415" y="5354"/>
                    <a:pt x="5521" y="5385"/>
                    <a:pt x="5611" y="5442"/>
                  </a:cubicBezTo>
                  <a:cubicBezTo>
                    <a:pt x="5749" y="5579"/>
                    <a:pt x="5761" y="5817"/>
                    <a:pt x="5636" y="5967"/>
                  </a:cubicBezTo>
                  <a:cubicBezTo>
                    <a:pt x="5499" y="6129"/>
                    <a:pt x="5299" y="6217"/>
                    <a:pt x="5087" y="6229"/>
                  </a:cubicBezTo>
                  <a:cubicBezTo>
                    <a:pt x="5010" y="6233"/>
                    <a:pt x="4932" y="6234"/>
                    <a:pt x="4853" y="6234"/>
                  </a:cubicBezTo>
                  <a:cubicBezTo>
                    <a:pt x="4663" y="6234"/>
                    <a:pt x="4469" y="6226"/>
                    <a:pt x="4274" y="6217"/>
                  </a:cubicBezTo>
                  <a:cubicBezTo>
                    <a:pt x="4124" y="6204"/>
                    <a:pt x="3987" y="6192"/>
                    <a:pt x="3849" y="6192"/>
                  </a:cubicBezTo>
                  <a:cubicBezTo>
                    <a:pt x="3412" y="6179"/>
                    <a:pt x="2987" y="6117"/>
                    <a:pt x="2575" y="5979"/>
                  </a:cubicBezTo>
                  <a:cubicBezTo>
                    <a:pt x="1712" y="5704"/>
                    <a:pt x="1088" y="5267"/>
                    <a:pt x="738" y="4680"/>
                  </a:cubicBezTo>
                  <a:cubicBezTo>
                    <a:pt x="125" y="3705"/>
                    <a:pt x="700" y="2843"/>
                    <a:pt x="1338" y="2030"/>
                  </a:cubicBezTo>
                  <a:cubicBezTo>
                    <a:pt x="1862" y="1356"/>
                    <a:pt x="2512" y="618"/>
                    <a:pt x="3374" y="256"/>
                  </a:cubicBezTo>
                  <a:cubicBezTo>
                    <a:pt x="3587" y="156"/>
                    <a:pt x="3824" y="106"/>
                    <a:pt x="4062" y="93"/>
                  </a:cubicBezTo>
                  <a:lnTo>
                    <a:pt x="4062" y="81"/>
                  </a:lnTo>
                  <a:close/>
                  <a:moveTo>
                    <a:pt x="4056" y="1"/>
                  </a:moveTo>
                  <a:cubicBezTo>
                    <a:pt x="3803" y="1"/>
                    <a:pt x="3561" y="62"/>
                    <a:pt x="3337" y="168"/>
                  </a:cubicBezTo>
                  <a:cubicBezTo>
                    <a:pt x="2450" y="543"/>
                    <a:pt x="1787" y="1293"/>
                    <a:pt x="1250" y="1968"/>
                  </a:cubicBezTo>
                  <a:cubicBezTo>
                    <a:pt x="625" y="2768"/>
                    <a:pt x="0" y="3717"/>
                    <a:pt x="638" y="4755"/>
                  </a:cubicBezTo>
                  <a:cubicBezTo>
                    <a:pt x="1013" y="5355"/>
                    <a:pt x="1637" y="5804"/>
                    <a:pt x="2537" y="6092"/>
                  </a:cubicBezTo>
                  <a:cubicBezTo>
                    <a:pt x="2950" y="6229"/>
                    <a:pt x="3387" y="6304"/>
                    <a:pt x="3837" y="6304"/>
                  </a:cubicBezTo>
                  <a:cubicBezTo>
                    <a:pt x="3974" y="6317"/>
                    <a:pt x="4112" y="6329"/>
                    <a:pt x="4262" y="6329"/>
                  </a:cubicBezTo>
                  <a:cubicBezTo>
                    <a:pt x="4449" y="6329"/>
                    <a:pt x="4649" y="6342"/>
                    <a:pt x="4837" y="6342"/>
                  </a:cubicBezTo>
                  <a:lnTo>
                    <a:pt x="5087" y="6342"/>
                  </a:lnTo>
                  <a:cubicBezTo>
                    <a:pt x="5324" y="6342"/>
                    <a:pt x="5561" y="6242"/>
                    <a:pt x="5711" y="6054"/>
                  </a:cubicBezTo>
                  <a:cubicBezTo>
                    <a:pt x="5874" y="5854"/>
                    <a:pt x="5849" y="5554"/>
                    <a:pt x="5661" y="5380"/>
                  </a:cubicBezTo>
                  <a:cubicBezTo>
                    <a:pt x="5565" y="5307"/>
                    <a:pt x="5448" y="5271"/>
                    <a:pt x="5327" y="5271"/>
                  </a:cubicBezTo>
                  <a:cubicBezTo>
                    <a:pt x="5259" y="5271"/>
                    <a:pt x="5191" y="5282"/>
                    <a:pt x="5124" y="5305"/>
                  </a:cubicBezTo>
                  <a:cubicBezTo>
                    <a:pt x="5062" y="5330"/>
                    <a:pt x="4987" y="5355"/>
                    <a:pt x="4924" y="5380"/>
                  </a:cubicBezTo>
                  <a:cubicBezTo>
                    <a:pt x="4824" y="5405"/>
                    <a:pt x="4737" y="5442"/>
                    <a:pt x="4637" y="5454"/>
                  </a:cubicBezTo>
                  <a:cubicBezTo>
                    <a:pt x="4594" y="5462"/>
                    <a:pt x="4551" y="5465"/>
                    <a:pt x="4507" y="5465"/>
                  </a:cubicBezTo>
                  <a:cubicBezTo>
                    <a:pt x="3944" y="5465"/>
                    <a:pt x="3280" y="4902"/>
                    <a:pt x="2875" y="4555"/>
                  </a:cubicBezTo>
                  <a:lnTo>
                    <a:pt x="2862" y="4542"/>
                  </a:lnTo>
                  <a:cubicBezTo>
                    <a:pt x="2712" y="4417"/>
                    <a:pt x="2550" y="4242"/>
                    <a:pt x="2550" y="4055"/>
                  </a:cubicBezTo>
                  <a:cubicBezTo>
                    <a:pt x="2550" y="3955"/>
                    <a:pt x="2587" y="3867"/>
                    <a:pt x="2662" y="3792"/>
                  </a:cubicBezTo>
                  <a:cubicBezTo>
                    <a:pt x="3125" y="3355"/>
                    <a:pt x="3624" y="2943"/>
                    <a:pt x="4149" y="2580"/>
                  </a:cubicBezTo>
                  <a:lnTo>
                    <a:pt x="4224" y="2530"/>
                  </a:lnTo>
                  <a:cubicBezTo>
                    <a:pt x="4587" y="2280"/>
                    <a:pt x="4949" y="2030"/>
                    <a:pt x="5124" y="1631"/>
                  </a:cubicBezTo>
                  <a:cubicBezTo>
                    <a:pt x="5436" y="918"/>
                    <a:pt x="4962" y="93"/>
                    <a:pt x="4187" y="6"/>
                  </a:cubicBezTo>
                  <a:cubicBezTo>
                    <a:pt x="4143" y="2"/>
                    <a:pt x="4100" y="1"/>
                    <a:pt x="4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1"/>
            <p:cNvSpPr/>
            <p:nvPr/>
          </p:nvSpPr>
          <p:spPr>
            <a:xfrm>
              <a:off x="1352900" y="1959569"/>
              <a:ext cx="582185" cy="592696"/>
            </a:xfrm>
            <a:custGeom>
              <a:avLst/>
              <a:gdLst/>
              <a:ahLst/>
              <a:cxnLst/>
              <a:rect l="l" t="t" r="r" b="b"/>
              <a:pathLst>
                <a:path w="8474" h="8627" extrusionOk="0">
                  <a:moveTo>
                    <a:pt x="7419" y="0"/>
                  </a:moveTo>
                  <a:cubicBezTo>
                    <a:pt x="7342" y="0"/>
                    <a:pt x="7267" y="10"/>
                    <a:pt x="7199" y="28"/>
                  </a:cubicBezTo>
                  <a:cubicBezTo>
                    <a:pt x="5474" y="378"/>
                    <a:pt x="3874" y="1178"/>
                    <a:pt x="2562" y="2353"/>
                  </a:cubicBezTo>
                  <a:cubicBezTo>
                    <a:pt x="1375" y="3415"/>
                    <a:pt x="0" y="4865"/>
                    <a:pt x="738" y="6589"/>
                  </a:cubicBezTo>
                  <a:cubicBezTo>
                    <a:pt x="825" y="6802"/>
                    <a:pt x="938" y="7002"/>
                    <a:pt x="1075" y="7189"/>
                  </a:cubicBezTo>
                  <a:cubicBezTo>
                    <a:pt x="1488" y="7751"/>
                    <a:pt x="2050" y="8201"/>
                    <a:pt x="2600" y="8626"/>
                  </a:cubicBezTo>
                  <a:cubicBezTo>
                    <a:pt x="3187" y="8039"/>
                    <a:pt x="3687" y="7376"/>
                    <a:pt x="4099" y="6652"/>
                  </a:cubicBezTo>
                  <a:cubicBezTo>
                    <a:pt x="3862" y="6552"/>
                    <a:pt x="3650" y="6414"/>
                    <a:pt x="3475" y="6239"/>
                  </a:cubicBezTo>
                  <a:cubicBezTo>
                    <a:pt x="3287" y="6052"/>
                    <a:pt x="3225" y="5789"/>
                    <a:pt x="3312" y="5539"/>
                  </a:cubicBezTo>
                  <a:cubicBezTo>
                    <a:pt x="3412" y="5340"/>
                    <a:pt x="3587" y="5177"/>
                    <a:pt x="3799" y="5090"/>
                  </a:cubicBezTo>
                  <a:cubicBezTo>
                    <a:pt x="4774" y="4552"/>
                    <a:pt x="6124" y="4165"/>
                    <a:pt x="6886" y="3365"/>
                  </a:cubicBezTo>
                  <a:cubicBezTo>
                    <a:pt x="7636" y="2603"/>
                    <a:pt x="8473" y="1541"/>
                    <a:pt x="7986" y="416"/>
                  </a:cubicBezTo>
                  <a:cubicBezTo>
                    <a:pt x="7923" y="253"/>
                    <a:pt x="7811" y="116"/>
                    <a:pt x="7673" y="28"/>
                  </a:cubicBezTo>
                  <a:lnTo>
                    <a:pt x="7648" y="28"/>
                  </a:lnTo>
                  <a:cubicBezTo>
                    <a:pt x="7573" y="10"/>
                    <a:pt x="7495" y="0"/>
                    <a:pt x="7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1"/>
            <p:cNvSpPr/>
            <p:nvPr/>
          </p:nvSpPr>
          <p:spPr>
            <a:xfrm>
              <a:off x="2096398" y="3931881"/>
              <a:ext cx="208718" cy="79901"/>
            </a:xfrm>
            <a:custGeom>
              <a:avLst/>
              <a:gdLst/>
              <a:ahLst/>
              <a:cxnLst/>
              <a:rect l="l" t="t" r="r" b="b"/>
              <a:pathLst>
                <a:path w="3038" h="1163" extrusionOk="0">
                  <a:moveTo>
                    <a:pt x="38" y="0"/>
                  </a:moveTo>
                  <a:cubicBezTo>
                    <a:pt x="51" y="163"/>
                    <a:pt x="38" y="338"/>
                    <a:pt x="51" y="375"/>
                  </a:cubicBezTo>
                  <a:cubicBezTo>
                    <a:pt x="51" y="600"/>
                    <a:pt x="1" y="962"/>
                    <a:pt x="176" y="1162"/>
                  </a:cubicBezTo>
                  <a:lnTo>
                    <a:pt x="2263" y="1162"/>
                  </a:lnTo>
                  <a:cubicBezTo>
                    <a:pt x="2487" y="1150"/>
                    <a:pt x="3037" y="1087"/>
                    <a:pt x="2612" y="812"/>
                  </a:cubicBezTo>
                  <a:cubicBezTo>
                    <a:pt x="2188" y="525"/>
                    <a:pt x="1688" y="375"/>
                    <a:pt x="1238" y="150"/>
                  </a:cubicBezTo>
                  <a:cubicBezTo>
                    <a:pt x="1150" y="113"/>
                    <a:pt x="1075" y="63"/>
                    <a:pt x="10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1"/>
            <p:cNvSpPr/>
            <p:nvPr/>
          </p:nvSpPr>
          <p:spPr>
            <a:xfrm>
              <a:off x="1845978" y="1746798"/>
              <a:ext cx="128611" cy="269245"/>
            </a:xfrm>
            <a:custGeom>
              <a:avLst/>
              <a:gdLst/>
              <a:ahLst/>
              <a:cxnLst/>
              <a:rect l="l" t="t" r="r" b="b"/>
              <a:pathLst>
                <a:path w="1872" h="3919" extrusionOk="0">
                  <a:moveTo>
                    <a:pt x="902" y="0"/>
                  </a:moveTo>
                  <a:cubicBezTo>
                    <a:pt x="308" y="0"/>
                    <a:pt x="0" y="704"/>
                    <a:pt x="47" y="1226"/>
                  </a:cubicBezTo>
                  <a:cubicBezTo>
                    <a:pt x="72" y="1513"/>
                    <a:pt x="147" y="1788"/>
                    <a:pt x="172" y="2076"/>
                  </a:cubicBezTo>
                  <a:cubicBezTo>
                    <a:pt x="184" y="2463"/>
                    <a:pt x="172" y="2838"/>
                    <a:pt x="134" y="3213"/>
                  </a:cubicBezTo>
                  <a:cubicBezTo>
                    <a:pt x="122" y="3588"/>
                    <a:pt x="446" y="3813"/>
                    <a:pt x="759" y="3888"/>
                  </a:cubicBezTo>
                  <a:cubicBezTo>
                    <a:pt x="844" y="3905"/>
                    <a:pt x="944" y="3918"/>
                    <a:pt x="1042" y="3918"/>
                  </a:cubicBezTo>
                  <a:cubicBezTo>
                    <a:pt x="1290" y="3918"/>
                    <a:pt x="1525" y="3837"/>
                    <a:pt x="1471" y="3550"/>
                  </a:cubicBezTo>
                  <a:cubicBezTo>
                    <a:pt x="1409" y="3250"/>
                    <a:pt x="1359" y="2950"/>
                    <a:pt x="1321" y="2651"/>
                  </a:cubicBezTo>
                  <a:cubicBezTo>
                    <a:pt x="1309" y="2338"/>
                    <a:pt x="1646" y="2151"/>
                    <a:pt x="1746" y="1851"/>
                  </a:cubicBezTo>
                  <a:cubicBezTo>
                    <a:pt x="1846" y="1601"/>
                    <a:pt x="1871" y="1313"/>
                    <a:pt x="1809" y="1051"/>
                  </a:cubicBezTo>
                  <a:cubicBezTo>
                    <a:pt x="1709" y="651"/>
                    <a:pt x="1484" y="89"/>
                    <a:pt x="1046" y="14"/>
                  </a:cubicBezTo>
                  <a:cubicBezTo>
                    <a:pt x="996" y="5"/>
                    <a:pt x="948" y="0"/>
                    <a:pt x="9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1"/>
            <p:cNvSpPr/>
            <p:nvPr/>
          </p:nvSpPr>
          <p:spPr>
            <a:xfrm>
              <a:off x="1842268" y="1742332"/>
              <a:ext cx="134863" cy="276940"/>
            </a:xfrm>
            <a:custGeom>
              <a:avLst/>
              <a:gdLst/>
              <a:ahLst/>
              <a:cxnLst/>
              <a:rect l="l" t="t" r="r" b="b"/>
              <a:pathLst>
                <a:path w="1963" h="4031" extrusionOk="0">
                  <a:moveTo>
                    <a:pt x="938" y="104"/>
                  </a:moveTo>
                  <a:cubicBezTo>
                    <a:pt x="988" y="104"/>
                    <a:pt x="1038" y="104"/>
                    <a:pt x="1075" y="116"/>
                  </a:cubicBezTo>
                  <a:cubicBezTo>
                    <a:pt x="1525" y="204"/>
                    <a:pt x="1738" y="841"/>
                    <a:pt x="1813" y="1116"/>
                  </a:cubicBezTo>
                  <a:cubicBezTo>
                    <a:pt x="1863" y="1378"/>
                    <a:pt x="1838" y="1653"/>
                    <a:pt x="1750" y="1903"/>
                  </a:cubicBezTo>
                  <a:cubicBezTo>
                    <a:pt x="1700" y="2016"/>
                    <a:pt x="1625" y="2128"/>
                    <a:pt x="1550" y="2216"/>
                  </a:cubicBezTo>
                  <a:cubicBezTo>
                    <a:pt x="1413" y="2353"/>
                    <a:pt x="1325" y="2528"/>
                    <a:pt x="1313" y="2728"/>
                  </a:cubicBezTo>
                  <a:lnTo>
                    <a:pt x="1325" y="2728"/>
                  </a:lnTo>
                  <a:cubicBezTo>
                    <a:pt x="1338" y="2941"/>
                    <a:pt x="1375" y="3153"/>
                    <a:pt x="1413" y="3353"/>
                  </a:cubicBezTo>
                  <a:cubicBezTo>
                    <a:pt x="1438" y="3440"/>
                    <a:pt x="1450" y="3540"/>
                    <a:pt x="1475" y="3628"/>
                  </a:cubicBezTo>
                  <a:cubicBezTo>
                    <a:pt x="1488" y="3703"/>
                    <a:pt x="1475" y="3790"/>
                    <a:pt x="1413" y="3840"/>
                  </a:cubicBezTo>
                  <a:cubicBezTo>
                    <a:pt x="1345" y="3908"/>
                    <a:pt x="1224" y="3935"/>
                    <a:pt x="1092" y="3935"/>
                  </a:cubicBezTo>
                  <a:cubicBezTo>
                    <a:pt x="1003" y="3935"/>
                    <a:pt x="910" y="3923"/>
                    <a:pt x="825" y="3903"/>
                  </a:cubicBezTo>
                  <a:cubicBezTo>
                    <a:pt x="513" y="3828"/>
                    <a:pt x="213" y="3615"/>
                    <a:pt x="226" y="3278"/>
                  </a:cubicBezTo>
                  <a:cubicBezTo>
                    <a:pt x="226" y="3140"/>
                    <a:pt x="238" y="3015"/>
                    <a:pt x="251" y="2878"/>
                  </a:cubicBezTo>
                  <a:cubicBezTo>
                    <a:pt x="276" y="2628"/>
                    <a:pt x="288" y="2378"/>
                    <a:pt x="276" y="2128"/>
                  </a:cubicBezTo>
                  <a:cubicBezTo>
                    <a:pt x="251" y="1991"/>
                    <a:pt x="238" y="1853"/>
                    <a:pt x="201" y="1716"/>
                  </a:cubicBezTo>
                  <a:cubicBezTo>
                    <a:pt x="176" y="1566"/>
                    <a:pt x="151" y="1428"/>
                    <a:pt x="138" y="1278"/>
                  </a:cubicBezTo>
                  <a:cubicBezTo>
                    <a:pt x="113" y="904"/>
                    <a:pt x="238" y="541"/>
                    <a:pt x="500" y="279"/>
                  </a:cubicBezTo>
                  <a:cubicBezTo>
                    <a:pt x="613" y="166"/>
                    <a:pt x="775" y="104"/>
                    <a:pt x="938" y="104"/>
                  </a:cubicBezTo>
                  <a:close/>
                  <a:moveTo>
                    <a:pt x="947" y="1"/>
                  </a:moveTo>
                  <a:cubicBezTo>
                    <a:pt x="754" y="1"/>
                    <a:pt x="574" y="75"/>
                    <a:pt x="425" y="204"/>
                  </a:cubicBezTo>
                  <a:cubicBezTo>
                    <a:pt x="151" y="491"/>
                    <a:pt x="1" y="891"/>
                    <a:pt x="38" y="1291"/>
                  </a:cubicBezTo>
                  <a:cubicBezTo>
                    <a:pt x="51" y="1441"/>
                    <a:pt x="76" y="1578"/>
                    <a:pt x="101" y="1728"/>
                  </a:cubicBezTo>
                  <a:cubicBezTo>
                    <a:pt x="126" y="1866"/>
                    <a:pt x="163" y="2003"/>
                    <a:pt x="176" y="2141"/>
                  </a:cubicBezTo>
                  <a:cubicBezTo>
                    <a:pt x="188" y="2391"/>
                    <a:pt x="176" y="2628"/>
                    <a:pt x="151" y="2866"/>
                  </a:cubicBezTo>
                  <a:cubicBezTo>
                    <a:pt x="138" y="3003"/>
                    <a:pt x="126" y="3140"/>
                    <a:pt x="126" y="3278"/>
                  </a:cubicBezTo>
                  <a:cubicBezTo>
                    <a:pt x="113" y="3665"/>
                    <a:pt x="450" y="3915"/>
                    <a:pt x="800" y="3990"/>
                  </a:cubicBezTo>
                  <a:cubicBezTo>
                    <a:pt x="888" y="4015"/>
                    <a:pt x="988" y="4028"/>
                    <a:pt x="1088" y="4028"/>
                  </a:cubicBezTo>
                  <a:cubicBezTo>
                    <a:pt x="1105" y="4029"/>
                    <a:pt x="1122" y="4030"/>
                    <a:pt x="1140" y="4030"/>
                  </a:cubicBezTo>
                  <a:cubicBezTo>
                    <a:pt x="1262" y="4030"/>
                    <a:pt x="1389" y="3992"/>
                    <a:pt x="1488" y="3915"/>
                  </a:cubicBezTo>
                  <a:cubicBezTo>
                    <a:pt x="1575" y="3840"/>
                    <a:pt x="1600" y="3728"/>
                    <a:pt x="1575" y="3615"/>
                  </a:cubicBezTo>
                  <a:cubicBezTo>
                    <a:pt x="1563" y="3515"/>
                    <a:pt x="1538" y="3428"/>
                    <a:pt x="1525" y="3340"/>
                  </a:cubicBezTo>
                  <a:cubicBezTo>
                    <a:pt x="1475" y="3140"/>
                    <a:pt x="1438" y="2928"/>
                    <a:pt x="1425" y="2716"/>
                  </a:cubicBezTo>
                  <a:lnTo>
                    <a:pt x="1375" y="2716"/>
                  </a:lnTo>
                  <a:lnTo>
                    <a:pt x="1425" y="2703"/>
                  </a:lnTo>
                  <a:cubicBezTo>
                    <a:pt x="1438" y="2541"/>
                    <a:pt x="1513" y="2378"/>
                    <a:pt x="1625" y="2266"/>
                  </a:cubicBezTo>
                  <a:cubicBezTo>
                    <a:pt x="1725" y="2166"/>
                    <a:pt x="1788" y="2053"/>
                    <a:pt x="1850" y="1928"/>
                  </a:cubicBezTo>
                  <a:cubicBezTo>
                    <a:pt x="1950" y="1666"/>
                    <a:pt x="1963" y="1378"/>
                    <a:pt x="1900" y="1091"/>
                  </a:cubicBezTo>
                  <a:cubicBezTo>
                    <a:pt x="1813" y="729"/>
                    <a:pt x="1588" y="104"/>
                    <a:pt x="1100" y="16"/>
                  </a:cubicBezTo>
                  <a:cubicBezTo>
                    <a:pt x="1049" y="6"/>
                    <a:pt x="998" y="1"/>
                    <a:pt x="9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1"/>
            <p:cNvSpPr/>
            <p:nvPr/>
          </p:nvSpPr>
          <p:spPr>
            <a:xfrm>
              <a:off x="1455954" y="3928446"/>
              <a:ext cx="205214" cy="77977"/>
            </a:xfrm>
            <a:custGeom>
              <a:avLst/>
              <a:gdLst/>
              <a:ahLst/>
              <a:cxnLst/>
              <a:rect l="l" t="t" r="r" b="b"/>
              <a:pathLst>
                <a:path w="2987" h="1135" extrusionOk="0">
                  <a:moveTo>
                    <a:pt x="2050" y="0"/>
                  </a:moveTo>
                  <a:cubicBezTo>
                    <a:pt x="1950" y="38"/>
                    <a:pt x="1850" y="75"/>
                    <a:pt x="1750" y="100"/>
                  </a:cubicBezTo>
                  <a:cubicBezTo>
                    <a:pt x="1325" y="250"/>
                    <a:pt x="912" y="438"/>
                    <a:pt x="525" y="663"/>
                  </a:cubicBezTo>
                  <a:cubicBezTo>
                    <a:pt x="412" y="738"/>
                    <a:pt x="0" y="1037"/>
                    <a:pt x="213" y="1112"/>
                  </a:cubicBezTo>
                  <a:lnTo>
                    <a:pt x="263" y="1125"/>
                  </a:lnTo>
                  <a:cubicBezTo>
                    <a:pt x="337" y="1131"/>
                    <a:pt x="412" y="1134"/>
                    <a:pt x="486" y="1134"/>
                  </a:cubicBezTo>
                  <a:cubicBezTo>
                    <a:pt x="559" y="1134"/>
                    <a:pt x="631" y="1131"/>
                    <a:pt x="700" y="1125"/>
                  </a:cubicBezTo>
                  <a:lnTo>
                    <a:pt x="2987" y="1125"/>
                  </a:lnTo>
                  <a:cubicBezTo>
                    <a:pt x="2949" y="1125"/>
                    <a:pt x="2949" y="350"/>
                    <a:pt x="2962" y="75"/>
                  </a:cubicBezTo>
                  <a:lnTo>
                    <a:pt x="20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1"/>
            <p:cNvSpPr/>
            <p:nvPr/>
          </p:nvSpPr>
          <p:spPr>
            <a:xfrm>
              <a:off x="1814787" y="1707775"/>
              <a:ext cx="165779" cy="138779"/>
            </a:xfrm>
            <a:custGeom>
              <a:avLst/>
              <a:gdLst/>
              <a:ahLst/>
              <a:cxnLst/>
              <a:rect l="l" t="t" r="r" b="b"/>
              <a:pathLst>
                <a:path w="2413" h="2020" extrusionOk="0">
                  <a:moveTo>
                    <a:pt x="1737" y="0"/>
                  </a:moveTo>
                  <a:cubicBezTo>
                    <a:pt x="1548" y="0"/>
                    <a:pt x="1367" y="52"/>
                    <a:pt x="1200" y="144"/>
                  </a:cubicBezTo>
                  <a:cubicBezTo>
                    <a:pt x="938" y="294"/>
                    <a:pt x="676" y="469"/>
                    <a:pt x="413" y="619"/>
                  </a:cubicBezTo>
                  <a:cubicBezTo>
                    <a:pt x="151" y="782"/>
                    <a:pt x="1" y="1082"/>
                    <a:pt x="38" y="1394"/>
                  </a:cubicBezTo>
                  <a:cubicBezTo>
                    <a:pt x="51" y="1582"/>
                    <a:pt x="138" y="2006"/>
                    <a:pt x="376" y="2019"/>
                  </a:cubicBezTo>
                  <a:cubicBezTo>
                    <a:pt x="383" y="2020"/>
                    <a:pt x="390" y="2020"/>
                    <a:pt x="397" y="2020"/>
                  </a:cubicBezTo>
                  <a:cubicBezTo>
                    <a:pt x="654" y="2020"/>
                    <a:pt x="727" y="1577"/>
                    <a:pt x="800" y="1394"/>
                  </a:cubicBezTo>
                  <a:cubicBezTo>
                    <a:pt x="988" y="982"/>
                    <a:pt x="1163" y="982"/>
                    <a:pt x="1588" y="944"/>
                  </a:cubicBezTo>
                  <a:cubicBezTo>
                    <a:pt x="1788" y="944"/>
                    <a:pt x="1975" y="882"/>
                    <a:pt x="2138" y="769"/>
                  </a:cubicBezTo>
                  <a:cubicBezTo>
                    <a:pt x="2413" y="594"/>
                    <a:pt x="2375" y="169"/>
                    <a:pt x="2063" y="57"/>
                  </a:cubicBezTo>
                  <a:cubicBezTo>
                    <a:pt x="2025" y="32"/>
                    <a:pt x="1975" y="19"/>
                    <a:pt x="1938" y="19"/>
                  </a:cubicBezTo>
                  <a:cubicBezTo>
                    <a:pt x="1870" y="7"/>
                    <a:pt x="1803" y="0"/>
                    <a:pt x="1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1"/>
            <p:cNvSpPr/>
            <p:nvPr/>
          </p:nvSpPr>
          <p:spPr>
            <a:xfrm>
              <a:off x="1832924" y="1808699"/>
              <a:ext cx="46305" cy="51664"/>
            </a:xfrm>
            <a:custGeom>
              <a:avLst/>
              <a:gdLst/>
              <a:ahLst/>
              <a:cxnLst/>
              <a:rect l="l" t="t" r="r" b="b"/>
              <a:pathLst>
                <a:path w="674" h="752" extrusionOk="0">
                  <a:moveTo>
                    <a:pt x="422" y="0"/>
                  </a:moveTo>
                  <a:cubicBezTo>
                    <a:pt x="393" y="0"/>
                    <a:pt x="364" y="5"/>
                    <a:pt x="337" y="13"/>
                  </a:cubicBezTo>
                  <a:cubicBezTo>
                    <a:pt x="199" y="75"/>
                    <a:pt x="87" y="200"/>
                    <a:pt x="49" y="350"/>
                  </a:cubicBezTo>
                  <a:cubicBezTo>
                    <a:pt x="1" y="585"/>
                    <a:pt x="193" y="751"/>
                    <a:pt x="389" y="751"/>
                  </a:cubicBezTo>
                  <a:cubicBezTo>
                    <a:pt x="496" y="751"/>
                    <a:pt x="603" y="702"/>
                    <a:pt x="674" y="587"/>
                  </a:cubicBezTo>
                  <a:lnTo>
                    <a:pt x="599" y="63"/>
                  </a:lnTo>
                  <a:cubicBezTo>
                    <a:pt x="548" y="20"/>
                    <a:pt x="485"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1"/>
            <p:cNvSpPr/>
            <p:nvPr/>
          </p:nvSpPr>
          <p:spPr>
            <a:xfrm>
              <a:off x="1910970" y="1841264"/>
              <a:ext cx="50702" cy="30160"/>
            </a:xfrm>
            <a:custGeom>
              <a:avLst/>
              <a:gdLst/>
              <a:ahLst/>
              <a:cxnLst/>
              <a:rect l="l" t="t" r="r" b="b"/>
              <a:pathLst>
                <a:path w="738" h="439" extrusionOk="0">
                  <a:moveTo>
                    <a:pt x="700" y="1"/>
                  </a:moveTo>
                  <a:lnTo>
                    <a:pt x="600" y="26"/>
                  </a:lnTo>
                  <a:cubicBezTo>
                    <a:pt x="631" y="211"/>
                    <a:pt x="481" y="334"/>
                    <a:pt x="330" y="334"/>
                  </a:cubicBezTo>
                  <a:cubicBezTo>
                    <a:pt x="236" y="334"/>
                    <a:pt x="141" y="286"/>
                    <a:pt x="88" y="176"/>
                  </a:cubicBezTo>
                  <a:lnTo>
                    <a:pt x="0" y="226"/>
                  </a:lnTo>
                  <a:cubicBezTo>
                    <a:pt x="63" y="351"/>
                    <a:pt x="200" y="438"/>
                    <a:pt x="350" y="438"/>
                  </a:cubicBezTo>
                  <a:cubicBezTo>
                    <a:pt x="375" y="438"/>
                    <a:pt x="413" y="438"/>
                    <a:pt x="450" y="426"/>
                  </a:cubicBezTo>
                  <a:cubicBezTo>
                    <a:pt x="625" y="363"/>
                    <a:pt x="738" y="188"/>
                    <a:pt x="7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1"/>
            <p:cNvSpPr/>
            <p:nvPr/>
          </p:nvSpPr>
          <p:spPr>
            <a:xfrm>
              <a:off x="1913512" y="1899661"/>
              <a:ext cx="36138" cy="35313"/>
            </a:xfrm>
            <a:custGeom>
              <a:avLst/>
              <a:gdLst/>
              <a:ahLst/>
              <a:cxnLst/>
              <a:rect l="l" t="t" r="r" b="b"/>
              <a:pathLst>
                <a:path w="526" h="514" extrusionOk="0">
                  <a:moveTo>
                    <a:pt x="501" y="1"/>
                  </a:moveTo>
                  <a:cubicBezTo>
                    <a:pt x="401" y="26"/>
                    <a:pt x="313" y="38"/>
                    <a:pt x="213" y="38"/>
                  </a:cubicBezTo>
                  <a:cubicBezTo>
                    <a:pt x="176" y="44"/>
                    <a:pt x="138" y="48"/>
                    <a:pt x="102" y="48"/>
                  </a:cubicBezTo>
                  <a:cubicBezTo>
                    <a:pt x="66" y="48"/>
                    <a:pt x="32" y="44"/>
                    <a:pt x="1" y="38"/>
                  </a:cubicBezTo>
                  <a:lnTo>
                    <a:pt x="1" y="38"/>
                  </a:lnTo>
                  <a:cubicBezTo>
                    <a:pt x="151" y="163"/>
                    <a:pt x="263" y="326"/>
                    <a:pt x="338" y="513"/>
                  </a:cubicBezTo>
                  <a:cubicBezTo>
                    <a:pt x="351" y="351"/>
                    <a:pt x="401" y="188"/>
                    <a:pt x="476" y="51"/>
                  </a:cubicBezTo>
                  <a:cubicBezTo>
                    <a:pt x="501" y="26"/>
                    <a:pt x="513" y="13"/>
                    <a:pt x="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1"/>
            <p:cNvSpPr/>
            <p:nvPr/>
          </p:nvSpPr>
          <p:spPr>
            <a:xfrm>
              <a:off x="1853466" y="1825806"/>
              <a:ext cx="10374" cy="18962"/>
            </a:xfrm>
            <a:custGeom>
              <a:avLst/>
              <a:gdLst/>
              <a:ahLst/>
              <a:cxnLst/>
              <a:rect l="l" t="t" r="r" b="b"/>
              <a:pathLst>
                <a:path w="151" h="276" extrusionOk="0">
                  <a:moveTo>
                    <a:pt x="138" y="1"/>
                  </a:moveTo>
                  <a:cubicBezTo>
                    <a:pt x="75" y="13"/>
                    <a:pt x="38" y="63"/>
                    <a:pt x="13" y="113"/>
                  </a:cubicBezTo>
                  <a:cubicBezTo>
                    <a:pt x="0" y="176"/>
                    <a:pt x="25" y="226"/>
                    <a:pt x="88" y="263"/>
                  </a:cubicBezTo>
                  <a:cubicBezTo>
                    <a:pt x="100" y="263"/>
                    <a:pt x="125" y="276"/>
                    <a:pt x="150" y="276"/>
                  </a:cubicBezTo>
                  <a:lnTo>
                    <a:pt x="150" y="251"/>
                  </a:lnTo>
                  <a:lnTo>
                    <a:pt x="1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1"/>
            <p:cNvSpPr/>
            <p:nvPr/>
          </p:nvSpPr>
          <p:spPr>
            <a:xfrm>
              <a:off x="2062047" y="2131463"/>
              <a:ext cx="39573" cy="80794"/>
            </a:xfrm>
            <a:custGeom>
              <a:avLst/>
              <a:gdLst/>
              <a:ahLst/>
              <a:cxnLst/>
              <a:rect l="l" t="t" r="r" b="b"/>
              <a:pathLst>
                <a:path w="576" h="1176" extrusionOk="0">
                  <a:moveTo>
                    <a:pt x="101" y="1"/>
                  </a:moveTo>
                  <a:lnTo>
                    <a:pt x="1" y="38"/>
                  </a:lnTo>
                  <a:lnTo>
                    <a:pt x="488" y="1175"/>
                  </a:lnTo>
                  <a:lnTo>
                    <a:pt x="576" y="1138"/>
                  </a:lnTo>
                  <a:lnTo>
                    <a:pt x="1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1"/>
            <p:cNvSpPr/>
            <p:nvPr/>
          </p:nvSpPr>
          <p:spPr>
            <a:xfrm>
              <a:off x="1730695" y="2184707"/>
              <a:ext cx="50702" cy="71313"/>
            </a:xfrm>
            <a:custGeom>
              <a:avLst/>
              <a:gdLst/>
              <a:ahLst/>
              <a:cxnLst/>
              <a:rect l="l" t="t" r="r" b="b"/>
              <a:pathLst>
                <a:path w="738" h="1038" extrusionOk="0">
                  <a:moveTo>
                    <a:pt x="637" y="1"/>
                  </a:moveTo>
                  <a:cubicBezTo>
                    <a:pt x="550" y="300"/>
                    <a:pt x="387" y="563"/>
                    <a:pt x="175" y="775"/>
                  </a:cubicBezTo>
                  <a:cubicBezTo>
                    <a:pt x="112" y="838"/>
                    <a:pt x="50" y="913"/>
                    <a:pt x="0" y="975"/>
                  </a:cubicBezTo>
                  <a:lnTo>
                    <a:pt x="75" y="1038"/>
                  </a:lnTo>
                  <a:cubicBezTo>
                    <a:pt x="137" y="975"/>
                    <a:pt x="187" y="913"/>
                    <a:pt x="250" y="838"/>
                  </a:cubicBezTo>
                  <a:cubicBezTo>
                    <a:pt x="475" y="613"/>
                    <a:pt x="650" y="338"/>
                    <a:pt x="737" y="26"/>
                  </a:cubicBezTo>
                  <a:lnTo>
                    <a:pt x="6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1"/>
            <p:cNvSpPr/>
            <p:nvPr/>
          </p:nvSpPr>
          <p:spPr>
            <a:xfrm>
              <a:off x="1662817" y="1539660"/>
              <a:ext cx="249253" cy="218543"/>
            </a:xfrm>
            <a:custGeom>
              <a:avLst/>
              <a:gdLst/>
              <a:ahLst/>
              <a:cxnLst/>
              <a:rect l="l" t="t" r="r" b="b"/>
              <a:pathLst>
                <a:path w="3628" h="3181" extrusionOk="0">
                  <a:moveTo>
                    <a:pt x="1914" y="0"/>
                  </a:moveTo>
                  <a:cubicBezTo>
                    <a:pt x="1747" y="0"/>
                    <a:pt x="1574" y="33"/>
                    <a:pt x="1400" y="105"/>
                  </a:cubicBezTo>
                  <a:cubicBezTo>
                    <a:pt x="238" y="567"/>
                    <a:pt x="1" y="2266"/>
                    <a:pt x="1063" y="2954"/>
                  </a:cubicBezTo>
                  <a:cubicBezTo>
                    <a:pt x="1308" y="3106"/>
                    <a:pt x="1584" y="3180"/>
                    <a:pt x="1860" y="3180"/>
                  </a:cubicBezTo>
                  <a:cubicBezTo>
                    <a:pt x="2217" y="3180"/>
                    <a:pt x="2573" y="3056"/>
                    <a:pt x="2863" y="2816"/>
                  </a:cubicBezTo>
                  <a:cubicBezTo>
                    <a:pt x="3100" y="2591"/>
                    <a:pt x="3275" y="2304"/>
                    <a:pt x="3362" y="1992"/>
                  </a:cubicBezTo>
                  <a:cubicBezTo>
                    <a:pt x="3628" y="1036"/>
                    <a:pt x="2857" y="0"/>
                    <a:pt x="19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1"/>
            <p:cNvSpPr/>
            <p:nvPr/>
          </p:nvSpPr>
          <p:spPr>
            <a:xfrm>
              <a:off x="1928970" y="2370136"/>
              <a:ext cx="21573" cy="18344"/>
            </a:xfrm>
            <a:custGeom>
              <a:avLst/>
              <a:gdLst/>
              <a:ahLst/>
              <a:cxnLst/>
              <a:rect l="l" t="t" r="r" b="b"/>
              <a:pathLst>
                <a:path w="314" h="267" extrusionOk="0">
                  <a:moveTo>
                    <a:pt x="188" y="1"/>
                  </a:moveTo>
                  <a:cubicBezTo>
                    <a:pt x="63" y="13"/>
                    <a:pt x="1" y="151"/>
                    <a:pt x="88" y="226"/>
                  </a:cubicBezTo>
                  <a:cubicBezTo>
                    <a:pt x="117" y="254"/>
                    <a:pt x="151" y="267"/>
                    <a:pt x="184" y="267"/>
                  </a:cubicBezTo>
                  <a:cubicBezTo>
                    <a:pt x="251" y="267"/>
                    <a:pt x="313" y="214"/>
                    <a:pt x="313" y="138"/>
                  </a:cubicBezTo>
                  <a:cubicBezTo>
                    <a:pt x="313" y="63"/>
                    <a:pt x="251" y="1"/>
                    <a:pt x="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1"/>
            <p:cNvSpPr/>
            <p:nvPr/>
          </p:nvSpPr>
          <p:spPr>
            <a:xfrm>
              <a:off x="1625924" y="2531586"/>
              <a:ext cx="121947" cy="70420"/>
            </a:xfrm>
            <a:custGeom>
              <a:avLst/>
              <a:gdLst/>
              <a:ahLst/>
              <a:cxnLst/>
              <a:rect l="l" t="t" r="r" b="b"/>
              <a:pathLst>
                <a:path w="1775" h="1025" extrusionOk="0">
                  <a:moveTo>
                    <a:pt x="1700" y="0"/>
                  </a:moveTo>
                  <a:cubicBezTo>
                    <a:pt x="1263" y="500"/>
                    <a:pt x="663" y="825"/>
                    <a:pt x="0" y="925"/>
                  </a:cubicBezTo>
                  <a:lnTo>
                    <a:pt x="13" y="1025"/>
                  </a:lnTo>
                  <a:cubicBezTo>
                    <a:pt x="700" y="925"/>
                    <a:pt x="1325" y="575"/>
                    <a:pt x="1775" y="63"/>
                  </a:cubicBezTo>
                  <a:lnTo>
                    <a:pt x="17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1"/>
            <p:cNvSpPr/>
            <p:nvPr/>
          </p:nvSpPr>
          <p:spPr>
            <a:xfrm>
              <a:off x="2073246" y="2539281"/>
              <a:ext cx="123665" cy="60183"/>
            </a:xfrm>
            <a:custGeom>
              <a:avLst/>
              <a:gdLst/>
              <a:ahLst/>
              <a:cxnLst/>
              <a:rect l="l" t="t" r="r" b="b"/>
              <a:pathLst>
                <a:path w="1800" h="876" extrusionOk="0">
                  <a:moveTo>
                    <a:pt x="88" y="1"/>
                  </a:moveTo>
                  <a:lnTo>
                    <a:pt x="0" y="51"/>
                  </a:lnTo>
                  <a:cubicBezTo>
                    <a:pt x="188" y="351"/>
                    <a:pt x="463" y="588"/>
                    <a:pt x="800" y="688"/>
                  </a:cubicBezTo>
                  <a:cubicBezTo>
                    <a:pt x="1112" y="800"/>
                    <a:pt x="1450" y="863"/>
                    <a:pt x="1800" y="875"/>
                  </a:cubicBezTo>
                  <a:lnTo>
                    <a:pt x="1800" y="775"/>
                  </a:lnTo>
                  <a:cubicBezTo>
                    <a:pt x="1475" y="763"/>
                    <a:pt x="1150" y="700"/>
                    <a:pt x="837" y="601"/>
                  </a:cubicBezTo>
                  <a:cubicBezTo>
                    <a:pt x="525" y="501"/>
                    <a:pt x="263" y="288"/>
                    <a:pt x="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2" name="Google Shape;2392;p71"/>
          <p:cNvGrpSpPr/>
          <p:nvPr/>
        </p:nvGrpSpPr>
        <p:grpSpPr>
          <a:xfrm>
            <a:off x="248644" y="2099557"/>
            <a:ext cx="1722984" cy="2232127"/>
            <a:chOff x="223912" y="2384975"/>
            <a:chExt cx="1420081" cy="1839716"/>
          </a:xfrm>
        </p:grpSpPr>
        <p:sp>
          <p:nvSpPr>
            <p:cNvPr id="2393" name="Google Shape;2393;p71"/>
            <p:cNvSpPr/>
            <p:nvPr/>
          </p:nvSpPr>
          <p:spPr>
            <a:xfrm>
              <a:off x="848898" y="2646320"/>
              <a:ext cx="396757" cy="519528"/>
            </a:xfrm>
            <a:custGeom>
              <a:avLst/>
              <a:gdLst/>
              <a:ahLst/>
              <a:cxnLst/>
              <a:rect l="l" t="t" r="r" b="b"/>
              <a:pathLst>
                <a:path w="5775" h="7562" extrusionOk="0">
                  <a:moveTo>
                    <a:pt x="4953" y="1"/>
                  </a:moveTo>
                  <a:cubicBezTo>
                    <a:pt x="4734" y="1"/>
                    <a:pt x="4529" y="87"/>
                    <a:pt x="4362" y="242"/>
                  </a:cubicBezTo>
                  <a:cubicBezTo>
                    <a:pt x="4050" y="505"/>
                    <a:pt x="3800" y="830"/>
                    <a:pt x="3637" y="1204"/>
                  </a:cubicBezTo>
                  <a:cubicBezTo>
                    <a:pt x="3575" y="1417"/>
                    <a:pt x="3475" y="1604"/>
                    <a:pt x="3325" y="1767"/>
                  </a:cubicBezTo>
                  <a:cubicBezTo>
                    <a:pt x="2950" y="2079"/>
                    <a:pt x="2450" y="1879"/>
                    <a:pt x="2125" y="2292"/>
                  </a:cubicBezTo>
                  <a:cubicBezTo>
                    <a:pt x="1813" y="2704"/>
                    <a:pt x="2025" y="3391"/>
                    <a:pt x="1675" y="3804"/>
                  </a:cubicBezTo>
                  <a:cubicBezTo>
                    <a:pt x="1588" y="3891"/>
                    <a:pt x="1488" y="3979"/>
                    <a:pt x="1376" y="4029"/>
                  </a:cubicBezTo>
                  <a:cubicBezTo>
                    <a:pt x="313" y="4691"/>
                    <a:pt x="88" y="5403"/>
                    <a:pt x="26" y="6653"/>
                  </a:cubicBezTo>
                  <a:cubicBezTo>
                    <a:pt x="1" y="6853"/>
                    <a:pt x="38" y="7065"/>
                    <a:pt x="126" y="7253"/>
                  </a:cubicBezTo>
                  <a:cubicBezTo>
                    <a:pt x="246" y="7474"/>
                    <a:pt x="374" y="7561"/>
                    <a:pt x="500" y="7561"/>
                  </a:cubicBezTo>
                  <a:cubicBezTo>
                    <a:pt x="637" y="7561"/>
                    <a:pt x="771" y="7458"/>
                    <a:pt x="888" y="7315"/>
                  </a:cubicBezTo>
                  <a:cubicBezTo>
                    <a:pt x="1026" y="7140"/>
                    <a:pt x="1126" y="6928"/>
                    <a:pt x="1201" y="6715"/>
                  </a:cubicBezTo>
                  <a:cubicBezTo>
                    <a:pt x="1301" y="6353"/>
                    <a:pt x="1351" y="5978"/>
                    <a:pt x="1513" y="5653"/>
                  </a:cubicBezTo>
                  <a:cubicBezTo>
                    <a:pt x="1925" y="4828"/>
                    <a:pt x="2800" y="5353"/>
                    <a:pt x="3250" y="4641"/>
                  </a:cubicBezTo>
                  <a:cubicBezTo>
                    <a:pt x="3525" y="4204"/>
                    <a:pt x="3275" y="3554"/>
                    <a:pt x="3587" y="3129"/>
                  </a:cubicBezTo>
                  <a:cubicBezTo>
                    <a:pt x="3950" y="2667"/>
                    <a:pt x="4750" y="2554"/>
                    <a:pt x="5200" y="2117"/>
                  </a:cubicBezTo>
                  <a:cubicBezTo>
                    <a:pt x="5649" y="1692"/>
                    <a:pt x="5774" y="1267"/>
                    <a:pt x="5599" y="655"/>
                  </a:cubicBezTo>
                  <a:cubicBezTo>
                    <a:pt x="5524" y="367"/>
                    <a:pt x="5337" y="67"/>
                    <a:pt x="5037" y="5"/>
                  </a:cubicBezTo>
                  <a:cubicBezTo>
                    <a:pt x="5009" y="2"/>
                    <a:pt x="4981" y="1"/>
                    <a:pt x="49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1"/>
            <p:cNvSpPr/>
            <p:nvPr/>
          </p:nvSpPr>
          <p:spPr>
            <a:xfrm>
              <a:off x="869509" y="3054412"/>
              <a:ext cx="33596" cy="300573"/>
            </a:xfrm>
            <a:custGeom>
              <a:avLst/>
              <a:gdLst/>
              <a:ahLst/>
              <a:cxnLst/>
              <a:rect l="l" t="t" r="r" b="b"/>
              <a:pathLst>
                <a:path w="489" h="4375" extrusionOk="0">
                  <a:moveTo>
                    <a:pt x="238" y="1"/>
                  </a:moveTo>
                  <a:cubicBezTo>
                    <a:pt x="151" y="338"/>
                    <a:pt x="101" y="675"/>
                    <a:pt x="101" y="1013"/>
                  </a:cubicBezTo>
                  <a:cubicBezTo>
                    <a:pt x="113" y="1225"/>
                    <a:pt x="151" y="1425"/>
                    <a:pt x="188" y="1625"/>
                  </a:cubicBezTo>
                  <a:cubicBezTo>
                    <a:pt x="213" y="1713"/>
                    <a:pt x="226" y="1788"/>
                    <a:pt x="238" y="1863"/>
                  </a:cubicBezTo>
                  <a:cubicBezTo>
                    <a:pt x="388" y="2700"/>
                    <a:pt x="301" y="3550"/>
                    <a:pt x="1" y="4349"/>
                  </a:cubicBezTo>
                  <a:lnTo>
                    <a:pt x="101" y="4374"/>
                  </a:lnTo>
                  <a:cubicBezTo>
                    <a:pt x="401" y="3575"/>
                    <a:pt x="488" y="2700"/>
                    <a:pt x="338" y="1850"/>
                  </a:cubicBezTo>
                  <a:cubicBezTo>
                    <a:pt x="326" y="1763"/>
                    <a:pt x="313" y="1688"/>
                    <a:pt x="288" y="1600"/>
                  </a:cubicBezTo>
                  <a:cubicBezTo>
                    <a:pt x="251" y="1413"/>
                    <a:pt x="213" y="1213"/>
                    <a:pt x="201" y="1013"/>
                  </a:cubicBezTo>
                  <a:cubicBezTo>
                    <a:pt x="201" y="675"/>
                    <a:pt x="251" y="351"/>
                    <a:pt x="338" y="26"/>
                  </a:cubicBezTo>
                  <a:lnTo>
                    <a:pt x="2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1"/>
            <p:cNvSpPr/>
            <p:nvPr/>
          </p:nvSpPr>
          <p:spPr>
            <a:xfrm>
              <a:off x="696104" y="2384975"/>
              <a:ext cx="440520" cy="547147"/>
            </a:xfrm>
            <a:custGeom>
              <a:avLst/>
              <a:gdLst/>
              <a:ahLst/>
              <a:cxnLst/>
              <a:rect l="l" t="t" r="r" b="b"/>
              <a:pathLst>
                <a:path w="6412" h="7964" extrusionOk="0">
                  <a:moveTo>
                    <a:pt x="5499" y="0"/>
                  </a:moveTo>
                  <a:cubicBezTo>
                    <a:pt x="5355" y="0"/>
                    <a:pt x="5212" y="16"/>
                    <a:pt x="5074" y="47"/>
                  </a:cubicBezTo>
                  <a:cubicBezTo>
                    <a:pt x="4662" y="110"/>
                    <a:pt x="4212" y="185"/>
                    <a:pt x="3924" y="485"/>
                  </a:cubicBezTo>
                  <a:cubicBezTo>
                    <a:pt x="3587" y="822"/>
                    <a:pt x="3525" y="1347"/>
                    <a:pt x="3200" y="1697"/>
                  </a:cubicBezTo>
                  <a:cubicBezTo>
                    <a:pt x="2725" y="2184"/>
                    <a:pt x="1925" y="2134"/>
                    <a:pt x="1313" y="2409"/>
                  </a:cubicBezTo>
                  <a:cubicBezTo>
                    <a:pt x="400" y="2822"/>
                    <a:pt x="0" y="4084"/>
                    <a:pt x="500" y="4946"/>
                  </a:cubicBezTo>
                  <a:cubicBezTo>
                    <a:pt x="938" y="5683"/>
                    <a:pt x="1650" y="5996"/>
                    <a:pt x="1600" y="6908"/>
                  </a:cubicBezTo>
                  <a:cubicBezTo>
                    <a:pt x="1588" y="7369"/>
                    <a:pt x="1442" y="7964"/>
                    <a:pt x="2039" y="7964"/>
                  </a:cubicBezTo>
                  <a:cubicBezTo>
                    <a:pt x="2074" y="7964"/>
                    <a:pt x="2110" y="7962"/>
                    <a:pt x="2150" y="7958"/>
                  </a:cubicBezTo>
                  <a:cubicBezTo>
                    <a:pt x="2200" y="7945"/>
                    <a:pt x="2237" y="7933"/>
                    <a:pt x="2287" y="7920"/>
                  </a:cubicBezTo>
                  <a:cubicBezTo>
                    <a:pt x="2550" y="7820"/>
                    <a:pt x="2762" y="7620"/>
                    <a:pt x="2875" y="7370"/>
                  </a:cubicBezTo>
                  <a:cubicBezTo>
                    <a:pt x="3112" y="6870"/>
                    <a:pt x="3100" y="6283"/>
                    <a:pt x="2837" y="5783"/>
                  </a:cubicBezTo>
                  <a:cubicBezTo>
                    <a:pt x="2525" y="5108"/>
                    <a:pt x="1588" y="4096"/>
                    <a:pt x="2462" y="3409"/>
                  </a:cubicBezTo>
                  <a:cubicBezTo>
                    <a:pt x="2975" y="2996"/>
                    <a:pt x="3812" y="3246"/>
                    <a:pt x="4324" y="2847"/>
                  </a:cubicBezTo>
                  <a:cubicBezTo>
                    <a:pt x="4799" y="2472"/>
                    <a:pt x="4837" y="1647"/>
                    <a:pt x="5399" y="1434"/>
                  </a:cubicBezTo>
                  <a:cubicBezTo>
                    <a:pt x="5574" y="1397"/>
                    <a:pt x="5736" y="1359"/>
                    <a:pt x="5911" y="1297"/>
                  </a:cubicBezTo>
                  <a:cubicBezTo>
                    <a:pt x="6299" y="1084"/>
                    <a:pt x="6411" y="172"/>
                    <a:pt x="5924" y="47"/>
                  </a:cubicBezTo>
                  <a:cubicBezTo>
                    <a:pt x="5786" y="16"/>
                    <a:pt x="5643" y="0"/>
                    <a:pt x="54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1"/>
            <p:cNvSpPr/>
            <p:nvPr/>
          </p:nvSpPr>
          <p:spPr>
            <a:xfrm>
              <a:off x="802593" y="2728144"/>
              <a:ext cx="78183" cy="612277"/>
            </a:xfrm>
            <a:custGeom>
              <a:avLst/>
              <a:gdLst/>
              <a:ahLst/>
              <a:cxnLst/>
              <a:rect l="l" t="t" r="r" b="b"/>
              <a:pathLst>
                <a:path w="1138" h="8912" extrusionOk="0">
                  <a:moveTo>
                    <a:pt x="163" y="1"/>
                  </a:moveTo>
                  <a:lnTo>
                    <a:pt x="75" y="51"/>
                  </a:lnTo>
                  <a:cubicBezTo>
                    <a:pt x="475" y="701"/>
                    <a:pt x="812" y="1301"/>
                    <a:pt x="762" y="1950"/>
                  </a:cubicBezTo>
                  <a:cubicBezTo>
                    <a:pt x="712" y="2275"/>
                    <a:pt x="625" y="2600"/>
                    <a:pt x="500" y="2888"/>
                  </a:cubicBezTo>
                  <a:cubicBezTo>
                    <a:pt x="437" y="3050"/>
                    <a:pt x="362" y="3225"/>
                    <a:pt x="312" y="3388"/>
                  </a:cubicBezTo>
                  <a:cubicBezTo>
                    <a:pt x="0" y="4450"/>
                    <a:pt x="238" y="5574"/>
                    <a:pt x="450" y="6562"/>
                  </a:cubicBezTo>
                  <a:cubicBezTo>
                    <a:pt x="475" y="6649"/>
                    <a:pt x="475" y="6737"/>
                    <a:pt x="475" y="6824"/>
                  </a:cubicBezTo>
                  <a:lnTo>
                    <a:pt x="475" y="6987"/>
                  </a:lnTo>
                  <a:cubicBezTo>
                    <a:pt x="475" y="7674"/>
                    <a:pt x="662" y="8336"/>
                    <a:pt x="1050" y="8911"/>
                  </a:cubicBezTo>
                  <a:lnTo>
                    <a:pt x="1137" y="8861"/>
                  </a:lnTo>
                  <a:cubicBezTo>
                    <a:pt x="937" y="8536"/>
                    <a:pt x="775" y="8174"/>
                    <a:pt x="662" y="7786"/>
                  </a:cubicBezTo>
                  <a:cubicBezTo>
                    <a:pt x="612" y="7524"/>
                    <a:pt x="587" y="7261"/>
                    <a:pt x="575" y="6987"/>
                  </a:cubicBezTo>
                  <a:lnTo>
                    <a:pt x="575" y="6837"/>
                  </a:lnTo>
                  <a:cubicBezTo>
                    <a:pt x="575" y="6737"/>
                    <a:pt x="575" y="6649"/>
                    <a:pt x="550" y="6549"/>
                  </a:cubicBezTo>
                  <a:cubicBezTo>
                    <a:pt x="337" y="5562"/>
                    <a:pt x="100" y="4450"/>
                    <a:pt x="412" y="3425"/>
                  </a:cubicBezTo>
                  <a:cubicBezTo>
                    <a:pt x="462" y="3263"/>
                    <a:pt x="525" y="3088"/>
                    <a:pt x="587" y="2938"/>
                  </a:cubicBezTo>
                  <a:cubicBezTo>
                    <a:pt x="725" y="2625"/>
                    <a:pt x="825" y="2300"/>
                    <a:pt x="862" y="1963"/>
                  </a:cubicBezTo>
                  <a:cubicBezTo>
                    <a:pt x="912" y="1276"/>
                    <a:pt x="575" y="676"/>
                    <a:pt x="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1"/>
            <p:cNvSpPr/>
            <p:nvPr/>
          </p:nvSpPr>
          <p:spPr>
            <a:xfrm>
              <a:off x="353553" y="2799595"/>
              <a:ext cx="453368" cy="334375"/>
            </a:xfrm>
            <a:custGeom>
              <a:avLst/>
              <a:gdLst/>
              <a:ahLst/>
              <a:cxnLst/>
              <a:rect l="l" t="t" r="r" b="b"/>
              <a:pathLst>
                <a:path w="6599" h="4867" extrusionOk="0">
                  <a:moveTo>
                    <a:pt x="3601" y="1"/>
                  </a:moveTo>
                  <a:cubicBezTo>
                    <a:pt x="3532" y="1"/>
                    <a:pt x="3460" y="4"/>
                    <a:pt x="3387" y="11"/>
                  </a:cubicBezTo>
                  <a:cubicBezTo>
                    <a:pt x="3012" y="61"/>
                    <a:pt x="2662" y="186"/>
                    <a:pt x="2325" y="361"/>
                  </a:cubicBezTo>
                  <a:cubicBezTo>
                    <a:pt x="1862" y="548"/>
                    <a:pt x="1387" y="710"/>
                    <a:pt x="900" y="848"/>
                  </a:cubicBezTo>
                  <a:cubicBezTo>
                    <a:pt x="588" y="923"/>
                    <a:pt x="313" y="1148"/>
                    <a:pt x="163" y="1448"/>
                  </a:cubicBezTo>
                  <a:cubicBezTo>
                    <a:pt x="0" y="1848"/>
                    <a:pt x="213" y="2335"/>
                    <a:pt x="575" y="2585"/>
                  </a:cubicBezTo>
                  <a:cubicBezTo>
                    <a:pt x="842" y="2731"/>
                    <a:pt x="1138" y="2806"/>
                    <a:pt x="1440" y="2806"/>
                  </a:cubicBezTo>
                  <a:cubicBezTo>
                    <a:pt x="1576" y="2806"/>
                    <a:pt x="1714" y="2791"/>
                    <a:pt x="1850" y="2760"/>
                  </a:cubicBezTo>
                  <a:cubicBezTo>
                    <a:pt x="2137" y="2697"/>
                    <a:pt x="2412" y="2597"/>
                    <a:pt x="2662" y="2447"/>
                  </a:cubicBezTo>
                  <a:cubicBezTo>
                    <a:pt x="2929" y="2288"/>
                    <a:pt x="3322" y="1828"/>
                    <a:pt x="3680" y="1828"/>
                  </a:cubicBezTo>
                  <a:cubicBezTo>
                    <a:pt x="3742" y="1828"/>
                    <a:pt x="3803" y="1841"/>
                    <a:pt x="3862" y="1873"/>
                  </a:cubicBezTo>
                  <a:cubicBezTo>
                    <a:pt x="4324" y="2123"/>
                    <a:pt x="3974" y="2735"/>
                    <a:pt x="4074" y="3110"/>
                  </a:cubicBezTo>
                  <a:cubicBezTo>
                    <a:pt x="4199" y="3535"/>
                    <a:pt x="4862" y="3485"/>
                    <a:pt x="5174" y="3797"/>
                  </a:cubicBezTo>
                  <a:cubicBezTo>
                    <a:pt x="5400" y="4023"/>
                    <a:pt x="5525" y="4867"/>
                    <a:pt x="5882" y="4867"/>
                  </a:cubicBezTo>
                  <a:cubicBezTo>
                    <a:pt x="5959" y="4867"/>
                    <a:pt x="6047" y="4827"/>
                    <a:pt x="6149" y="4734"/>
                  </a:cubicBezTo>
                  <a:cubicBezTo>
                    <a:pt x="6599" y="4309"/>
                    <a:pt x="6224" y="3222"/>
                    <a:pt x="5949" y="2835"/>
                  </a:cubicBezTo>
                  <a:cubicBezTo>
                    <a:pt x="5849" y="2710"/>
                    <a:pt x="5761" y="2585"/>
                    <a:pt x="5674" y="2447"/>
                  </a:cubicBezTo>
                  <a:cubicBezTo>
                    <a:pt x="5474" y="2060"/>
                    <a:pt x="5574" y="1598"/>
                    <a:pt x="5361" y="1210"/>
                  </a:cubicBezTo>
                  <a:cubicBezTo>
                    <a:pt x="4969" y="472"/>
                    <a:pt x="4429" y="1"/>
                    <a:pt x="3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1"/>
            <p:cNvSpPr/>
            <p:nvPr/>
          </p:nvSpPr>
          <p:spPr>
            <a:xfrm>
              <a:off x="690127" y="2953969"/>
              <a:ext cx="170039" cy="377864"/>
            </a:xfrm>
            <a:custGeom>
              <a:avLst/>
              <a:gdLst/>
              <a:ahLst/>
              <a:cxnLst/>
              <a:rect l="l" t="t" r="r" b="b"/>
              <a:pathLst>
                <a:path w="2475" h="5500" extrusionOk="0">
                  <a:moveTo>
                    <a:pt x="87" y="1"/>
                  </a:moveTo>
                  <a:lnTo>
                    <a:pt x="0" y="26"/>
                  </a:lnTo>
                  <a:cubicBezTo>
                    <a:pt x="87" y="350"/>
                    <a:pt x="237" y="650"/>
                    <a:pt x="450" y="913"/>
                  </a:cubicBezTo>
                  <a:cubicBezTo>
                    <a:pt x="512" y="975"/>
                    <a:pt x="562" y="1038"/>
                    <a:pt x="625" y="1113"/>
                  </a:cubicBezTo>
                  <a:cubicBezTo>
                    <a:pt x="712" y="1200"/>
                    <a:pt x="800" y="1300"/>
                    <a:pt x="875" y="1413"/>
                  </a:cubicBezTo>
                  <a:cubicBezTo>
                    <a:pt x="1125" y="1763"/>
                    <a:pt x="1212" y="2200"/>
                    <a:pt x="1300" y="2625"/>
                  </a:cubicBezTo>
                  <a:cubicBezTo>
                    <a:pt x="1312" y="2687"/>
                    <a:pt x="1325" y="2750"/>
                    <a:pt x="1337" y="2812"/>
                  </a:cubicBezTo>
                  <a:cubicBezTo>
                    <a:pt x="1425" y="3350"/>
                    <a:pt x="1612" y="3862"/>
                    <a:pt x="1862" y="4349"/>
                  </a:cubicBezTo>
                  <a:cubicBezTo>
                    <a:pt x="1912" y="4437"/>
                    <a:pt x="1962" y="4512"/>
                    <a:pt x="1999" y="4587"/>
                  </a:cubicBezTo>
                  <a:cubicBezTo>
                    <a:pt x="2174" y="4874"/>
                    <a:pt x="2362" y="5174"/>
                    <a:pt x="2374" y="5499"/>
                  </a:cubicBezTo>
                  <a:lnTo>
                    <a:pt x="2474" y="5499"/>
                  </a:lnTo>
                  <a:cubicBezTo>
                    <a:pt x="2449" y="5149"/>
                    <a:pt x="2274" y="4837"/>
                    <a:pt x="2087" y="4537"/>
                  </a:cubicBezTo>
                  <a:cubicBezTo>
                    <a:pt x="2037" y="4462"/>
                    <a:pt x="1987" y="4387"/>
                    <a:pt x="1949" y="4299"/>
                  </a:cubicBezTo>
                  <a:cubicBezTo>
                    <a:pt x="1700" y="3825"/>
                    <a:pt x="1525" y="3325"/>
                    <a:pt x="1437" y="2800"/>
                  </a:cubicBezTo>
                  <a:cubicBezTo>
                    <a:pt x="1425" y="2737"/>
                    <a:pt x="1412" y="2675"/>
                    <a:pt x="1400" y="2612"/>
                  </a:cubicBezTo>
                  <a:cubicBezTo>
                    <a:pt x="1312" y="2175"/>
                    <a:pt x="1225" y="1725"/>
                    <a:pt x="962" y="1350"/>
                  </a:cubicBezTo>
                  <a:cubicBezTo>
                    <a:pt x="887" y="1238"/>
                    <a:pt x="800" y="1138"/>
                    <a:pt x="700" y="1038"/>
                  </a:cubicBezTo>
                  <a:cubicBezTo>
                    <a:pt x="637" y="975"/>
                    <a:pt x="587" y="913"/>
                    <a:pt x="525" y="850"/>
                  </a:cubicBezTo>
                  <a:cubicBezTo>
                    <a:pt x="325" y="588"/>
                    <a:pt x="175" y="300"/>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1"/>
            <p:cNvSpPr/>
            <p:nvPr/>
          </p:nvSpPr>
          <p:spPr>
            <a:xfrm>
              <a:off x="759654" y="3247604"/>
              <a:ext cx="235306" cy="358902"/>
            </a:xfrm>
            <a:custGeom>
              <a:avLst/>
              <a:gdLst/>
              <a:ahLst/>
              <a:cxnLst/>
              <a:rect l="l" t="t" r="r" b="b"/>
              <a:pathLst>
                <a:path w="3425" h="5224" extrusionOk="0">
                  <a:moveTo>
                    <a:pt x="0" y="0"/>
                  </a:moveTo>
                  <a:lnTo>
                    <a:pt x="325" y="5224"/>
                  </a:lnTo>
                  <a:lnTo>
                    <a:pt x="3099" y="5224"/>
                  </a:lnTo>
                  <a:lnTo>
                    <a:pt x="3424" y="0"/>
                  </a:lnTo>
                  <a:close/>
                </a:path>
              </a:pathLst>
            </a:custGeom>
            <a:solidFill>
              <a:srgbClr val="FF4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1"/>
            <p:cNvSpPr/>
            <p:nvPr/>
          </p:nvSpPr>
          <p:spPr>
            <a:xfrm>
              <a:off x="1042090" y="3054412"/>
              <a:ext cx="361513" cy="684346"/>
            </a:xfrm>
            <a:custGeom>
              <a:avLst/>
              <a:gdLst/>
              <a:ahLst/>
              <a:cxnLst/>
              <a:rect l="l" t="t" r="r" b="b"/>
              <a:pathLst>
                <a:path w="5262" h="9961" extrusionOk="0">
                  <a:moveTo>
                    <a:pt x="4212" y="1"/>
                  </a:moveTo>
                  <a:lnTo>
                    <a:pt x="1" y="263"/>
                  </a:lnTo>
                  <a:lnTo>
                    <a:pt x="188" y="9960"/>
                  </a:lnTo>
                  <a:lnTo>
                    <a:pt x="4424" y="9686"/>
                  </a:lnTo>
                  <a:lnTo>
                    <a:pt x="5262" y="9636"/>
                  </a:lnTo>
                  <a:lnTo>
                    <a:pt x="42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1"/>
            <p:cNvSpPr/>
            <p:nvPr/>
          </p:nvSpPr>
          <p:spPr>
            <a:xfrm>
              <a:off x="901318" y="3056130"/>
              <a:ext cx="444780" cy="689498"/>
            </a:xfrm>
            <a:custGeom>
              <a:avLst/>
              <a:gdLst/>
              <a:ahLst/>
              <a:cxnLst/>
              <a:rect l="l" t="t" r="r" b="b"/>
              <a:pathLst>
                <a:path w="6474" h="10036" extrusionOk="0">
                  <a:moveTo>
                    <a:pt x="5836" y="1"/>
                  </a:moveTo>
                  <a:lnTo>
                    <a:pt x="0" y="363"/>
                  </a:lnTo>
                  <a:lnTo>
                    <a:pt x="450" y="10035"/>
                  </a:lnTo>
                  <a:lnTo>
                    <a:pt x="6473" y="9661"/>
                  </a:lnTo>
                  <a:lnTo>
                    <a:pt x="58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1"/>
            <p:cNvSpPr/>
            <p:nvPr/>
          </p:nvSpPr>
          <p:spPr>
            <a:xfrm>
              <a:off x="796547" y="3147985"/>
              <a:ext cx="226718" cy="111710"/>
            </a:xfrm>
            <a:custGeom>
              <a:avLst/>
              <a:gdLst/>
              <a:ahLst/>
              <a:cxnLst/>
              <a:rect l="l" t="t" r="r" b="b"/>
              <a:pathLst>
                <a:path w="3300" h="1626" extrusionOk="0">
                  <a:moveTo>
                    <a:pt x="716" y="91"/>
                  </a:moveTo>
                  <a:cubicBezTo>
                    <a:pt x="748" y="91"/>
                    <a:pt x="780" y="94"/>
                    <a:pt x="813" y="101"/>
                  </a:cubicBezTo>
                  <a:cubicBezTo>
                    <a:pt x="1050" y="163"/>
                    <a:pt x="1250" y="338"/>
                    <a:pt x="1350" y="563"/>
                  </a:cubicBezTo>
                  <a:cubicBezTo>
                    <a:pt x="1463" y="801"/>
                    <a:pt x="1513" y="1050"/>
                    <a:pt x="1538" y="1313"/>
                  </a:cubicBezTo>
                  <a:lnTo>
                    <a:pt x="1538" y="1363"/>
                  </a:lnTo>
                  <a:lnTo>
                    <a:pt x="1500" y="1350"/>
                  </a:lnTo>
                  <a:lnTo>
                    <a:pt x="1425" y="1325"/>
                  </a:lnTo>
                  <a:cubicBezTo>
                    <a:pt x="975" y="1213"/>
                    <a:pt x="126" y="988"/>
                    <a:pt x="251" y="426"/>
                  </a:cubicBezTo>
                  <a:cubicBezTo>
                    <a:pt x="316" y="230"/>
                    <a:pt x="504" y="91"/>
                    <a:pt x="716" y="91"/>
                  </a:cubicBezTo>
                  <a:close/>
                  <a:moveTo>
                    <a:pt x="2587" y="251"/>
                  </a:moveTo>
                  <a:cubicBezTo>
                    <a:pt x="2687" y="251"/>
                    <a:pt x="2787" y="267"/>
                    <a:pt x="2887" y="301"/>
                  </a:cubicBezTo>
                  <a:cubicBezTo>
                    <a:pt x="2950" y="326"/>
                    <a:pt x="3000" y="351"/>
                    <a:pt x="3050" y="388"/>
                  </a:cubicBezTo>
                  <a:cubicBezTo>
                    <a:pt x="3137" y="476"/>
                    <a:pt x="3175" y="601"/>
                    <a:pt x="3137" y="713"/>
                  </a:cubicBezTo>
                  <a:cubicBezTo>
                    <a:pt x="3100" y="838"/>
                    <a:pt x="3037" y="938"/>
                    <a:pt x="2937" y="1026"/>
                  </a:cubicBezTo>
                  <a:cubicBezTo>
                    <a:pt x="2668" y="1275"/>
                    <a:pt x="2311" y="1414"/>
                    <a:pt x="1945" y="1414"/>
                  </a:cubicBezTo>
                  <a:cubicBezTo>
                    <a:pt x="1834" y="1414"/>
                    <a:pt x="1723" y="1401"/>
                    <a:pt x="1613" y="1375"/>
                  </a:cubicBezTo>
                  <a:lnTo>
                    <a:pt x="1625" y="1313"/>
                  </a:lnTo>
                  <a:cubicBezTo>
                    <a:pt x="1663" y="1088"/>
                    <a:pt x="1750" y="851"/>
                    <a:pt x="1875" y="651"/>
                  </a:cubicBezTo>
                  <a:cubicBezTo>
                    <a:pt x="2000" y="451"/>
                    <a:pt x="2200" y="313"/>
                    <a:pt x="2437" y="263"/>
                  </a:cubicBezTo>
                  <a:cubicBezTo>
                    <a:pt x="2487" y="255"/>
                    <a:pt x="2537" y="251"/>
                    <a:pt x="2587" y="251"/>
                  </a:cubicBezTo>
                  <a:close/>
                  <a:moveTo>
                    <a:pt x="704" y="1"/>
                  </a:moveTo>
                  <a:cubicBezTo>
                    <a:pt x="451" y="1"/>
                    <a:pt x="226" y="165"/>
                    <a:pt x="151" y="413"/>
                  </a:cubicBezTo>
                  <a:cubicBezTo>
                    <a:pt x="1" y="1063"/>
                    <a:pt x="913" y="1300"/>
                    <a:pt x="1400" y="1425"/>
                  </a:cubicBezTo>
                  <a:lnTo>
                    <a:pt x="1475" y="1450"/>
                  </a:lnTo>
                  <a:lnTo>
                    <a:pt x="1550" y="1463"/>
                  </a:lnTo>
                  <a:lnTo>
                    <a:pt x="1563" y="1625"/>
                  </a:lnTo>
                  <a:lnTo>
                    <a:pt x="1613" y="1475"/>
                  </a:lnTo>
                  <a:cubicBezTo>
                    <a:pt x="1727" y="1501"/>
                    <a:pt x="1843" y="1514"/>
                    <a:pt x="1958" y="1514"/>
                  </a:cubicBezTo>
                  <a:cubicBezTo>
                    <a:pt x="2346" y="1514"/>
                    <a:pt x="2726" y="1370"/>
                    <a:pt x="3025" y="1100"/>
                  </a:cubicBezTo>
                  <a:cubicBezTo>
                    <a:pt x="3137" y="1001"/>
                    <a:pt x="3212" y="876"/>
                    <a:pt x="3250" y="738"/>
                  </a:cubicBezTo>
                  <a:cubicBezTo>
                    <a:pt x="3300" y="576"/>
                    <a:pt x="3250" y="413"/>
                    <a:pt x="3137" y="313"/>
                  </a:cubicBezTo>
                  <a:cubicBezTo>
                    <a:pt x="3075" y="263"/>
                    <a:pt x="3000" y="226"/>
                    <a:pt x="2937" y="213"/>
                  </a:cubicBezTo>
                  <a:cubicBezTo>
                    <a:pt x="2826" y="171"/>
                    <a:pt x="2709" y="151"/>
                    <a:pt x="2591" y="151"/>
                  </a:cubicBezTo>
                  <a:cubicBezTo>
                    <a:pt x="2536" y="151"/>
                    <a:pt x="2480" y="155"/>
                    <a:pt x="2425" y="163"/>
                  </a:cubicBezTo>
                  <a:cubicBezTo>
                    <a:pt x="2175" y="213"/>
                    <a:pt x="1950" y="376"/>
                    <a:pt x="1800" y="588"/>
                  </a:cubicBezTo>
                  <a:cubicBezTo>
                    <a:pt x="1713" y="726"/>
                    <a:pt x="1650" y="876"/>
                    <a:pt x="1600" y="1038"/>
                  </a:cubicBezTo>
                  <a:cubicBezTo>
                    <a:pt x="1575" y="863"/>
                    <a:pt x="1525" y="688"/>
                    <a:pt x="1450" y="526"/>
                  </a:cubicBezTo>
                  <a:cubicBezTo>
                    <a:pt x="1338" y="263"/>
                    <a:pt x="1100" y="76"/>
                    <a:pt x="825" y="13"/>
                  </a:cubicBezTo>
                  <a:cubicBezTo>
                    <a:pt x="784" y="5"/>
                    <a:pt x="744" y="1"/>
                    <a:pt x="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1"/>
            <p:cNvSpPr/>
            <p:nvPr/>
          </p:nvSpPr>
          <p:spPr>
            <a:xfrm>
              <a:off x="719257" y="3218405"/>
              <a:ext cx="462849" cy="537528"/>
            </a:xfrm>
            <a:custGeom>
              <a:avLst/>
              <a:gdLst/>
              <a:ahLst/>
              <a:cxnLst/>
              <a:rect l="l" t="t" r="r" b="b"/>
              <a:pathLst>
                <a:path w="6737" h="7824" extrusionOk="0">
                  <a:moveTo>
                    <a:pt x="6137" y="1"/>
                  </a:moveTo>
                  <a:lnTo>
                    <a:pt x="1" y="388"/>
                  </a:lnTo>
                  <a:lnTo>
                    <a:pt x="463" y="7823"/>
                  </a:lnTo>
                  <a:lnTo>
                    <a:pt x="6737" y="7436"/>
                  </a:lnTo>
                  <a:lnTo>
                    <a:pt x="61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1"/>
            <p:cNvSpPr/>
            <p:nvPr/>
          </p:nvSpPr>
          <p:spPr>
            <a:xfrm>
              <a:off x="675493" y="3220947"/>
              <a:ext cx="462849" cy="538421"/>
            </a:xfrm>
            <a:custGeom>
              <a:avLst/>
              <a:gdLst/>
              <a:ahLst/>
              <a:cxnLst/>
              <a:rect l="l" t="t" r="r" b="b"/>
              <a:pathLst>
                <a:path w="6737" h="7837" extrusionOk="0">
                  <a:moveTo>
                    <a:pt x="6274" y="1"/>
                  </a:moveTo>
                  <a:lnTo>
                    <a:pt x="1" y="401"/>
                  </a:lnTo>
                  <a:lnTo>
                    <a:pt x="463" y="7836"/>
                  </a:lnTo>
                  <a:lnTo>
                    <a:pt x="6736" y="7449"/>
                  </a:lnTo>
                  <a:lnTo>
                    <a:pt x="62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1"/>
            <p:cNvSpPr/>
            <p:nvPr/>
          </p:nvSpPr>
          <p:spPr>
            <a:xfrm>
              <a:off x="1316007" y="3277627"/>
              <a:ext cx="100512" cy="445673"/>
            </a:xfrm>
            <a:custGeom>
              <a:avLst/>
              <a:gdLst/>
              <a:ahLst/>
              <a:cxnLst/>
              <a:rect l="l" t="t" r="r" b="b"/>
              <a:pathLst>
                <a:path w="1463" h="6487" extrusionOk="0">
                  <a:moveTo>
                    <a:pt x="1375" y="1"/>
                  </a:moveTo>
                  <a:lnTo>
                    <a:pt x="0" y="6462"/>
                  </a:lnTo>
                  <a:lnTo>
                    <a:pt x="100" y="6487"/>
                  </a:lnTo>
                  <a:lnTo>
                    <a:pt x="1462" y="13"/>
                  </a:lnTo>
                  <a:lnTo>
                    <a:pt x="1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1"/>
            <p:cNvSpPr/>
            <p:nvPr/>
          </p:nvSpPr>
          <p:spPr>
            <a:xfrm>
              <a:off x="223912" y="3074130"/>
              <a:ext cx="1420081" cy="704132"/>
            </a:xfrm>
            <a:custGeom>
              <a:avLst/>
              <a:gdLst/>
              <a:ahLst/>
              <a:cxnLst/>
              <a:rect l="l" t="t" r="r" b="b"/>
              <a:pathLst>
                <a:path w="20670" h="10249" extrusionOk="0">
                  <a:moveTo>
                    <a:pt x="2661" y="0"/>
                  </a:moveTo>
                  <a:cubicBezTo>
                    <a:pt x="2645" y="0"/>
                    <a:pt x="2628" y="1"/>
                    <a:pt x="2612" y="1"/>
                  </a:cubicBezTo>
                  <a:lnTo>
                    <a:pt x="2600" y="1"/>
                  </a:lnTo>
                  <a:lnTo>
                    <a:pt x="0" y="14"/>
                  </a:lnTo>
                  <a:lnTo>
                    <a:pt x="0" y="164"/>
                  </a:lnTo>
                  <a:lnTo>
                    <a:pt x="2600" y="151"/>
                  </a:lnTo>
                  <a:lnTo>
                    <a:pt x="2625" y="151"/>
                  </a:lnTo>
                  <a:cubicBezTo>
                    <a:pt x="2641" y="151"/>
                    <a:pt x="2657" y="150"/>
                    <a:pt x="2674" y="150"/>
                  </a:cubicBezTo>
                  <a:cubicBezTo>
                    <a:pt x="3515" y="150"/>
                    <a:pt x="4226" y="780"/>
                    <a:pt x="4324" y="1626"/>
                  </a:cubicBezTo>
                  <a:lnTo>
                    <a:pt x="4499" y="3125"/>
                  </a:lnTo>
                  <a:lnTo>
                    <a:pt x="19795" y="3025"/>
                  </a:lnTo>
                  <a:cubicBezTo>
                    <a:pt x="20020" y="3025"/>
                    <a:pt x="20245" y="3138"/>
                    <a:pt x="20382" y="3325"/>
                  </a:cubicBezTo>
                  <a:cubicBezTo>
                    <a:pt x="20507" y="3525"/>
                    <a:pt x="20532" y="3775"/>
                    <a:pt x="20445" y="4000"/>
                  </a:cubicBezTo>
                  <a:lnTo>
                    <a:pt x="18620" y="8674"/>
                  </a:lnTo>
                  <a:cubicBezTo>
                    <a:pt x="18495" y="8999"/>
                    <a:pt x="18183" y="9224"/>
                    <a:pt x="17821" y="9236"/>
                  </a:cubicBezTo>
                  <a:lnTo>
                    <a:pt x="5461" y="10086"/>
                  </a:lnTo>
                  <a:lnTo>
                    <a:pt x="4687" y="3488"/>
                  </a:lnTo>
                  <a:lnTo>
                    <a:pt x="4537" y="3500"/>
                  </a:lnTo>
                  <a:lnTo>
                    <a:pt x="5311" y="10248"/>
                  </a:lnTo>
                  <a:lnTo>
                    <a:pt x="17796" y="9386"/>
                  </a:lnTo>
                  <a:cubicBezTo>
                    <a:pt x="18220" y="9374"/>
                    <a:pt x="18583" y="9124"/>
                    <a:pt x="18733" y="8724"/>
                  </a:cubicBezTo>
                  <a:lnTo>
                    <a:pt x="20557" y="4062"/>
                  </a:lnTo>
                  <a:cubicBezTo>
                    <a:pt x="20670" y="3788"/>
                    <a:pt x="20645" y="3475"/>
                    <a:pt x="20482" y="3238"/>
                  </a:cubicBezTo>
                  <a:cubicBezTo>
                    <a:pt x="20320" y="3013"/>
                    <a:pt x="20045" y="2875"/>
                    <a:pt x="19770" y="2875"/>
                  </a:cubicBezTo>
                  <a:lnTo>
                    <a:pt x="4612" y="2963"/>
                  </a:lnTo>
                  <a:lnTo>
                    <a:pt x="4462" y="1601"/>
                  </a:lnTo>
                  <a:cubicBezTo>
                    <a:pt x="4351" y="692"/>
                    <a:pt x="3577" y="0"/>
                    <a:pt x="2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1"/>
            <p:cNvSpPr/>
            <p:nvPr/>
          </p:nvSpPr>
          <p:spPr>
            <a:xfrm>
              <a:off x="593050" y="3786781"/>
              <a:ext cx="806293" cy="330596"/>
            </a:xfrm>
            <a:custGeom>
              <a:avLst/>
              <a:gdLst/>
              <a:ahLst/>
              <a:cxnLst/>
              <a:rect l="l" t="t" r="r" b="b"/>
              <a:pathLst>
                <a:path w="11736" h="4812" extrusionOk="0">
                  <a:moveTo>
                    <a:pt x="151" y="0"/>
                  </a:moveTo>
                  <a:lnTo>
                    <a:pt x="1" y="25"/>
                  </a:lnTo>
                  <a:lnTo>
                    <a:pt x="576" y="3774"/>
                  </a:lnTo>
                  <a:cubicBezTo>
                    <a:pt x="662" y="4354"/>
                    <a:pt x="1162" y="4799"/>
                    <a:pt x="1751" y="4799"/>
                  </a:cubicBezTo>
                  <a:cubicBezTo>
                    <a:pt x="1759" y="4799"/>
                    <a:pt x="1767" y="4799"/>
                    <a:pt x="1775" y="4799"/>
                  </a:cubicBezTo>
                  <a:lnTo>
                    <a:pt x="1825" y="4811"/>
                  </a:lnTo>
                  <a:cubicBezTo>
                    <a:pt x="3535" y="4756"/>
                    <a:pt x="7052" y="4746"/>
                    <a:pt x="9402" y="4746"/>
                  </a:cubicBezTo>
                  <a:cubicBezTo>
                    <a:pt x="10745" y="4746"/>
                    <a:pt x="11708" y="4749"/>
                    <a:pt x="11735" y="4749"/>
                  </a:cubicBezTo>
                  <a:lnTo>
                    <a:pt x="11735" y="4599"/>
                  </a:lnTo>
                  <a:cubicBezTo>
                    <a:pt x="11703" y="4594"/>
                    <a:pt x="10353" y="4586"/>
                    <a:pt x="8612" y="4586"/>
                  </a:cubicBezTo>
                  <a:cubicBezTo>
                    <a:pt x="6320" y="4586"/>
                    <a:pt x="3352" y="4599"/>
                    <a:pt x="1825" y="4649"/>
                  </a:cubicBezTo>
                  <a:cubicBezTo>
                    <a:pt x="1809" y="4650"/>
                    <a:pt x="1792" y="4650"/>
                    <a:pt x="1775" y="4650"/>
                  </a:cubicBezTo>
                  <a:cubicBezTo>
                    <a:pt x="1247" y="4650"/>
                    <a:pt x="798" y="4270"/>
                    <a:pt x="726" y="3749"/>
                  </a:cubicBezTo>
                  <a:lnTo>
                    <a:pt x="1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1"/>
            <p:cNvSpPr/>
            <p:nvPr/>
          </p:nvSpPr>
          <p:spPr>
            <a:xfrm>
              <a:off x="732997" y="4044347"/>
              <a:ext cx="179520" cy="180344"/>
            </a:xfrm>
            <a:custGeom>
              <a:avLst/>
              <a:gdLst/>
              <a:ahLst/>
              <a:cxnLst/>
              <a:rect l="l" t="t" r="r" b="b"/>
              <a:pathLst>
                <a:path w="2613" h="2625" extrusionOk="0">
                  <a:moveTo>
                    <a:pt x="1251" y="0"/>
                  </a:moveTo>
                  <a:cubicBezTo>
                    <a:pt x="551" y="25"/>
                    <a:pt x="1" y="625"/>
                    <a:pt x="63" y="1325"/>
                  </a:cubicBezTo>
                  <a:cubicBezTo>
                    <a:pt x="76" y="2037"/>
                    <a:pt x="651" y="2612"/>
                    <a:pt x="1375" y="2625"/>
                  </a:cubicBezTo>
                  <a:cubicBezTo>
                    <a:pt x="2075" y="2600"/>
                    <a:pt x="2613" y="2000"/>
                    <a:pt x="2550" y="1300"/>
                  </a:cubicBezTo>
                  <a:cubicBezTo>
                    <a:pt x="2538" y="588"/>
                    <a:pt x="1963" y="13"/>
                    <a:pt x="1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1"/>
            <p:cNvSpPr/>
            <p:nvPr/>
          </p:nvSpPr>
          <p:spPr>
            <a:xfrm>
              <a:off x="799158" y="4110439"/>
              <a:ext cx="47267" cy="48160"/>
            </a:xfrm>
            <a:custGeom>
              <a:avLst/>
              <a:gdLst/>
              <a:ahLst/>
              <a:cxnLst/>
              <a:rect l="l" t="t" r="r" b="b"/>
              <a:pathLst>
                <a:path w="688" h="701" extrusionOk="0">
                  <a:moveTo>
                    <a:pt x="325" y="1"/>
                  </a:moveTo>
                  <a:cubicBezTo>
                    <a:pt x="138" y="13"/>
                    <a:pt x="0" y="175"/>
                    <a:pt x="13" y="350"/>
                  </a:cubicBezTo>
                  <a:cubicBezTo>
                    <a:pt x="25" y="550"/>
                    <a:pt x="175" y="700"/>
                    <a:pt x="362" y="700"/>
                  </a:cubicBezTo>
                  <a:cubicBezTo>
                    <a:pt x="550" y="688"/>
                    <a:pt x="687" y="538"/>
                    <a:pt x="675" y="350"/>
                  </a:cubicBezTo>
                  <a:cubicBezTo>
                    <a:pt x="675" y="163"/>
                    <a:pt x="525"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1"/>
            <p:cNvSpPr/>
            <p:nvPr/>
          </p:nvSpPr>
          <p:spPr>
            <a:xfrm>
              <a:off x="1133121" y="4039194"/>
              <a:ext cx="178626" cy="181237"/>
            </a:xfrm>
            <a:custGeom>
              <a:avLst/>
              <a:gdLst/>
              <a:ahLst/>
              <a:cxnLst/>
              <a:rect l="l" t="t" r="r" b="b"/>
              <a:pathLst>
                <a:path w="2600" h="2638" extrusionOk="0">
                  <a:moveTo>
                    <a:pt x="1237" y="0"/>
                  </a:moveTo>
                  <a:cubicBezTo>
                    <a:pt x="538" y="25"/>
                    <a:pt x="0" y="638"/>
                    <a:pt x="50" y="1337"/>
                  </a:cubicBezTo>
                  <a:cubicBezTo>
                    <a:pt x="75" y="2050"/>
                    <a:pt x="650" y="2625"/>
                    <a:pt x="1362" y="2637"/>
                  </a:cubicBezTo>
                  <a:cubicBezTo>
                    <a:pt x="2062" y="2612"/>
                    <a:pt x="2600" y="2000"/>
                    <a:pt x="2550" y="1300"/>
                  </a:cubicBezTo>
                  <a:cubicBezTo>
                    <a:pt x="2525" y="588"/>
                    <a:pt x="1950" y="13"/>
                    <a:pt x="12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1"/>
            <p:cNvSpPr/>
            <p:nvPr/>
          </p:nvSpPr>
          <p:spPr>
            <a:xfrm>
              <a:off x="1198388" y="4106179"/>
              <a:ext cx="48092" cy="48092"/>
            </a:xfrm>
            <a:custGeom>
              <a:avLst/>
              <a:gdLst/>
              <a:ahLst/>
              <a:cxnLst/>
              <a:rect l="l" t="t" r="r" b="b"/>
              <a:pathLst>
                <a:path w="700" h="700" extrusionOk="0">
                  <a:moveTo>
                    <a:pt x="337" y="0"/>
                  </a:moveTo>
                  <a:cubicBezTo>
                    <a:pt x="150" y="0"/>
                    <a:pt x="0" y="162"/>
                    <a:pt x="25" y="350"/>
                  </a:cubicBezTo>
                  <a:cubicBezTo>
                    <a:pt x="25" y="537"/>
                    <a:pt x="175" y="687"/>
                    <a:pt x="362" y="700"/>
                  </a:cubicBezTo>
                  <a:cubicBezTo>
                    <a:pt x="550" y="687"/>
                    <a:pt x="700" y="525"/>
                    <a:pt x="675" y="350"/>
                  </a:cubicBezTo>
                  <a:cubicBezTo>
                    <a:pt x="675" y="150"/>
                    <a:pt x="525" y="0"/>
                    <a:pt x="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1"/>
            <p:cNvSpPr/>
            <p:nvPr/>
          </p:nvSpPr>
          <p:spPr>
            <a:xfrm>
              <a:off x="1112510" y="3279344"/>
              <a:ext cx="50702" cy="457696"/>
            </a:xfrm>
            <a:custGeom>
              <a:avLst/>
              <a:gdLst/>
              <a:ahLst/>
              <a:cxnLst/>
              <a:rect l="l" t="t" r="r" b="b"/>
              <a:pathLst>
                <a:path w="738" h="6662" extrusionOk="0">
                  <a:moveTo>
                    <a:pt x="638" y="1"/>
                  </a:moveTo>
                  <a:lnTo>
                    <a:pt x="0" y="6649"/>
                  </a:lnTo>
                  <a:lnTo>
                    <a:pt x="100" y="6661"/>
                  </a:lnTo>
                  <a:lnTo>
                    <a:pt x="738" y="13"/>
                  </a:lnTo>
                  <a:lnTo>
                    <a:pt x="6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1"/>
            <p:cNvSpPr/>
            <p:nvPr/>
          </p:nvSpPr>
          <p:spPr>
            <a:xfrm>
              <a:off x="913341" y="3281062"/>
              <a:ext cx="6939" cy="468826"/>
            </a:xfrm>
            <a:custGeom>
              <a:avLst/>
              <a:gdLst/>
              <a:ahLst/>
              <a:cxnLst/>
              <a:rect l="l" t="t" r="r" b="b"/>
              <a:pathLst>
                <a:path w="101" h="6824" extrusionOk="0">
                  <a:moveTo>
                    <a:pt x="0" y="1"/>
                  </a:moveTo>
                  <a:lnTo>
                    <a:pt x="0" y="6824"/>
                  </a:lnTo>
                  <a:lnTo>
                    <a:pt x="100" y="6824"/>
                  </a:lnTo>
                  <a:lnTo>
                    <a:pt x="1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1"/>
            <p:cNvSpPr/>
            <p:nvPr/>
          </p:nvSpPr>
          <p:spPr>
            <a:xfrm>
              <a:off x="672951" y="3283673"/>
              <a:ext cx="40397" cy="478238"/>
            </a:xfrm>
            <a:custGeom>
              <a:avLst/>
              <a:gdLst/>
              <a:ahLst/>
              <a:cxnLst/>
              <a:rect l="l" t="t" r="r" b="b"/>
              <a:pathLst>
                <a:path w="588" h="6961" extrusionOk="0">
                  <a:moveTo>
                    <a:pt x="0" y="0"/>
                  </a:moveTo>
                  <a:lnTo>
                    <a:pt x="487" y="6961"/>
                  </a:lnTo>
                  <a:lnTo>
                    <a:pt x="587" y="6948"/>
                  </a:lnTo>
                  <a:lnTo>
                    <a:pt x="1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1"/>
            <p:cNvSpPr/>
            <p:nvPr/>
          </p:nvSpPr>
          <p:spPr>
            <a:xfrm>
              <a:off x="575875" y="3615918"/>
              <a:ext cx="953110" cy="12092"/>
            </a:xfrm>
            <a:custGeom>
              <a:avLst/>
              <a:gdLst/>
              <a:ahLst/>
              <a:cxnLst/>
              <a:rect l="l" t="t" r="r" b="b"/>
              <a:pathLst>
                <a:path w="13873" h="176" extrusionOk="0">
                  <a:moveTo>
                    <a:pt x="13860" y="0"/>
                  </a:moveTo>
                  <a:lnTo>
                    <a:pt x="1" y="75"/>
                  </a:lnTo>
                  <a:lnTo>
                    <a:pt x="1" y="175"/>
                  </a:lnTo>
                  <a:lnTo>
                    <a:pt x="13872" y="100"/>
                  </a:lnTo>
                  <a:lnTo>
                    <a:pt x="138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1"/>
            <p:cNvSpPr/>
            <p:nvPr/>
          </p:nvSpPr>
          <p:spPr>
            <a:xfrm>
              <a:off x="554439" y="3444230"/>
              <a:ext cx="1035484" cy="13809"/>
            </a:xfrm>
            <a:custGeom>
              <a:avLst/>
              <a:gdLst/>
              <a:ahLst/>
              <a:cxnLst/>
              <a:rect l="l" t="t" r="r" b="b"/>
              <a:pathLst>
                <a:path w="15072" h="201" extrusionOk="0">
                  <a:moveTo>
                    <a:pt x="15072" y="0"/>
                  </a:moveTo>
                  <a:lnTo>
                    <a:pt x="1" y="100"/>
                  </a:lnTo>
                  <a:lnTo>
                    <a:pt x="1" y="200"/>
                  </a:lnTo>
                  <a:lnTo>
                    <a:pt x="15072" y="100"/>
                  </a:lnTo>
                  <a:lnTo>
                    <a:pt x="150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7" name="Google Shape;2417;p71"/>
          <p:cNvGrpSpPr/>
          <p:nvPr/>
        </p:nvGrpSpPr>
        <p:grpSpPr>
          <a:xfrm rot="510316">
            <a:off x="6281884" y="497147"/>
            <a:ext cx="758705" cy="758669"/>
            <a:chOff x="7921323" y="1799962"/>
            <a:chExt cx="758707" cy="758671"/>
          </a:xfrm>
        </p:grpSpPr>
        <p:sp>
          <p:nvSpPr>
            <p:cNvPr id="2418" name="Google Shape;2418;p71"/>
            <p:cNvSpPr/>
            <p:nvPr/>
          </p:nvSpPr>
          <p:spPr>
            <a:xfrm rot="770040">
              <a:off x="7983799" y="1862432"/>
              <a:ext cx="633760" cy="633722"/>
            </a:xfrm>
            <a:custGeom>
              <a:avLst/>
              <a:gdLst/>
              <a:ahLst/>
              <a:cxnLst/>
              <a:rect l="l" t="t" r="r" b="b"/>
              <a:pathLst>
                <a:path w="15620" h="15620" extrusionOk="0">
                  <a:moveTo>
                    <a:pt x="6232" y="0"/>
                  </a:moveTo>
                  <a:lnTo>
                    <a:pt x="6036" y="4242"/>
                  </a:lnTo>
                  <a:lnTo>
                    <a:pt x="2540" y="1846"/>
                  </a:lnTo>
                  <a:lnTo>
                    <a:pt x="2540" y="1846"/>
                  </a:lnTo>
                  <a:lnTo>
                    <a:pt x="4491" y="5617"/>
                  </a:lnTo>
                  <a:lnTo>
                    <a:pt x="262" y="5277"/>
                  </a:lnTo>
                  <a:lnTo>
                    <a:pt x="3836" y="7568"/>
                  </a:lnTo>
                  <a:lnTo>
                    <a:pt x="0" y="9401"/>
                  </a:lnTo>
                  <a:lnTo>
                    <a:pt x="4242" y="9584"/>
                  </a:lnTo>
                  <a:lnTo>
                    <a:pt x="1846" y="13093"/>
                  </a:lnTo>
                  <a:lnTo>
                    <a:pt x="1846" y="13093"/>
                  </a:lnTo>
                  <a:lnTo>
                    <a:pt x="5617" y="11129"/>
                  </a:lnTo>
                  <a:lnTo>
                    <a:pt x="5289" y="15371"/>
                  </a:lnTo>
                  <a:lnTo>
                    <a:pt x="7567" y="11783"/>
                  </a:lnTo>
                  <a:lnTo>
                    <a:pt x="9400" y="15619"/>
                  </a:lnTo>
                  <a:lnTo>
                    <a:pt x="9597" y="11378"/>
                  </a:lnTo>
                  <a:lnTo>
                    <a:pt x="13092" y="13773"/>
                  </a:lnTo>
                  <a:lnTo>
                    <a:pt x="11142" y="10016"/>
                  </a:lnTo>
                  <a:lnTo>
                    <a:pt x="15370" y="10343"/>
                  </a:lnTo>
                  <a:lnTo>
                    <a:pt x="11796" y="8052"/>
                  </a:lnTo>
                  <a:lnTo>
                    <a:pt x="15619" y="6219"/>
                  </a:lnTo>
                  <a:lnTo>
                    <a:pt x="11377" y="6036"/>
                  </a:lnTo>
                  <a:lnTo>
                    <a:pt x="13786" y="2527"/>
                  </a:lnTo>
                  <a:lnTo>
                    <a:pt x="10016" y="4491"/>
                  </a:lnTo>
                  <a:lnTo>
                    <a:pt x="10343" y="249"/>
                  </a:lnTo>
                  <a:lnTo>
                    <a:pt x="8052" y="3836"/>
                  </a:lnTo>
                  <a:lnTo>
                    <a:pt x="62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9" name="Google Shape;2419;p71"/>
            <p:cNvGrpSpPr/>
            <p:nvPr/>
          </p:nvGrpSpPr>
          <p:grpSpPr>
            <a:xfrm>
              <a:off x="7921323" y="2108627"/>
              <a:ext cx="641713" cy="450006"/>
              <a:chOff x="2041743" y="1182216"/>
              <a:chExt cx="438119" cy="307234"/>
            </a:xfrm>
          </p:grpSpPr>
          <p:sp>
            <p:nvSpPr>
              <p:cNvPr id="2420" name="Google Shape;2420;p71"/>
              <p:cNvSpPr/>
              <p:nvPr/>
            </p:nvSpPr>
            <p:spPr>
              <a:xfrm>
                <a:off x="2041743" y="1182216"/>
                <a:ext cx="438119" cy="307234"/>
              </a:xfrm>
              <a:custGeom>
                <a:avLst/>
                <a:gdLst/>
                <a:ahLst/>
                <a:cxnLst/>
                <a:rect l="l" t="t" r="r" b="b"/>
                <a:pathLst>
                  <a:path w="6524" h="4575" extrusionOk="0">
                    <a:moveTo>
                      <a:pt x="625" y="201"/>
                    </a:moveTo>
                    <a:lnTo>
                      <a:pt x="5899" y="213"/>
                    </a:lnTo>
                    <a:cubicBezTo>
                      <a:pt x="6136" y="213"/>
                      <a:pt x="6324" y="426"/>
                      <a:pt x="6311" y="663"/>
                    </a:cubicBezTo>
                    <a:lnTo>
                      <a:pt x="6311" y="4112"/>
                    </a:lnTo>
                    <a:lnTo>
                      <a:pt x="5561" y="3400"/>
                    </a:lnTo>
                    <a:lnTo>
                      <a:pt x="625" y="3400"/>
                    </a:lnTo>
                    <a:cubicBezTo>
                      <a:pt x="388" y="3387"/>
                      <a:pt x="200" y="3187"/>
                      <a:pt x="213" y="2950"/>
                    </a:cubicBezTo>
                    <a:lnTo>
                      <a:pt x="213" y="650"/>
                    </a:lnTo>
                    <a:cubicBezTo>
                      <a:pt x="200" y="413"/>
                      <a:pt x="388" y="213"/>
                      <a:pt x="625" y="201"/>
                    </a:cubicBezTo>
                    <a:close/>
                    <a:moveTo>
                      <a:pt x="625" y="1"/>
                    </a:moveTo>
                    <a:cubicBezTo>
                      <a:pt x="275" y="13"/>
                      <a:pt x="0" y="313"/>
                      <a:pt x="0" y="663"/>
                    </a:cubicBezTo>
                    <a:lnTo>
                      <a:pt x="0" y="2950"/>
                    </a:lnTo>
                    <a:cubicBezTo>
                      <a:pt x="0" y="3300"/>
                      <a:pt x="275" y="3600"/>
                      <a:pt x="625" y="3612"/>
                    </a:cubicBezTo>
                    <a:lnTo>
                      <a:pt x="5486" y="3612"/>
                    </a:lnTo>
                    <a:lnTo>
                      <a:pt x="6511" y="4574"/>
                    </a:lnTo>
                    <a:lnTo>
                      <a:pt x="6511" y="663"/>
                    </a:lnTo>
                    <a:cubicBezTo>
                      <a:pt x="6524" y="313"/>
                      <a:pt x="6249" y="13"/>
                      <a:pt x="58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1"/>
              <p:cNvSpPr/>
              <p:nvPr/>
            </p:nvSpPr>
            <p:spPr>
              <a:xfrm>
                <a:off x="2102183" y="1260250"/>
                <a:ext cx="297967" cy="13498"/>
              </a:xfrm>
              <a:custGeom>
                <a:avLst/>
                <a:gdLst/>
                <a:ahLst/>
                <a:cxnLst/>
                <a:rect l="l" t="t" r="r" b="b"/>
                <a:pathLst>
                  <a:path w="4437" h="201" extrusionOk="0">
                    <a:moveTo>
                      <a:pt x="138" y="1"/>
                    </a:moveTo>
                    <a:cubicBezTo>
                      <a:pt x="0" y="1"/>
                      <a:pt x="0" y="201"/>
                      <a:pt x="138" y="201"/>
                    </a:cubicBezTo>
                    <a:lnTo>
                      <a:pt x="4299" y="201"/>
                    </a:lnTo>
                    <a:cubicBezTo>
                      <a:pt x="4436" y="201"/>
                      <a:pt x="4436" y="1"/>
                      <a:pt x="4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1"/>
              <p:cNvSpPr/>
              <p:nvPr/>
            </p:nvSpPr>
            <p:spPr>
              <a:xfrm>
                <a:off x="2102183" y="1317332"/>
                <a:ext cx="297967" cy="13498"/>
              </a:xfrm>
              <a:custGeom>
                <a:avLst/>
                <a:gdLst/>
                <a:ahLst/>
                <a:cxnLst/>
                <a:rect l="l" t="t" r="r" b="b"/>
                <a:pathLst>
                  <a:path w="4437" h="201" extrusionOk="0">
                    <a:moveTo>
                      <a:pt x="138" y="1"/>
                    </a:moveTo>
                    <a:cubicBezTo>
                      <a:pt x="0" y="1"/>
                      <a:pt x="0" y="201"/>
                      <a:pt x="138" y="201"/>
                    </a:cubicBezTo>
                    <a:lnTo>
                      <a:pt x="4299" y="201"/>
                    </a:lnTo>
                    <a:cubicBezTo>
                      <a:pt x="4436" y="201"/>
                      <a:pt x="4436" y="1"/>
                      <a:pt x="4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23" name="Google Shape;2423;p71"/>
          <p:cNvGrpSpPr/>
          <p:nvPr/>
        </p:nvGrpSpPr>
        <p:grpSpPr>
          <a:xfrm>
            <a:off x="7335300" y="525640"/>
            <a:ext cx="688975" cy="516082"/>
            <a:chOff x="7379450" y="1742677"/>
            <a:chExt cx="688975" cy="516082"/>
          </a:xfrm>
        </p:grpSpPr>
        <p:sp>
          <p:nvSpPr>
            <p:cNvPr id="2424" name="Google Shape;2424;p71"/>
            <p:cNvSpPr/>
            <p:nvPr/>
          </p:nvSpPr>
          <p:spPr>
            <a:xfrm>
              <a:off x="7379450" y="1742677"/>
              <a:ext cx="688975" cy="516082"/>
            </a:xfrm>
            <a:custGeom>
              <a:avLst/>
              <a:gdLst/>
              <a:ahLst/>
              <a:cxnLst/>
              <a:rect l="l" t="t" r="r" b="b"/>
              <a:pathLst>
                <a:path w="10261" h="5925" extrusionOk="0">
                  <a:moveTo>
                    <a:pt x="814" y="1"/>
                  </a:moveTo>
                  <a:cubicBezTo>
                    <a:pt x="387" y="1"/>
                    <a:pt x="25" y="334"/>
                    <a:pt x="13" y="776"/>
                  </a:cubicBezTo>
                  <a:lnTo>
                    <a:pt x="1" y="5925"/>
                  </a:lnTo>
                  <a:lnTo>
                    <a:pt x="1463" y="4750"/>
                  </a:lnTo>
                  <a:lnTo>
                    <a:pt x="9423" y="4750"/>
                  </a:lnTo>
                  <a:cubicBezTo>
                    <a:pt x="9431" y="4750"/>
                    <a:pt x="9439" y="4750"/>
                    <a:pt x="9447" y="4750"/>
                  </a:cubicBezTo>
                  <a:cubicBezTo>
                    <a:pt x="9886" y="4750"/>
                    <a:pt x="10248" y="4417"/>
                    <a:pt x="10260" y="3975"/>
                  </a:cubicBezTo>
                  <a:lnTo>
                    <a:pt x="10260" y="776"/>
                  </a:lnTo>
                  <a:cubicBezTo>
                    <a:pt x="10248" y="334"/>
                    <a:pt x="9886" y="1"/>
                    <a:pt x="9447" y="1"/>
                  </a:cubicBezTo>
                  <a:cubicBezTo>
                    <a:pt x="9439" y="1"/>
                    <a:pt x="9431" y="1"/>
                    <a:pt x="9423" y="1"/>
                  </a:cubicBezTo>
                  <a:lnTo>
                    <a:pt x="838" y="1"/>
                  </a:lnTo>
                  <a:cubicBezTo>
                    <a:pt x="830" y="1"/>
                    <a:pt x="822" y="1"/>
                    <a:pt x="814"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1"/>
            <p:cNvSpPr/>
            <p:nvPr/>
          </p:nvSpPr>
          <p:spPr>
            <a:xfrm>
              <a:off x="7547097" y="1862261"/>
              <a:ext cx="336531" cy="211507"/>
            </a:xfrm>
            <a:custGeom>
              <a:avLst/>
              <a:gdLst/>
              <a:ahLst/>
              <a:cxnLst/>
              <a:rect l="l" t="t" r="r" b="b"/>
              <a:pathLst>
                <a:path w="5012" h="3150" extrusionOk="0">
                  <a:moveTo>
                    <a:pt x="0" y="1"/>
                  </a:moveTo>
                  <a:lnTo>
                    <a:pt x="0" y="3150"/>
                  </a:lnTo>
                  <a:lnTo>
                    <a:pt x="5012" y="3150"/>
                  </a:lnTo>
                  <a:lnTo>
                    <a:pt x="50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1"/>
            <p:cNvSpPr/>
            <p:nvPr/>
          </p:nvSpPr>
          <p:spPr>
            <a:xfrm>
              <a:off x="7545419" y="1859776"/>
              <a:ext cx="339888" cy="112468"/>
            </a:xfrm>
            <a:custGeom>
              <a:avLst/>
              <a:gdLst/>
              <a:ahLst/>
              <a:cxnLst/>
              <a:rect l="l" t="t" r="r" b="b"/>
              <a:pathLst>
                <a:path w="5062" h="1675" extrusionOk="0">
                  <a:moveTo>
                    <a:pt x="50" y="0"/>
                  </a:moveTo>
                  <a:lnTo>
                    <a:pt x="0" y="75"/>
                  </a:lnTo>
                  <a:lnTo>
                    <a:pt x="2537" y="1675"/>
                  </a:lnTo>
                  <a:lnTo>
                    <a:pt x="2562" y="1650"/>
                  </a:lnTo>
                  <a:cubicBezTo>
                    <a:pt x="2737" y="1500"/>
                    <a:pt x="5037" y="100"/>
                    <a:pt x="5062" y="75"/>
                  </a:cubicBezTo>
                  <a:lnTo>
                    <a:pt x="4999" y="0"/>
                  </a:lnTo>
                  <a:cubicBezTo>
                    <a:pt x="4912" y="63"/>
                    <a:pt x="2837" y="1325"/>
                    <a:pt x="2525" y="1562"/>
                  </a:cubicBezTo>
                  <a:lnTo>
                    <a:pt x="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7" name="Google Shape;2427;p71"/>
          <p:cNvGrpSpPr/>
          <p:nvPr/>
        </p:nvGrpSpPr>
        <p:grpSpPr>
          <a:xfrm rot="-627423">
            <a:off x="558558" y="1465315"/>
            <a:ext cx="800254" cy="472265"/>
            <a:chOff x="655776" y="1470408"/>
            <a:chExt cx="800247" cy="472261"/>
          </a:xfrm>
        </p:grpSpPr>
        <p:sp>
          <p:nvSpPr>
            <p:cNvPr id="2428" name="Google Shape;2428;p71"/>
            <p:cNvSpPr/>
            <p:nvPr/>
          </p:nvSpPr>
          <p:spPr>
            <a:xfrm>
              <a:off x="659211" y="1474667"/>
              <a:ext cx="793376" cy="464566"/>
            </a:xfrm>
            <a:custGeom>
              <a:avLst/>
              <a:gdLst/>
              <a:ahLst/>
              <a:cxnLst/>
              <a:rect l="l" t="t" r="r" b="b"/>
              <a:pathLst>
                <a:path w="11548" h="6762" extrusionOk="0">
                  <a:moveTo>
                    <a:pt x="0" y="1"/>
                  </a:moveTo>
                  <a:lnTo>
                    <a:pt x="0" y="6762"/>
                  </a:lnTo>
                  <a:lnTo>
                    <a:pt x="11547" y="6762"/>
                  </a:lnTo>
                  <a:lnTo>
                    <a:pt x="115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1"/>
            <p:cNvSpPr/>
            <p:nvPr/>
          </p:nvSpPr>
          <p:spPr>
            <a:xfrm>
              <a:off x="655776" y="1470408"/>
              <a:ext cx="800247" cy="472261"/>
            </a:xfrm>
            <a:custGeom>
              <a:avLst/>
              <a:gdLst/>
              <a:ahLst/>
              <a:cxnLst/>
              <a:rect l="l" t="t" r="r" b="b"/>
              <a:pathLst>
                <a:path w="11648" h="6874" extrusionOk="0">
                  <a:moveTo>
                    <a:pt x="11547" y="113"/>
                  </a:moveTo>
                  <a:lnTo>
                    <a:pt x="11547" y="6774"/>
                  </a:lnTo>
                  <a:lnTo>
                    <a:pt x="100" y="6774"/>
                  </a:lnTo>
                  <a:lnTo>
                    <a:pt x="100" y="113"/>
                  </a:lnTo>
                  <a:close/>
                  <a:moveTo>
                    <a:pt x="0" y="0"/>
                  </a:moveTo>
                  <a:lnTo>
                    <a:pt x="0" y="6874"/>
                  </a:lnTo>
                  <a:lnTo>
                    <a:pt x="11647" y="6874"/>
                  </a:lnTo>
                  <a:lnTo>
                    <a:pt x="116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1"/>
            <p:cNvSpPr/>
            <p:nvPr/>
          </p:nvSpPr>
          <p:spPr>
            <a:xfrm>
              <a:off x="659211" y="1823264"/>
              <a:ext cx="793376" cy="54138"/>
            </a:xfrm>
            <a:custGeom>
              <a:avLst/>
              <a:gdLst/>
              <a:ahLst/>
              <a:cxnLst/>
              <a:rect l="l" t="t" r="r" b="b"/>
              <a:pathLst>
                <a:path w="11548" h="788" extrusionOk="0">
                  <a:moveTo>
                    <a:pt x="0" y="0"/>
                  </a:moveTo>
                  <a:lnTo>
                    <a:pt x="0" y="788"/>
                  </a:lnTo>
                  <a:lnTo>
                    <a:pt x="11547" y="788"/>
                  </a:lnTo>
                  <a:lnTo>
                    <a:pt x="11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1"/>
            <p:cNvSpPr/>
            <p:nvPr/>
          </p:nvSpPr>
          <p:spPr>
            <a:xfrm>
              <a:off x="710669" y="1523652"/>
              <a:ext cx="112535" cy="74748"/>
            </a:xfrm>
            <a:custGeom>
              <a:avLst/>
              <a:gdLst/>
              <a:ahLst/>
              <a:cxnLst/>
              <a:rect l="l" t="t" r="r" b="b"/>
              <a:pathLst>
                <a:path w="1638" h="1088" extrusionOk="0">
                  <a:moveTo>
                    <a:pt x="38" y="0"/>
                  </a:moveTo>
                  <a:cubicBezTo>
                    <a:pt x="13" y="0"/>
                    <a:pt x="1" y="25"/>
                    <a:pt x="1" y="50"/>
                  </a:cubicBezTo>
                  <a:lnTo>
                    <a:pt x="1" y="1037"/>
                  </a:lnTo>
                  <a:cubicBezTo>
                    <a:pt x="1" y="1062"/>
                    <a:pt x="13" y="1087"/>
                    <a:pt x="38" y="1087"/>
                  </a:cubicBezTo>
                  <a:lnTo>
                    <a:pt x="1601" y="1087"/>
                  </a:lnTo>
                  <a:cubicBezTo>
                    <a:pt x="1625" y="1087"/>
                    <a:pt x="1638" y="1062"/>
                    <a:pt x="1638" y="1037"/>
                  </a:cubicBezTo>
                  <a:lnTo>
                    <a:pt x="1638" y="50"/>
                  </a:lnTo>
                  <a:cubicBezTo>
                    <a:pt x="1638" y="25"/>
                    <a:pt x="1625" y="0"/>
                    <a:pt x="1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1"/>
            <p:cNvSpPr/>
            <p:nvPr/>
          </p:nvSpPr>
          <p:spPr>
            <a:xfrm>
              <a:off x="657493" y="1735668"/>
              <a:ext cx="797636" cy="55924"/>
            </a:xfrm>
            <a:custGeom>
              <a:avLst/>
              <a:gdLst/>
              <a:ahLst/>
              <a:cxnLst/>
              <a:rect l="l" t="t" r="r" b="b"/>
              <a:pathLst>
                <a:path w="11610" h="814" extrusionOk="0">
                  <a:moveTo>
                    <a:pt x="1000" y="1"/>
                  </a:moveTo>
                  <a:lnTo>
                    <a:pt x="0" y="701"/>
                  </a:lnTo>
                  <a:lnTo>
                    <a:pt x="50" y="788"/>
                  </a:lnTo>
                  <a:lnTo>
                    <a:pt x="1012" y="126"/>
                  </a:lnTo>
                  <a:lnTo>
                    <a:pt x="2012" y="801"/>
                  </a:lnTo>
                  <a:lnTo>
                    <a:pt x="3062" y="126"/>
                  </a:lnTo>
                  <a:lnTo>
                    <a:pt x="3912" y="813"/>
                  </a:lnTo>
                  <a:lnTo>
                    <a:pt x="4849" y="126"/>
                  </a:lnTo>
                  <a:lnTo>
                    <a:pt x="5774" y="813"/>
                  </a:lnTo>
                  <a:lnTo>
                    <a:pt x="6673" y="126"/>
                  </a:lnTo>
                  <a:lnTo>
                    <a:pt x="7573" y="813"/>
                  </a:lnTo>
                  <a:lnTo>
                    <a:pt x="8610" y="126"/>
                  </a:lnTo>
                  <a:lnTo>
                    <a:pt x="9548" y="813"/>
                  </a:lnTo>
                  <a:lnTo>
                    <a:pt x="10510" y="113"/>
                  </a:lnTo>
                  <a:lnTo>
                    <a:pt x="11547" y="788"/>
                  </a:lnTo>
                  <a:lnTo>
                    <a:pt x="11610" y="701"/>
                  </a:lnTo>
                  <a:lnTo>
                    <a:pt x="10510" y="1"/>
                  </a:lnTo>
                  <a:lnTo>
                    <a:pt x="9548" y="688"/>
                  </a:lnTo>
                  <a:lnTo>
                    <a:pt x="8610" y="1"/>
                  </a:lnTo>
                  <a:lnTo>
                    <a:pt x="7586" y="688"/>
                  </a:lnTo>
                  <a:lnTo>
                    <a:pt x="6673" y="1"/>
                  </a:lnTo>
                  <a:lnTo>
                    <a:pt x="5774" y="688"/>
                  </a:lnTo>
                  <a:lnTo>
                    <a:pt x="4849" y="1"/>
                  </a:lnTo>
                  <a:lnTo>
                    <a:pt x="3912" y="676"/>
                  </a:lnTo>
                  <a:lnTo>
                    <a:pt x="3074" y="1"/>
                  </a:lnTo>
                  <a:lnTo>
                    <a:pt x="2012" y="688"/>
                  </a:lnTo>
                  <a:lnTo>
                    <a:pt x="10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1"/>
            <p:cNvSpPr/>
            <p:nvPr/>
          </p:nvSpPr>
          <p:spPr>
            <a:xfrm>
              <a:off x="657493" y="1703034"/>
              <a:ext cx="797636" cy="55924"/>
            </a:xfrm>
            <a:custGeom>
              <a:avLst/>
              <a:gdLst/>
              <a:ahLst/>
              <a:cxnLst/>
              <a:rect l="l" t="t" r="r" b="b"/>
              <a:pathLst>
                <a:path w="11610" h="814" extrusionOk="0">
                  <a:moveTo>
                    <a:pt x="1000" y="1"/>
                  </a:moveTo>
                  <a:lnTo>
                    <a:pt x="0" y="701"/>
                  </a:lnTo>
                  <a:lnTo>
                    <a:pt x="50" y="788"/>
                  </a:lnTo>
                  <a:lnTo>
                    <a:pt x="1012" y="126"/>
                  </a:lnTo>
                  <a:lnTo>
                    <a:pt x="2012" y="801"/>
                  </a:lnTo>
                  <a:lnTo>
                    <a:pt x="3062" y="126"/>
                  </a:lnTo>
                  <a:lnTo>
                    <a:pt x="3912" y="813"/>
                  </a:lnTo>
                  <a:lnTo>
                    <a:pt x="4849" y="126"/>
                  </a:lnTo>
                  <a:lnTo>
                    <a:pt x="5774" y="813"/>
                  </a:lnTo>
                  <a:lnTo>
                    <a:pt x="6673" y="126"/>
                  </a:lnTo>
                  <a:lnTo>
                    <a:pt x="7573" y="813"/>
                  </a:lnTo>
                  <a:lnTo>
                    <a:pt x="8610" y="126"/>
                  </a:lnTo>
                  <a:lnTo>
                    <a:pt x="9548" y="813"/>
                  </a:lnTo>
                  <a:lnTo>
                    <a:pt x="10510" y="126"/>
                  </a:lnTo>
                  <a:lnTo>
                    <a:pt x="11547" y="788"/>
                  </a:lnTo>
                  <a:lnTo>
                    <a:pt x="11610" y="701"/>
                  </a:lnTo>
                  <a:lnTo>
                    <a:pt x="10510" y="1"/>
                  </a:lnTo>
                  <a:lnTo>
                    <a:pt x="9548" y="688"/>
                  </a:lnTo>
                  <a:lnTo>
                    <a:pt x="8610" y="1"/>
                  </a:lnTo>
                  <a:lnTo>
                    <a:pt x="7586" y="688"/>
                  </a:lnTo>
                  <a:lnTo>
                    <a:pt x="6673" y="1"/>
                  </a:lnTo>
                  <a:lnTo>
                    <a:pt x="5774" y="688"/>
                  </a:lnTo>
                  <a:lnTo>
                    <a:pt x="4849" y="1"/>
                  </a:lnTo>
                  <a:lnTo>
                    <a:pt x="3912" y="688"/>
                  </a:lnTo>
                  <a:lnTo>
                    <a:pt x="3074" y="1"/>
                  </a:lnTo>
                  <a:lnTo>
                    <a:pt x="2012" y="688"/>
                  </a:lnTo>
                  <a:lnTo>
                    <a:pt x="10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37"/>
        <p:cNvGrpSpPr/>
        <p:nvPr/>
      </p:nvGrpSpPr>
      <p:grpSpPr>
        <a:xfrm>
          <a:off x="0" y="0"/>
          <a:ext cx="0" cy="0"/>
          <a:chOff x="0" y="0"/>
          <a:chExt cx="0" cy="0"/>
        </a:xfrm>
      </p:grpSpPr>
      <p:sp>
        <p:nvSpPr>
          <p:cNvPr id="2438" name="Google Shape;2438;p72"/>
          <p:cNvSpPr txBox="1">
            <a:spLocks noGrp="1"/>
          </p:cNvSpPr>
          <p:nvPr>
            <p:ph type="subTitle" idx="4"/>
          </p:nvPr>
        </p:nvSpPr>
        <p:spPr>
          <a:xfrm>
            <a:off x="937700" y="3142930"/>
            <a:ext cx="2175300" cy="45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Jenna Doe</a:t>
            </a:r>
            <a:endParaRPr/>
          </a:p>
        </p:txBody>
      </p:sp>
      <p:sp>
        <p:nvSpPr>
          <p:cNvPr id="2439" name="Google Shape;2439;p72"/>
          <p:cNvSpPr txBox="1">
            <a:spLocks noGrp="1"/>
          </p:cNvSpPr>
          <p:nvPr>
            <p:ph type="subTitle" idx="5"/>
          </p:nvPr>
        </p:nvSpPr>
        <p:spPr>
          <a:xfrm>
            <a:off x="3477488" y="3142930"/>
            <a:ext cx="2175300" cy="45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Tim Jimmy</a:t>
            </a:r>
            <a:endParaRPr/>
          </a:p>
        </p:txBody>
      </p:sp>
      <p:sp>
        <p:nvSpPr>
          <p:cNvPr id="2440" name="Google Shape;2440;p72"/>
          <p:cNvSpPr txBox="1">
            <a:spLocks noGrp="1"/>
          </p:cNvSpPr>
          <p:nvPr>
            <p:ph type="subTitle" idx="6"/>
          </p:nvPr>
        </p:nvSpPr>
        <p:spPr>
          <a:xfrm>
            <a:off x="6031138" y="3142930"/>
            <a:ext cx="2175300" cy="45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Billy Bones</a:t>
            </a:r>
            <a:endParaRPr/>
          </a:p>
        </p:txBody>
      </p:sp>
      <p:sp>
        <p:nvSpPr>
          <p:cNvPr id="2441" name="Google Shape;2441;p72"/>
          <p:cNvSpPr txBox="1">
            <a:spLocks noGrp="1"/>
          </p:cNvSpPr>
          <p:nvPr>
            <p:ph type="title"/>
          </p:nvPr>
        </p:nvSpPr>
        <p:spPr>
          <a:xfrm>
            <a:off x="720000" y="44522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2442" name="Google Shape;2442;p72"/>
          <p:cNvSpPr txBox="1">
            <a:spLocks noGrp="1"/>
          </p:cNvSpPr>
          <p:nvPr>
            <p:ph type="subTitle" idx="1"/>
          </p:nvPr>
        </p:nvSpPr>
        <p:spPr>
          <a:xfrm>
            <a:off x="937700" y="3567875"/>
            <a:ext cx="2175300" cy="63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2443" name="Google Shape;2443;p72"/>
          <p:cNvSpPr txBox="1">
            <a:spLocks noGrp="1"/>
          </p:cNvSpPr>
          <p:nvPr>
            <p:ph type="subTitle" idx="2"/>
          </p:nvPr>
        </p:nvSpPr>
        <p:spPr>
          <a:xfrm>
            <a:off x="3484422" y="3567875"/>
            <a:ext cx="2175300" cy="63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2444" name="Google Shape;2444;p72"/>
          <p:cNvSpPr txBox="1">
            <a:spLocks noGrp="1"/>
          </p:cNvSpPr>
          <p:nvPr>
            <p:ph type="subTitle" idx="3"/>
          </p:nvPr>
        </p:nvSpPr>
        <p:spPr>
          <a:xfrm>
            <a:off x="6031150" y="3567875"/>
            <a:ext cx="2175300" cy="63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pic>
        <p:nvPicPr>
          <p:cNvPr id="2445" name="Google Shape;2445;p72"/>
          <p:cNvPicPr preferRelativeResize="0"/>
          <p:nvPr/>
        </p:nvPicPr>
        <p:blipFill rotWithShape="1">
          <a:blip r:embed="rId3">
            <a:alphaModFix/>
          </a:blip>
          <a:srcRect l="64368" t="11477" r="15404" b="59914"/>
          <a:stretch/>
        </p:blipFill>
        <p:spPr>
          <a:xfrm>
            <a:off x="1370350" y="1561533"/>
            <a:ext cx="1310100" cy="1310100"/>
          </a:xfrm>
          <a:prstGeom prst="roundRect">
            <a:avLst>
              <a:gd name="adj" fmla="val 3778"/>
            </a:avLst>
          </a:prstGeom>
          <a:noFill/>
          <a:ln w="76200" cap="flat" cmpd="sng">
            <a:solidFill>
              <a:schemeClr val="dk1"/>
            </a:solidFill>
            <a:prstDash val="solid"/>
            <a:round/>
            <a:headEnd type="none" w="sm" len="sm"/>
            <a:tailEnd type="none" w="sm" len="sm"/>
          </a:ln>
        </p:spPr>
      </p:pic>
      <p:pic>
        <p:nvPicPr>
          <p:cNvPr id="2446" name="Google Shape;2446;p72"/>
          <p:cNvPicPr preferRelativeResize="0"/>
          <p:nvPr/>
        </p:nvPicPr>
        <p:blipFill rotWithShape="1">
          <a:blip r:embed="rId3">
            <a:alphaModFix/>
          </a:blip>
          <a:srcRect l="14126" t="12541" r="65647" b="58849"/>
          <a:stretch/>
        </p:blipFill>
        <p:spPr>
          <a:xfrm>
            <a:off x="3910100" y="1561533"/>
            <a:ext cx="1310100" cy="1310100"/>
          </a:xfrm>
          <a:prstGeom prst="roundRect">
            <a:avLst>
              <a:gd name="adj" fmla="val 3778"/>
            </a:avLst>
          </a:prstGeom>
          <a:noFill/>
          <a:ln w="76200" cap="flat" cmpd="sng">
            <a:solidFill>
              <a:schemeClr val="dk1"/>
            </a:solidFill>
            <a:prstDash val="solid"/>
            <a:round/>
            <a:headEnd type="none" w="sm" len="sm"/>
            <a:tailEnd type="none" w="sm" len="sm"/>
          </a:ln>
        </p:spPr>
      </p:pic>
      <p:pic>
        <p:nvPicPr>
          <p:cNvPr id="2447" name="Google Shape;2447;p72"/>
          <p:cNvPicPr preferRelativeResize="0"/>
          <p:nvPr/>
        </p:nvPicPr>
        <p:blipFill rotWithShape="1">
          <a:blip r:embed="rId3">
            <a:alphaModFix/>
          </a:blip>
          <a:srcRect l="14878" t="50868" r="64894" b="20523"/>
          <a:stretch/>
        </p:blipFill>
        <p:spPr>
          <a:xfrm>
            <a:off x="6449850" y="1561533"/>
            <a:ext cx="1310100" cy="1310100"/>
          </a:xfrm>
          <a:prstGeom prst="roundRect">
            <a:avLst>
              <a:gd name="adj" fmla="val 3778"/>
            </a:avLst>
          </a:prstGeom>
          <a:noFill/>
          <a:ln w="76200" cap="flat" cmpd="sng">
            <a:solidFill>
              <a:schemeClr val="dk1"/>
            </a:solidFill>
            <a:prstDash val="solid"/>
            <a:round/>
            <a:headEnd type="none" w="sm" len="sm"/>
            <a:tailEnd type="none" w="sm" len="sm"/>
          </a:ln>
        </p:spPr>
      </p:pic>
      <p:grpSp>
        <p:nvGrpSpPr>
          <p:cNvPr id="2448" name="Google Shape;2448;p72"/>
          <p:cNvGrpSpPr/>
          <p:nvPr/>
        </p:nvGrpSpPr>
        <p:grpSpPr>
          <a:xfrm>
            <a:off x="7454307" y="822878"/>
            <a:ext cx="916126" cy="957162"/>
            <a:chOff x="800425" y="2798300"/>
            <a:chExt cx="469375" cy="490425"/>
          </a:xfrm>
        </p:grpSpPr>
        <p:sp>
          <p:nvSpPr>
            <p:cNvPr id="2449" name="Google Shape;2449;p72"/>
            <p:cNvSpPr/>
            <p:nvPr/>
          </p:nvSpPr>
          <p:spPr>
            <a:xfrm>
              <a:off x="849525" y="2817050"/>
              <a:ext cx="420275" cy="450075"/>
            </a:xfrm>
            <a:custGeom>
              <a:avLst/>
              <a:gdLst/>
              <a:ahLst/>
              <a:cxnLst/>
              <a:rect l="l" t="t" r="r" b="b"/>
              <a:pathLst>
                <a:path w="16811" h="18003" extrusionOk="0">
                  <a:moveTo>
                    <a:pt x="8864" y="1"/>
                  </a:moveTo>
                  <a:lnTo>
                    <a:pt x="0" y="3850"/>
                  </a:lnTo>
                  <a:lnTo>
                    <a:pt x="5001" y="18002"/>
                  </a:lnTo>
                  <a:lnTo>
                    <a:pt x="14847" y="13721"/>
                  </a:lnTo>
                  <a:lnTo>
                    <a:pt x="16811" y="12857"/>
                  </a:lnTo>
                  <a:lnTo>
                    <a:pt x="88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2"/>
            <p:cNvSpPr/>
            <p:nvPr/>
          </p:nvSpPr>
          <p:spPr>
            <a:xfrm>
              <a:off x="800425" y="2820975"/>
              <a:ext cx="420275" cy="467750"/>
            </a:xfrm>
            <a:custGeom>
              <a:avLst/>
              <a:gdLst/>
              <a:ahLst/>
              <a:cxnLst/>
              <a:rect l="l" t="t" r="r" b="b"/>
              <a:pathLst>
                <a:path w="16811" h="18710" extrusionOk="0">
                  <a:moveTo>
                    <a:pt x="10461" y="1"/>
                  </a:moveTo>
                  <a:lnTo>
                    <a:pt x="0" y="4557"/>
                  </a:lnTo>
                  <a:lnTo>
                    <a:pt x="4988" y="18709"/>
                  </a:lnTo>
                  <a:lnTo>
                    <a:pt x="16811" y="13564"/>
                  </a:lnTo>
                  <a:lnTo>
                    <a:pt x="104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2"/>
            <p:cNvSpPr/>
            <p:nvPr/>
          </p:nvSpPr>
          <p:spPr>
            <a:xfrm>
              <a:off x="832825" y="2798300"/>
              <a:ext cx="200000" cy="133650"/>
            </a:xfrm>
            <a:custGeom>
              <a:avLst/>
              <a:gdLst/>
              <a:ahLst/>
              <a:cxnLst/>
              <a:rect l="l" t="t" r="r" b="b"/>
              <a:pathLst>
                <a:path w="8000" h="5346" extrusionOk="0">
                  <a:moveTo>
                    <a:pt x="4537" y="0"/>
                  </a:moveTo>
                  <a:cubicBezTo>
                    <a:pt x="3986" y="0"/>
                    <a:pt x="3435" y="116"/>
                    <a:pt x="2920" y="345"/>
                  </a:cubicBezTo>
                  <a:cubicBezTo>
                    <a:pt x="930" y="1209"/>
                    <a:pt x="0" y="3448"/>
                    <a:pt x="812" y="5346"/>
                  </a:cubicBezTo>
                  <a:lnTo>
                    <a:pt x="1113" y="5215"/>
                  </a:lnTo>
                  <a:cubicBezTo>
                    <a:pt x="367" y="3474"/>
                    <a:pt x="1231" y="1418"/>
                    <a:pt x="3051" y="633"/>
                  </a:cubicBezTo>
                  <a:cubicBezTo>
                    <a:pt x="3523" y="418"/>
                    <a:pt x="4030" y="313"/>
                    <a:pt x="4539" y="313"/>
                  </a:cubicBezTo>
                  <a:cubicBezTo>
                    <a:pt x="4961" y="313"/>
                    <a:pt x="5383" y="386"/>
                    <a:pt x="5787" y="528"/>
                  </a:cubicBezTo>
                  <a:cubicBezTo>
                    <a:pt x="6638" y="842"/>
                    <a:pt x="7345" y="1497"/>
                    <a:pt x="7712" y="2335"/>
                  </a:cubicBezTo>
                  <a:lnTo>
                    <a:pt x="8000" y="2204"/>
                  </a:lnTo>
                  <a:cubicBezTo>
                    <a:pt x="7607" y="1287"/>
                    <a:pt x="6835" y="580"/>
                    <a:pt x="5892" y="240"/>
                  </a:cubicBezTo>
                  <a:cubicBezTo>
                    <a:pt x="5453" y="80"/>
                    <a:pt x="4995" y="0"/>
                    <a:pt x="4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2" name="Google Shape;2452;p72"/>
          <p:cNvGrpSpPr/>
          <p:nvPr/>
        </p:nvGrpSpPr>
        <p:grpSpPr>
          <a:xfrm flipH="1">
            <a:off x="937695" y="252990"/>
            <a:ext cx="916126" cy="957162"/>
            <a:chOff x="800425" y="2798300"/>
            <a:chExt cx="469375" cy="490425"/>
          </a:xfrm>
        </p:grpSpPr>
        <p:sp>
          <p:nvSpPr>
            <p:cNvPr id="2453" name="Google Shape;2453;p72"/>
            <p:cNvSpPr/>
            <p:nvPr/>
          </p:nvSpPr>
          <p:spPr>
            <a:xfrm>
              <a:off x="849525" y="2817050"/>
              <a:ext cx="420275" cy="450075"/>
            </a:xfrm>
            <a:custGeom>
              <a:avLst/>
              <a:gdLst/>
              <a:ahLst/>
              <a:cxnLst/>
              <a:rect l="l" t="t" r="r" b="b"/>
              <a:pathLst>
                <a:path w="16811" h="18003" extrusionOk="0">
                  <a:moveTo>
                    <a:pt x="8864" y="1"/>
                  </a:moveTo>
                  <a:lnTo>
                    <a:pt x="0" y="3850"/>
                  </a:lnTo>
                  <a:lnTo>
                    <a:pt x="5001" y="18002"/>
                  </a:lnTo>
                  <a:lnTo>
                    <a:pt x="14847" y="13721"/>
                  </a:lnTo>
                  <a:lnTo>
                    <a:pt x="16811" y="12857"/>
                  </a:lnTo>
                  <a:lnTo>
                    <a:pt x="88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2"/>
            <p:cNvSpPr/>
            <p:nvPr/>
          </p:nvSpPr>
          <p:spPr>
            <a:xfrm>
              <a:off x="800425" y="2820975"/>
              <a:ext cx="420275" cy="467750"/>
            </a:xfrm>
            <a:custGeom>
              <a:avLst/>
              <a:gdLst/>
              <a:ahLst/>
              <a:cxnLst/>
              <a:rect l="l" t="t" r="r" b="b"/>
              <a:pathLst>
                <a:path w="16811" h="18710" extrusionOk="0">
                  <a:moveTo>
                    <a:pt x="10461" y="1"/>
                  </a:moveTo>
                  <a:lnTo>
                    <a:pt x="0" y="4557"/>
                  </a:lnTo>
                  <a:lnTo>
                    <a:pt x="4988" y="18709"/>
                  </a:lnTo>
                  <a:lnTo>
                    <a:pt x="16811" y="13564"/>
                  </a:lnTo>
                  <a:lnTo>
                    <a:pt x="104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2"/>
            <p:cNvSpPr/>
            <p:nvPr/>
          </p:nvSpPr>
          <p:spPr>
            <a:xfrm>
              <a:off x="832825" y="2798300"/>
              <a:ext cx="200000" cy="133650"/>
            </a:xfrm>
            <a:custGeom>
              <a:avLst/>
              <a:gdLst/>
              <a:ahLst/>
              <a:cxnLst/>
              <a:rect l="l" t="t" r="r" b="b"/>
              <a:pathLst>
                <a:path w="8000" h="5346" extrusionOk="0">
                  <a:moveTo>
                    <a:pt x="4537" y="0"/>
                  </a:moveTo>
                  <a:cubicBezTo>
                    <a:pt x="3986" y="0"/>
                    <a:pt x="3435" y="116"/>
                    <a:pt x="2920" y="345"/>
                  </a:cubicBezTo>
                  <a:cubicBezTo>
                    <a:pt x="930" y="1209"/>
                    <a:pt x="0" y="3448"/>
                    <a:pt x="812" y="5346"/>
                  </a:cubicBezTo>
                  <a:lnTo>
                    <a:pt x="1113" y="5215"/>
                  </a:lnTo>
                  <a:cubicBezTo>
                    <a:pt x="367" y="3474"/>
                    <a:pt x="1231" y="1418"/>
                    <a:pt x="3051" y="633"/>
                  </a:cubicBezTo>
                  <a:cubicBezTo>
                    <a:pt x="3523" y="418"/>
                    <a:pt x="4030" y="313"/>
                    <a:pt x="4539" y="313"/>
                  </a:cubicBezTo>
                  <a:cubicBezTo>
                    <a:pt x="4961" y="313"/>
                    <a:pt x="5383" y="386"/>
                    <a:pt x="5787" y="528"/>
                  </a:cubicBezTo>
                  <a:cubicBezTo>
                    <a:pt x="6638" y="842"/>
                    <a:pt x="7345" y="1497"/>
                    <a:pt x="7712" y="2335"/>
                  </a:cubicBezTo>
                  <a:lnTo>
                    <a:pt x="8000" y="2204"/>
                  </a:lnTo>
                  <a:cubicBezTo>
                    <a:pt x="7607" y="1287"/>
                    <a:pt x="6835" y="580"/>
                    <a:pt x="5892" y="240"/>
                  </a:cubicBezTo>
                  <a:cubicBezTo>
                    <a:pt x="5453" y="80"/>
                    <a:pt x="4995" y="0"/>
                    <a:pt x="4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6" name="Google Shape;2456;p72"/>
          <p:cNvGrpSpPr/>
          <p:nvPr/>
        </p:nvGrpSpPr>
        <p:grpSpPr>
          <a:xfrm rot="-240486">
            <a:off x="480067" y="1210117"/>
            <a:ext cx="479262" cy="463050"/>
            <a:chOff x="6085197" y="1608975"/>
            <a:chExt cx="296453" cy="286425"/>
          </a:xfrm>
        </p:grpSpPr>
        <p:sp>
          <p:nvSpPr>
            <p:cNvPr id="2457" name="Google Shape;2457;p72"/>
            <p:cNvSpPr/>
            <p:nvPr/>
          </p:nvSpPr>
          <p:spPr>
            <a:xfrm>
              <a:off x="6227450" y="1611925"/>
              <a:ext cx="154200" cy="280850"/>
            </a:xfrm>
            <a:custGeom>
              <a:avLst/>
              <a:gdLst/>
              <a:ahLst/>
              <a:cxnLst/>
              <a:rect l="l" t="t" r="r" b="b"/>
              <a:pathLst>
                <a:path w="6168" h="11234" extrusionOk="0">
                  <a:moveTo>
                    <a:pt x="2515" y="0"/>
                  </a:moveTo>
                  <a:lnTo>
                    <a:pt x="2515" y="956"/>
                  </a:lnTo>
                  <a:cubicBezTo>
                    <a:pt x="1114" y="1126"/>
                    <a:pt x="223" y="2003"/>
                    <a:pt x="223" y="3273"/>
                  </a:cubicBezTo>
                  <a:cubicBezTo>
                    <a:pt x="223" y="4622"/>
                    <a:pt x="1088" y="5303"/>
                    <a:pt x="2999" y="5853"/>
                  </a:cubicBezTo>
                  <a:cubicBezTo>
                    <a:pt x="4544" y="6271"/>
                    <a:pt x="4989" y="6861"/>
                    <a:pt x="4989" y="7699"/>
                  </a:cubicBezTo>
                  <a:cubicBezTo>
                    <a:pt x="4989" y="8641"/>
                    <a:pt x="4334" y="9178"/>
                    <a:pt x="3156" y="9178"/>
                  </a:cubicBezTo>
                  <a:cubicBezTo>
                    <a:pt x="2096" y="9178"/>
                    <a:pt x="1415" y="8667"/>
                    <a:pt x="1192" y="7633"/>
                  </a:cubicBezTo>
                  <a:lnTo>
                    <a:pt x="1" y="7633"/>
                  </a:lnTo>
                  <a:cubicBezTo>
                    <a:pt x="158" y="8929"/>
                    <a:pt x="1009" y="9885"/>
                    <a:pt x="2567" y="10055"/>
                  </a:cubicBezTo>
                  <a:lnTo>
                    <a:pt x="2567" y="11233"/>
                  </a:lnTo>
                  <a:lnTo>
                    <a:pt x="3601" y="11233"/>
                  </a:lnTo>
                  <a:lnTo>
                    <a:pt x="3601" y="10068"/>
                  </a:lnTo>
                  <a:cubicBezTo>
                    <a:pt x="5185" y="9911"/>
                    <a:pt x="6167" y="8995"/>
                    <a:pt x="6167" y="7581"/>
                  </a:cubicBezTo>
                  <a:cubicBezTo>
                    <a:pt x="6167" y="6298"/>
                    <a:pt x="5539" y="5394"/>
                    <a:pt x="3339" y="4740"/>
                  </a:cubicBezTo>
                  <a:cubicBezTo>
                    <a:pt x="1899" y="4321"/>
                    <a:pt x="1415" y="4007"/>
                    <a:pt x="1415" y="3169"/>
                  </a:cubicBezTo>
                  <a:cubicBezTo>
                    <a:pt x="1415" y="2501"/>
                    <a:pt x="1808" y="1859"/>
                    <a:pt x="2973" y="1859"/>
                  </a:cubicBezTo>
                  <a:cubicBezTo>
                    <a:pt x="4243" y="1859"/>
                    <a:pt x="4609" y="2527"/>
                    <a:pt x="4727" y="3103"/>
                  </a:cubicBezTo>
                  <a:lnTo>
                    <a:pt x="5945" y="3103"/>
                  </a:lnTo>
                  <a:cubicBezTo>
                    <a:pt x="5827" y="2226"/>
                    <a:pt x="5303" y="1152"/>
                    <a:pt x="3549" y="969"/>
                  </a:cubicBezTo>
                  <a:lnTo>
                    <a:pt x="35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2"/>
            <p:cNvSpPr/>
            <p:nvPr/>
          </p:nvSpPr>
          <p:spPr>
            <a:xfrm>
              <a:off x="6152500" y="1611925"/>
              <a:ext cx="153875" cy="280850"/>
            </a:xfrm>
            <a:custGeom>
              <a:avLst/>
              <a:gdLst/>
              <a:ahLst/>
              <a:cxnLst/>
              <a:rect l="l" t="t" r="r" b="b"/>
              <a:pathLst>
                <a:path w="6155" h="11234" extrusionOk="0">
                  <a:moveTo>
                    <a:pt x="2501" y="0"/>
                  </a:moveTo>
                  <a:lnTo>
                    <a:pt x="2501" y="956"/>
                  </a:lnTo>
                  <a:cubicBezTo>
                    <a:pt x="1101" y="1126"/>
                    <a:pt x="210" y="2003"/>
                    <a:pt x="210" y="3273"/>
                  </a:cubicBezTo>
                  <a:cubicBezTo>
                    <a:pt x="210" y="4622"/>
                    <a:pt x="1074" y="5303"/>
                    <a:pt x="2986" y="5853"/>
                  </a:cubicBezTo>
                  <a:cubicBezTo>
                    <a:pt x="4531" y="6271"/>
                    <a:pt x="4976" y="6861"/>
                    <a:pt x="4976" y="7699"/>
                  </a:cubicBezTo>
                  <a:cubicBezTo>
                    <a:pt x="4976" y="8641"/>
                    <a:pt x="4321" y="9178"/>
                    <a:pt x="3143" y="9178"/>
                  </a:cubicBezTo>
                  <a:cubicBezTo>
                    <a:pt x="2082" y="9178"/>
                    <a:pt x="1389" y="8667"/>
                    <a:pt x="1179" y="7633"/>
                  </a:cubicBezTo>
                  <a:lnTo>
                    <a:pt x="1" y="7633"/>
                  </a:lnTo>
                  <a:cubicBezTo>
                    <a:pt x="158" y="8929"/>
                    <a:pt x="996" y="9885"/>
                    <a:pt x="2567" y="10055"/>
                  </a:cubicBezTo>
                  <a:lnTo>
                    <a:pt x="2567" y="11233"/>
                  </a:lnTo>
                  <a:lnTo>
                    <a:pt x="3601" y="11233"/>
                  </a:lnTo>
                  <a:lnTo>
                    <a:pt x="3601" y="10068"/>
                  </a:lnTo>
                  <a:cubicBezTo>
                    <a:pt x="5172" y="9911"/>
                    <a:pt x="6154" y="8995"/>
                    <a:pt x="6154" y="7581"/>
                  </a:cubicBezTo>
                  <a:cubicBezTo>
                    <a:pt x="6154" y="6298"/>
                    <a:pt x="5526" y="5394"/>
                    <a:pt x="3326" y="4740"/>
                  </a:cubicBezTo>
                  <a:cubicBezTo>
                    <a:pt x="1873" y="4321"/>
                    <a:pt x="1389" y="4007"/>
                    <a:pt x="1389" y="3169"/>
                  </a:cubicBezTo>
                  <a:cubicBezTo>
                    <a:pt x="1389" y="2501"/>
                    <a:pt x="1794" y="1859"/>
                    <a:pt x="2947" y="1859"/>
                  </a:cubicBezTo>
                  <a:cubicBezTo>
                    <a:pt x="4230" y="1859"/>
                    <a:pt x="4583" y="2527"/>
                    <a:pt x="4714" y="3103"/>
                  </a:cubicBezTo>
                  <a:lnTo>
                    <a:pt x="5918" y="3103"/>
                  </a:lnTo>
                  <a:cubicBezTo>
                    <a:pt x="5814" y="2226"/>
                    <a:pt x="5290" y="1152"/>
                    <a:pt x="3523" y="969"/>
                  </a:cubicBezTo>
                  <a:lnTo>
                    <a:pt x="35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2"/>
            <p:cNvSpPr/>
            <p:nvPr/>
          </p:nvSpPr>
          <p:spPr>
            <a:xfrm>
              <a:off x="6085197" y="1608975"/>
              <a:ext cx="160075" cy="286425"/>
            </a:xfrm>
            <a:custGeom>
              <a:avLst/>
              <a:gdLst/>
              <a:ahLst/>
              <a:cxnLst/>
              <a:rect l="l" t="t" r="r" b="b"/>
              <a:pathLst>
                <a:path w="6403" h="11457" extrusionOk="0">
                  <a:moveTo>
                    <a:pt x="3562" y="210"/>
                  </a:moveTo>
                  <a:lnTo>
                    <a:pt x="3562" y="1166"/>
                  </a:lnTo>
                  <a:lnTo>
                    <a:pt x="3653" y="1179"/>
                  </a:lnTo>
                  <a:cubicBezTo>
                    <a:pt x="5290" y="1349"/>
                    <a:pt x="5814" y="2292"/>
                    <a:pt x="5945" y="3103"/>
                  </a:cubicBezTo>
                  <a:lnTo>
                    <a:pt x="4937" y="3103"/>
                  </a:lnTo>
                  <a:cubicBezTo>
                    <a:pt x="4727" y="2279"/>
                    <a:pt x="4125" y="1873"/>
                    <a:pt x="3091" y="1873"/>
                  </a:cubicBezTo>
                  <a:cubicBezTo>
                    <a:pt x="2056" y="1873"/>
                    <a:pt x="1441" y="2396"/>
                    <a:pt x="1441" y="3287"/>
                  </a:cubicBezTo>
                  <a:cubicBezTo>
                    <a:pt x="1441" y="4216"/>
                    <a:pt x="2030" y="4543"/>
                    <a:pt x="3431" y="4949"/>
                  </a:cubicBezTo>
                  <a:cubicBezTo>
                    <a:pt x="5395" y="5525"/>
                    <a:pt x="6193" y="6324"/>
                    <a:pt x="6193" y="7699"/>
                  </a:cubicBezTo>
                  <a:cubicBezTo>
                    <a:pt x="6193" y="9047"/>
                    <a:pt x="5264" y="9937"/>
                    <a:pt x="3719" y="10081"/>
                  </a:cubicBezTo>
                  <a:lnTo>
                    <a:pt x="3627" y="10095"/>
                  </a:lnTo>
                  <a:lnTo>
                    <a:pt x="3627" y="11247"/>
                  </a:lnTo>
                  <a:lnTo>
                    <a:pt x="2789" y="11247"/>
                  </a:lnTo>
                  <a:lnTo>
                    <a:pt x="2789" y="10081"/>
                  </a:lnTo>
                  <a:lnTo>
                    <a:pt x="2698" y="10068"/>
                  </a:lnTo>
                  <a:cubicBezTo>
                    <a:pt x="1310" y="9911"/>
                    <a:pt x="446" y="9126"/>
                    <a:pt x="236" y="7856"/>
                  </a:cubicBezTo>
                  <a:lnTo>
                    <a:pt x="1218" y="7856"/>
                  </a:lnTo>
                  <a:cubicBezTo>
                    <a:pt x="1467" y="8864"/>
                    <a:pt x="2174" y="9401"/>
                    <a:pt x="3274" y="9401"/>
                  </a:cubicBezTo>
                  <a:cubicBezTo>
                    <a:pt x="4504" y="9401"/>
                    <a:pt x="5211" y="8825"/>
                    <a:pt x="5211" y="7817"/>
                  </a:cubicBezTo>
                  <a:cubicBezTo>
                    <a:pt x="5211" y="6848"/>
                    <a:pt x="4609" y="6272"/>
                    <a:pt x="3156" y="5866"/>
                  </a:cubicBezTo>
                  <a:cubicBezTo>
                    <a:pt x="1179" y="5303"/>
                    <a:pt x="446" y="4635"/>
                    <a:pt x="446" y="3391"/>
                  </a:cubicBezTo>
                  <a:cubicBezTo>
                    <a:pt x="446" y="2187"/>
                    <a:pt x="1297" y="1336"/>
                    <a:pt x="2658" y="1179"/>
                  </a:cubicBezTo>
                  <a:lnTo>
                    <a:pt x="2750" y="1166"/>
                  </a:lnTo>
                  <a:lnTo>
                    <a:pt x="2750" y="210"/>
                  </a:lnTo>
                  <a:close/>
                  <a:moveTo>
                    <a:pt x="2528" y="1"/>
                  </a:moveTo>
                  <a:lnTo>
                    <a:pt x="2528" y="982"/>
                  </a:lnTo>
                  <a:cubicBezTo>
                    <a:pt x="1114" y="1192"/>
                    <a:pt x="236" y="2095"/>
                    <a:pt x="236" y="3391"/>
                  </a:cubicBezTo>
                  <a:cubicBezTo>
                    <a:pt x="236" y="4936"/>
                    <a:pt x="1375" y="5565"/>
                    <a:pt x="3091" y="6062"/>
                  </a:cubicBezTo>
                  <a:cubicBezTo>
                    <a:pt x="4766" y="6533"/>
                    <a:pt x="5002" y="7188"/>
                    <a:pt x="5002" y="7817"/>
                  </a:cubicBezTo>
                  <a:cubicBezTo>
                    <a:pt x="5002" y="8707"/>
                    <a:pt x="4387" y="9191"/>
                    <a:pt x="3274" y="9191"/>
                  </a:cubicBezTo>
                  <a:cubicBezTo>
                    <a:pt x="2240" y="9191"/>
                    <a:pt x="1611" y="8707"/>
                    <a:pt x="1402" y="7738"/>
                  </a:cubicBezTo>
                  <a:lnTo>
                    <a:pt x="1375" y="7646"/>
                  </a:lnTo>
                  <a:lnTo>
                    <a:pt x="1" y="7646"/>
                  </a:lnTo>
                  <a:lnTo>
                    <a:pt x="14" y="7764"/>
                  </a:lnTo>
                  <a:cubicBezTo>
                    <a:pt x="197" y="9165"/>
                    <a:pt x="1127" y="10068"/>
                    <a:pt x="2593" y="10265"/>
                  </a:cubicBezTo>
                  <a:lnTo>
                    <a:pt x="2593" y="11456"/>
                  </a:lnTo>
                  <a:lnTo>
                    <a:pt x="3824" y="11456"/>
                  </a:lnTo>
                  <a:lnTo>
                    <a:pt x="3837" y="10304"/>
                  </a:lnTo>
                  <a:cubicBezTo>
                    <a:pt x="5447" y="10121"/>
                    <a:pt x="6403" y="9152"/>
                    <a:pt x="6403" y="7725"/>
                  </a:cubicBezTo>
                  <a:cubicBezTo>
                    <a:pt x="6403" y="6232"/>
                    <a:pt x="5565" y="5381"/>
                    <a:pt x="3496" y="4779"/>
                  </a:cubicBezTo>
                  <a:cubicBezTo>
                    <a:pt x="2004" y="4334"/>
                    <a:pt x="1637" y="4046"/>
                    <a:pt x="1637" y="3300"/>
                  </a:cubicBezTo>
                  <a:cubicBezTo>
                    <a:pt x="1637" y="2933"/>
                    <a:pt x="1781" y="2082"/>
                    <a:pt x="3091" y="2082"/>
                  </a:cubicBezTo>
                  <a:cubicBezTo>
                    <a:pt x="4046" y="2082"/>
                    <a:pt x="4596" y="2462"/>
                    <a:pt x="4766" y="3234"/>
                  </a:cubicBezTo>
                  <a:lnTo>
                    <a:pt x="4779" y="3313"/>
                  </a:lnTo>
                  <a:lnTo>
                    <a:pt x="6180" y="3313"/>
                  </a:lnTo>
                  <a:lnTo>
                    <a:pt x="6167" y="3195"/>
                  </a:lnTo>
                  <a:cubicBezTo>
                    <a:pt x="6076" y="2462"/>
                    <a:pt x="5630" y="1218"/>
                    <a:pt x="3771" y="982"/>
                  </a:cubicBezTo>
                  <a:lnTo>
                    <a:pt x="37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63"/>
        <p:cNvGrpSpPr/>
        <p:nvPr/>
      </p:nvGrpSpPr>
      <p:grpSpPr>
        <a:xfrm>
          <a:off x="0" y="0"/>
          <a:ext cx="0" cy="0"/>
          <a:chOff x="0" y="0"/>
          <a:chExt cx="0" cy="0"/>
        </a:xfrm>
      </p:grpSpPr>
      <p:grpSp>
        <p:nvGrpSpPr>
          <p:cNvPr id="2464" name="Google Shape;2464;p73"/>
          <p:cNvGrpSpPr/>
          <p:nvPr/>
        </p:nvGrpSpPr>
        <p:grpSpPr>
          <a:xfrm>
            <a:off x="4642212" y="3521304"/>
            <a:ext cx="1373652" cy="467396"/>
            <a:chOff x="9144000" y="3387795"/>
            <a:chExt cx="1373652" cy="467396"/>
          </a:xfrm>
        </p:grpSpPr>
        <p:sp>
          <p:nvSpPr>
            <p:cNvPr id="2465" name="Google Shape;2465;p73"/>
            <p:cNvSpPr/>
            <p:nvPr/>
          </p:nvSpPr>
          <p:spPr>
            <a:xfrm>
              <a:off x="9144000" y="3393636"/>
              <a:ext cx="1372780" cy="461555"/>
            </a:xfrm>
            <a:custGeom>
              <a:avLst/>
              <a:gdLst/>
              <a:ahLst/>
              <a:cxnLst/>
              <a:rect l="l" t="t" r="r" b="b"/>
              <a:pathLst>
                <a:path w="20445" h="6874" extrusionOk="0">
                  <a:moveTo>
                    <a:pt x="387" y="1"/>
                  </a:moveTo>
                  <a:cubicBezTo>
                    <a:pt x="175" y="1"/>
                    <a:pt x="0" y="176"/>
                    <a:pt x="0" y="388"/>
                  </a:cubicBezTo>
                  <a:lnTo>
                    <a:pt x="0" y="6486"/>
                  </a:lnTo>
                  <a:cubicBezTo>
                    <a:pt x="0" y="6699"/>
                    <a:pt x="175" y="6874"/>
                    <a:pt x="387" y="6874"/>
                  </a:cubicBezTo>
                  <a:lnTo>
                    <a:pt x="20057" y="6874"/>
                  </a:lnTo>
                  <a:cubicBezTo>
                    <a:pt x="20270" y="6874"/>
                    <a:pt x="20445" y="6699"/>
                    <a:pt x="20445" y="6486"/>
                  </a:cubicBezTo>
                  <a:lnTo>
                    <a:pt x="20445" y="388"/>
                  </a:lnTo>
                  <a:cubicBezTo>
                    <a:pt x="20445" y="176"/>
                    <a:pt x="20270" y="1"/>
                    <a:pt x="200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3"/>
            <p:cNvSpPr/>
            <p:nvPr/>
          </p:nvSpPr>
          <p:spPr>
            <a:xfrm>
              <a:off x="9771604" y="3387795"/>
              <a:ext cx="152755" cy="272743"/>
            </a:xfrm>
            <a:custGeom>
              <a:avLst/>
              <a:gdLst/>
              <a:ahLst/>
              <a:cxnLst/>
              <a:rect l="l" t="t" r="r" b="b"/>
              <a:pathLst>
                <a:path w="2275" h="4062" extrusionOk="0">
                  <a:moveTo>
                    <a:pt x="1" y="0"/>
                  </a:moveTo>
                  <a:lnTo>
                    <a:pt x="1" y="4062"/>
                  </a:lnTo>
                  <a:lnTo>
                    <a:pt x="2275" y="4062"/>
                  </a:lnTo>
                  <a:lnTo>
                    <a:pt x="22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3"/>
            <p:cNvSpPr/>
            <p:nvPr/>
          </p:nvSpPr>
          <p:spPr>
            <a:xfrm>
              <a:off x="9824447" y="3387795"/>
              <a:ext cx="47942" cy="272743"/>
            </a:xfrm>
            <a:custGeom>
              <a:avLst/>
              <a:gdLst/>
              <a:ahLst/>
              <a:cxnLst/>
              <a:rect l="l" t="t" r="r" b="b"/>
              <a:pathLst>
                <a:path w="714" h="4062" extrusionOk="0">
                  <a:moveTo>
                    <a:pt x="1" y="0"/>
                  </a:moveTo>
                  <a:lnTo>
                    <a:pt x="1" y="4062"/>
                  </a:lnTo>
                  <a:lnTo>
                    <a:pt x="713" y="4062"/>
                  </a:lnTo>
                  <a:lnTo>
                    <a:pt x="7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3"/>
            <p:cNvSpPr/>
            <p:nvPr/>
          </p:nvSpPr>
          <p:spPr>
            <a:xfrm>
              <a:off x="9264794" y="3520339"/>
              <a:ext cx="295438" cy="207344"/>
            </a:xfrm>
            <a:custGeom>
              <a:avLst/>
              <a:gdLst/>
              <a:ahLst/>
              <a:cxnLst/>
              <a:rect l="l" t="t" r="r" b="b"/>
              <a:pathLst>
                <a:path w="4400" h="3088" extrusionOk="0">
                  <a:moveTo>
                    <a:pt x="3812" y="1"/>
                  </a:moveTo>
                  <a:lnTo>
                    <a:pt x="1" y="850"/>
                  </a:lnTo>
                  <a:lnTo>
                    <a:pt x="600" y="3087"/>
                  </a:lnTo>
                  <a:lnTo>
                    <a:pt x="4399" y="2238"/>
                  </a:lnTo>
                  <a:lnTo>
                    <a:pt x="38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3"/>
            <p:cNvSpPr/>
            <p:nvPr/>
          </p:nvSpPr>
          <p:spPr>
            <a:xfrm>
              <a:off x="9325224" y="3606755"/>
              <a:ext cx="22695" cy="82320"/>
            </a:xfrm>
            <a:custGeom>
              <a:avLst/>
              <a:gdLst/>
              <a:ahLst/>
              <a:cxnLst/>
              <a:rect l="l" t="t" r="r" b="b"/>
              <a:pathLst>
                <a:path w="338" h="1226" extrusionOk="0">
                  <a:moveTo>
                    <a:pt x="0" y="1"/>
                  </a:moveTo>
                  <a:lnTo>
                    <a:pt x="338" y="122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3"/>
            <p:cNvSpPr/>
            <p:nvPr/>
          </p:nvSpPr>
          <p:spPr>
            <a:xfrm>
              <a:off x="9322673" y="3605949"/>
              <a:ext cx="28604" cy="83931"/>
            </a:xfrm>
            <a:custGeom>
              <a:avLst/>
              <a:gdLst/>
              <a:ahLst/>
              <a:cxnLst/>
              <a:rect l="l" t="t" r="r" b="b"/>
              <a:pathLst>
                <a:path w="426" h="1250" extrusionOk="0">
                  <a:moveTo>
                    <a:pt x="88" y="0"/>
                  </a:moveTo>
                  <a:lnTo>
                    <a:pt x="1" y="25"/>
                  </a:lnTo>
                  <a:lnTo>
                    <a:pt x="326" y="1250"/>
                  </a:lnTo>
                  <a:lnTo>
                    <a:pt x="426" y="1225"/>
                  </a:lnTo>
                  <a:lnTo>
                    <a:pt x="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3"/>
            <p:cNvSpPr/>
            <p:nvPr/>
          </p:nvSpPr>
          <p:spPr>
            <a:xfrm>
              <a:off x="9346173" y="3602592"/>
              <a:ext cx="21889" cy="82253"/>
            </a:xfrm>
            <a:custGeom>
              <a:avLst/>
              <a:gdLst/>
              <a:ahLst/>
              <a:cxnLst/>
              <a:rect l="l" t="t" r="r" b="b"/>
              <a:pathLst>
                <a:path w="326" h="1225" extrusionOk="0">
                  <a:moveTo>
                    <a:pt x="1" y="0"/>
                  </a:moveTo>
                  <a:lnTo>
                    <a:pt x="326" y="122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3"/>
            <p:cNvSpPr/>
            <p:nvPr/>
          </p:nvSpPr>
          <p:spPr>
            <a:xfrm>
              <a:off x="9342816" y="3601719"/>
              <a:ext cx="28604" cy="83998"/>
            </a:xfrm>
            <a:custGeom>
              <a:avLst/>
              <a:gdLst/>
              <a:ahLst/>
              <a:cxnLst/>
              <a:rect l="l" t="t" r="r" b="b"/>
              <a:pathLst>
                <a:path w="426" h="1251" extrusionOk="0">
                  <a:moveTo>
                    <a:pt x="101" y="1"/>
                  </a:moveTo>
                  <a:lnTo>
                    <a:pt x="1" y="26"/>
                  </a:lnTo>
                  <a:lnTo>
                    <a:pt x="326" y="1251"/>
                  </a:lnTo>
                  <a:lnTo>
                    <a:pt x="426" y="1226"/>
                  </a:lnTo>
                  <a:lnTo>
                    <a:pt x="1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3"/>
            <p:cNvSpPr/>
            <p:nvPr/>
          </p:nvSpPr>
          <p:spPr>
            <a:xfrm>
              <a:off x="9366317" y="3597556"/>
              <a:ext cx="22762" cy="82320"/>
            </a:xfrm>
            <a:custGeom>
              <a:avLst/>
              <a:gdLst/>
              <a:ahLst/>
              <a:cxnLst/>
              <a:rect l="l" t="t" r="r" b="b"/>
              <a:pathLst>
                <a:path w="339" h="1226" extrusionOk="0">
                  <a:moveTo>
                    <a:pt x="1" y="0"/>
                  </a:moveTo>
                  <a:lnTo>
                    <a:pt x="338" y="122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3"/>
            <p:cNvSpPr/>
            <p:nvPr/>
          </p:nvSpPr>
          <p:spPr>
            <a:xfrm>
              <a:off x="9363833" y="3595877"/>
              <a:ext cx="28604" cy="83998"/>
            </a:xfrm>
            <a:custGeom>
              <a:avLst/>
              <a:gdLst/>
              <a:ahLst/>
              <a:cxnLst/>
              <a:rect l="l" t="t" r="r" b="b"/>
              <a:pathLst>
                <a:path w="426" h="1251" extrusionOk="0">
                  <a:moveTo>
                    <a:pt x="100" y="0"/>
                  </a:moveTo>
                  <a:lnTo>
                    <a:pt x="0" y="25"/>
                  </a:lnTo>
                  <a:lnTo>
                    <a:pt x="325" y="1250"/>
                  </a:lnTo>
                  <a:lnTo>
                    <a:pt x="425" y="1225"/>
                  </a:lnTo>
                  <a:lnTo>
                    <a:pt x="1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3"/>
            <p:cNvSpPr/>
            <p:nvPr/>
          </p:nvSpPr>
          <p:spPr>
            <a:xfrm>
              <a:off x="9387333" y="3593326"/>
              <a:ext cx="21822" cy="82320"/>
            </a:xfrm>
            <a:custGeom>
              <a:avLst/>
              <a:gdLst/>
              <a:ahLst/>
              <a:cxnLst/>
              <a:rect l="l" t="t" r="r" b="b"/>
              <a:pathLst>
                <a:path w="325" h="1226" extrusionOk="0">
                  <a:moveTo>
                    <a:pt x="0" y="1"/>
                  </a:moveTo>
                  <a:lnTo>
                    <a:pt x="325" y="122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3"/>
            <p:cNvSpPr/>
            <p:nvPr/>
          </p:nvSpPr>
          <p:spPr>
            <a:xfrm>
              <a:off x="9383976" y="3592520"/>
              <a:ext cx="28537" cy="83998"/>
            </a:xfrm>
            <a:custGeom>
              <a:avLst/>
              <a:gdLst/>
              <a:ahLst/>
              <a:cxnLst/>
              <a:rect l="l" t="t" r="r" b="b"/>
              <a:pathLst>
                <a:path w="425" h="1251" extrusionOk="0">
                  <a:moveTo>
                    <a:pt x="100" y="0"/>
                  </a:moveTo>
                  <a:lnTo>
                    <a:pt x="0" y="25"/>
                  </a:lnTo>
                  <a:lnTo>
                    <a:pt x="337" y="1250"/>
                  </a:lnTo>
                  <a:lnTo>
                    <a:pt x="425" y="1225"/>
                  </a:lnTo>
                  <a:lnTo>
                    <a:pt x="1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3"/>
            <p:cNvSpPr/>
            <p:nvPr/>
          </p:nvSpPr>
          <p:spPr>
            <a:xfrm>
              <a:off x="9408283" y="3588290"/>
              <a:ext cx="21889" cy="82320"/>
            </a:xfrm>
            <a:custGeom>
              <a:avLst/>
              <a:gdLst/>
              <a:ahLst/>
              <a:cxnLst/>
              <a:rect l="l" t="t" r="r" b="b"/>
              <a:pathLst>
                <a:path w="326" h="1226" extrusionOk="0">
                  <a:moveTo>
                    <a:pt x="0" y="1"/>
                  </a:moveTo>
                  <a:lnTo>
                    <a:pt x="325" y="122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3"/>
            <p:cNvSpPr/>
            <p:nvPr/>
          </p:nvSpPr>
          <p:spPr>
            <a:xfrm>
              <a:off x="9404925" y="3587484"/>
              <a:ext cx="28604" cy="83998"/>
            </a:xfrm>
            <a:custGeom>
              <a:avLst/>
              <a:gdLst/>
              <a:ahLst/>
              <a:cxnLst/>
              <a:rect l="l" t="t" r="r" b="b"/>
              <a:pathLst>
                <a:path w="426" h="1251" extrusionOk="0">
                  <a:moveTo>
                    <a:pt x="88" y="0"/>
                  </a:moveTo>
                  <a:lnTo>
                    <a:pt x="0" y="25"/>
                  </a:lnTo>
                  <a:lnTo>
                    <a:pt x="325" y="1250"/>
                  </a:lnTo>
                  <a:lnTo>
                    <a:pt x="425" y="1225"/>
                  </a:lnTo>
                  <a:lnTo>
                    <a:pt x="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3"/>
            <p:cNvSpPr/>
            <p:nvPr/>
          </p:nvSpPr>
          <p:spPr>
            <a:xfrm>
              <a:off x="9428426" y="3584127"/>
              <a:ext cx="21889" cy="82320"/>
            </a:xfrm>
            <a:custGeom>
              <a:avLst/>
              <a:gdLst/>
              <a:ahLst/>
              <a:cxnLst/>
              <a:rect l="l" t="t" r="r" b="b"/>
              <a:pathLst>
                <a:path w="326" h="1226" extrusionOk="0">
                  <a:moveTo>
                    <a:pt x="0" y="0"/>
                  </a:moveTo>
                  <a:lnTo>
                    <a:pt x="325" y="122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3"/>
            <p:cNvSpPr/>
            <p:nvPr/>
          </p:nvSpPr>
          <p:spPr>
            <a:xfrm>
              <a:off x="9425875" y="3581575"/>
              <a:ext cx="28604" cy="84871"/>
            </a:xfrm>
            <a:custGeom>
              <a:avLst/>
              <a:gdLst/>
              <a:ahLst/>
              <a:cxnLst/>
              <a:rect l="l" t="t" r="r" b="b"/>
              <a:pathLst>
                <a:path w="426" h="1264" extrusionOk="0">
                  <a:moveTo>
                    <a:pt x="88" y="1"/>
                  </a:moveTo>
                  <a:lnTo>
                    <a:pt x="1" y="38"/>
                  </a:lnTo>
                  <a:lnTo>
                    <a:pt x="326" y="1263"/>
                  </a:lnTo>
                  <a:lnTo>
                    <a:pt x="426" y="1238"/>
                  </a:lnTo>
                  <a:lnTo>
                    <a:pt x="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3"/>
            <p:cNvSpPr/>
            <p:nvPr/>
          </p:nvSpPr>
          <p:spPr>
            <a:xfrm>
              <a:off x="9144000" y="3393636"/>
              <a:ext cx="1373652" cy="461555"/>
            </a:xfrm>
            <a:custGeom>
              <a:avLst/>
              <a:gdLst/>
              <a:ahLst/>
              <a:cxnLst/>
              <a:rect l="l" t="t" r="r" b="b"/>
              <a:pathLst>
                <a:path w="20458" h="6874" extrusionOk="0">
                  <a:moveTo>
                    <a:pt x="19582" y="1"/>
                  </a:moveTo>
                  <a:lnTo>
                    <a:pt x="19582" y="5837"/>
                  </a:lnTo>
                  <a:cubicBezTo>
                    <a:pt x="19582" y="6074"/>
                    <a:pt x="19382" y="6274"/>
                    <a:pt x="19145" y="6274"/>
                  </a:cubicBezTo>
                  <a:lnTo>
                    <a:pt x="0" y="6274"/>
                  </a:lnTo>
                  <a:lnTo>
                    <a:pt x="0" y="6436"/>
                  </a:lnTo>
                  <a:cubicBezTo>
                    <a:pt x="0" y="6674"/>
                    <a:pt x="187" y="6874"/>
                    <a:pt x="425" y="6874"/>
                  </a:cubicBezTo>
                  <a:lnTo>
                    <a:pt x="20020" y="6874"/>
                  </a:lnTo>
                  <a:cubicBezTo>
                    <a:pt x="20257" y="6874"/>
                    <a:pt x="20457" y="6674"/>
                    <a:pt x="20457" y="6436"/>
                  </a:cubicBezTo>
                  <a:lnTo>
                    <a:pt x="20457" y="438"/>
                  </a:lnTo>
                  <a:cubicBezTo>
                    <a:pt x="20457" y="201"/>
                    <a:pt x="20257" y="1"/>
                    <a:pt x="200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2" name="Google Shape;2482;p73"/>
          <p:cNvGrpSpPr/>
          <p:nvPr/>
        </p:nvGrpSpPr>
        <p:grpSpPr>
          <a:xfrm>
            <a:off x="6741869" y="2662495"/>
            <a:ext cx="1691651" cy="1413134"/>
            <a:chOff x="6732360" y="2636711"/>
            <a:chExt cx="1691651" cy="1413134"/>
          </a:xfrm>
        </p:grpSpPr>
        <p:sp>
          <p:nvSpPr>
            <p:cNvPr id="2483" name="Google Shape;2483;p73"/>
            <p:cNvSpPr/>
            <p:nvPr/>
          </p:nvSpPr>
          <p:spPr>
            <a:xfrm>
              <a:off x="7133417" y="2636711"/>
              <a:ext cx="472499" cy="405354"/>
            </a:xfrm>
            <a:custGeom>
              <a:avLst/>
              <a:gdLst/>
              <a:ahLst/>
              <a:cxnLst/>
              <a:rect l="l" t="t" r="r" b="b"/>
              <a:pathLst>
                <a:path w="7037" h="6037" extrusionOk="0">
                  <a:moveTo>
                    <a:pt x="4024" y="213"/>
                  </a:moveTo>
                  <a:cubicBezTo>
                    <a:pt x="5574" y="213"/>
                    <a:pt x="6836" y="1463"/>
                    <a:pt x="6836" y="3025"/>
                  </a:cubicBezTo>
                  <a:cubicBezTo>
                    <a:pt x="6836" y="4717"/>
                    <a:pt x="5451" y="5842"/>
                    <a:pt x="4005" y="5842"/>
                  </a:cubicBezTo>
                  <a:cubicBezTo>
                    <a:pt x="3315" y="5842"/>
                    <a:pt x="2611" y="5586"/>
                    <a:pt x="2037" y="5012"/>
                  </a:cubicBezTo>
                  <a:cubicBezTo>
                    <a:pt x="263" y="3238"/>
                    <a:pt x="1525" y="213"/>
                    <a:pt x="4024" y="213"/>
                  </a:cubicBezTo>
                  <a:close/>
                  <a:moveTo>
                    <a:pt x="4005" y="0"/>
                  </a:moveTo>
                  <a:cubicBezTo>
                    <a:pt x="3267" y="0"/>
                    <a:pt x="2514" y="275"/>
                    <a:pt x="1900" y="888"/>
                  </a:cubicBezTo>
                  <a:cubicBezTo>
                    <a:pt x="1" y="2788"/>
                    <a:pt x="1338" y="6037"/>
                    <a:pt x="4024" y="6037"/>
                  </a:cubicBezTo>
                  <a:cubicBezTo>
                    <a:pt x="5687" y="6024"/>
                    <a:pt x="7036" y="4687"/>
                    <a:pt x="7036" y="3025"/>
                  </a:cubicBezTo>
                  <a:cubicBezTo>
                    <a:pt x="7036" y="1206"/>
                    <a:pt x="5553" y="0"/>
                    <a:pt x="40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3"/>
            <p:cNvSpPr/>
            <p:nvPr/>
          </p:nvSpPr>
          <p:spPr>
            <a:xfrm>
              <a:off x="7179546" y="2811288"/>
              <a:ext cx="670510" cy="913843"/>
            </a:xfrm>
            <a:custGeom>
              <a:avLst/>
              <a:gdLst/>
              <a:ahLst/>
              <a:cxnLst/>
              <a:rect l="l" t="t" r="r" b="b"/>
              <a:pathLst>
                <a:path w="9986" h="13610" extrusionOk="0">
                  <a:moveTo>
                    <a:pt x="838" y="0"/>
                  </a:moveTo>
                  <a:lnTo>
                    <a:pt x="1" y="13009"/>
                  </a:lnTo>
                  <a:lnTo>
                    <a:pt x="8324" y="13609"/>
                  </a:lnTo>
                  <a:lnTo>
                    <a:pt x="9148" y="12784"/>
                  </a:lnTo>
                  <a:lnTo>
                    <a:pt x="9986" y="13609"/>
                  </a:lnTo>
                  <a:lnTo>
                    <a:pt x="9986" y="13609"/>
                  </a:lnTo>
                  <a:lnTo>
                    <a:pt x="83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3"/>
            <p:cNvSpPr/>
            <p:nvPr/>
          </p:nvSpPr>
          <p:spPr>
            <a:xfrm>
              <a:off x="7068823" y="2811288"/>
              <a:ext cx="669637" cy="913843"/>
            </a:xfrm>
            <a:custGeom>
              <a:avLst/>
              <a:gdLst/>
              <a:ahLst/>
              <a:cxnLst/>
              <a:rect l="l" t="t" r="r" b="b"/>
              <a:pathLst>
                <a:path w="9973" h="13610" extrusionOk="0">
                  <a:moveTo>
                    <a:pt x="125" y="0"/>
                  </a:moveTo>
                  <a:lnTo>
                    <a:pt x="25" y="13147"/>
                  </a:lnTo>
                  <a:cubicBezTo>
                    <a:pt x="0" y="13397"/>
                    <a:pt x="200" y="13609"/>
                    <a:pt x="463" y="13609"/>
                  </a:cubicBezTo>
                  <a:lnTo>
                    <a:pt x="9973" y="13609"/>
                  </a:lnTo>
                  <a:lnTo>
                    <a:pt x="91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3"/>
            <p:cNvSpPr/>
            <p:nvPr/>
          </p:nvSpPr>
          <p:spPr>
            <a:xfrm>
              <a:off x="7703142" y="2977405"/>
              <a:ext cx="468269" cy="410390"/>
            </a:xfrm>
            <a:custGeom>
              <a:avLst/>
              <a:gdLst/>
              <a:ahLst/>
              <a:cxnLst/>
              <a:rect l="l" t="t" r="r" b="b"/>
              <a:pathLst>
                <a:path w="6974" h="6112" extrusionOk="0">
                  <a:moveTo>
                    <a:pt x="3487" y="201"/>
                  </a:moveTo>
                  <a:cubicBezTo>
                    <a:pt x="5299" y="201"/>
                    <a:pt x="6762" y="1488"/>
                    <a:pt x="6762" y="3062"/>
                  </a:cubicBezTo>
                  <a:cubicBezTo>
                    <a:pt x="6762" y="4624"/>
                    <a:pt x="5287" y="5912"/>
                    <a:pt x="3487" y="5912"/>
                  </a:cubicBezTo>
                  <a:cubicBezTo>
                    <a:pt x="1675" y="5912"/>
                    <a:pt x="201" y="4624"/>
                    <a:pt x="201" y="3062"/>
                  </a:cubicBezTo>
                  <a:cubicBezTo>
                    <a:pt x="201" y="1488"/>
                    <a:pt x="1675" y="201"/>
                    <a:pt x="3487" y="201"/>
                  </a:cubicBezTo>
                  <a:close/>
                  <a:moveTo>
                    <a:pt x="3487" y="1"/>
                  </a:moveTo>
                  <a:cubicBezTo>
                    <a:pt x="1563" y="1"/>
                    <a:pt x="1" y="1375"/>
                    <a:pt x="1" y="3062"/>
                  </a:cubicBezTo>
                  <a:cubicBezTo>
                    <a:pt x="1" y="4737"/>
                    <a:pt x="1563" y="6111"/>
                    <a:pt x="3487" y="6111"/>
                  </a:cubicBezTo>
                  <a:cubicBezTo>
                    <a:pt x="5412" y="6111"/>
                    <a:pt x="6974" y="4737"/>
                    <a:pt x="6974" y="3062"/>
                  </a:cubicBezTo>
                  <a:cubicBezTo>
                    <a:pt x="6974" y="1375"/>
                    <a:pt x="5412" y="1"/>
                    <a:pt x="34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3"/>
            <p:cNvSpPr/>
            <p:nvPr/>
          </p:nvSpPr>
          <p:spPr>
            <a:xfrm>
              <a:off x="7644458" y="3154466"/>
              <a:ext cx="779553" cy="792982"/>
            </a:xfrm>
            <a:custGeom>
              <a:avLst/>
              <a:gdLst/>
              <a:ahLst/>
              <a:cxnLst/>
              <a:rect l="l" t="t" r="r" b="b"/>
              <a:pathLst>
                <a:path w="11610" h="11810" extrusionOk="0">
                  <a:moveTo>
                    <a:pt x="975" y="0"/>
                  </a:moveTo>
                  <a:lnTo>
                    <a:pt x="0" y="11810"/>
                  </a:lnTo>
                  <a:lnTo>
                    <a:pt x="11609" y="11810"/>
                  </a:lnTo>
                  <a:lnTo>
                    <a:pt x="96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3"/>
            <p:cNvSpPr/>
            <p:nvPr/>
          </p:nvSpPr>
          <p:spPr>
            <a:xfrm>
              <a:off x="7515203" y="3154466"/>
              <a:ext cx="779553" cy="792982"/>
            </a:xfrm>
            <a:custGeom>
              <a:avLst/>
              <a:gdLst/>
              <a:ahLst/>
              <a:cxnLst/>
              <a:rect l="l" t="t" r="r" b="b"/>
              <a:pathLst>
                <a:path w="11610" h="11810" extrusionOk="0">
                  <a:moveTo>
                    <a:pt x="963" y="0"/>
                  </a:moveTo>
                  <a:lnTo>
                    <a:pt x="1" y="11810"/>
                  </a:lnTo>
                  <a:lnTo>
                    <a:pt x="11610" y="11810"/>
                  </a:lnTo>
                  <a:lnTo>
                    <a:pt x="112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3"/>
            <p:cNvSpPr/>
            <p:nvPr/>
          </p:nvSpPr>
          <p:spPr>
            <a:xfrm>
              <a:off x="7054522" y="3263510"/>
              <a:ext cx="429728" cy="404549"/>
            </a:xfrm>
            <a:custGeom>
              <a:avLst/>
              <a:gdLst/>
              <a:ahLst/>
              <a:cxnLst/>
              <a:rect l="l" t="t" r="r" b="b"/>
              <a:pathLst>
                <a:path w="6400" h="6025" extrusionOk="0">
                  <a:moveTo>
                    <a:pt x="3200" y="201"/>
                  </a:moveTo>
                  <a:cubicBezTo>
                    <a:pt x="4862" y="201"/>
                    <a:pt x="6199" y="1463"/>
                    <a:pt x="6199" y="3013"/>
                  </a:cubicBezTo>
                  <a:cubicBezTo>
                    <a:pt x="6199" y="4562"/>
                    <a:pt x="4862" y="5824"/>
                    <a:pt x="3200" y="5824"/>
                  </a:cubicBezTo>
                  <a:cubicBezTo>
                    <a:pt x="1550" y="5824"/>
                    <a:pt x="201" y="4562"/>
                    <a:pt x="201" y="3013"/>
                  </a:cubicBezTo>
                  <a:cubicBezTo>
                    <a:pt x="201" y="1463"/>
                    <a:pt x="1550" y="201"/>
                    <a:pt x="3200" y="201"/>
                  </a:cubicBezTo>
                  <a:close/>
                  <a:moveTo>
                    <a:pt x="3200" y="1"/>
                  </a:moveTo>
                  <a:cubicBezTo>
                    <a:pt x="1438" y="1"/>
                    <a:pt x="1" y="1351"/>
                    <a:pt x="1" y="3013"/>
                  </a:cubicBezTo>
                  <a:cubicBezTo>
                    <a:pt x="1" y="4675"/>
                    <a:pt x="1438" y="6024"/>
                    <a:pt x="3200" y="6024"/>
                  </a:cubicBezTo>
                  <a:cubicBezTo>
                    <a:pt x="4962" y="6024"/>
                    <a:pt x="6399" y="4675"/>
                    <a:pt x="6399" y="3013"/>
                  </a:cubicBezTo>
                  <a:cubicBezTo>
                    <a:pt x="6399" y="1351"/>
                    <a:pt x="4962" y="1"/>
                    <a:pt x="3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3"/>
            <p:cNvSpPr/>
            <p:nvPr/>
          </p:nvSpPr>
          <p:spPr>
            <a:xfrm>
              <a:off x="6824617" y="3438087"/>
              <a:ext cx="1038062" cy="611758"/>
            </a:xfrm>
            <a:custGeom>
              <a:avLst/>
              <a:gdLst/>
              <a:ahLst/>
              <a:cxnLst/>
              <a:rect l="l" t="t" r="r" b="b"/>
              <a:pathLst>
                <a:path w="15460" h="9111" extrusionOk="0">
                  <a:moveTo>
                    <a:pt x="1" y="0"/>
                  </a:moveTo>
                  <a:lnTo>
                    <a:pt x="1" y="9110"/>
                  </a:lnTo>
                  <a:lnTo>
                    <a:pt x="15459" y="9110"/>
                  </a:lnTo>
                  <a:lnTo>
                    <a:pt x="150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3"/>
            <p:cNvSpPr/>
            <p:nvPr/>
          </p:nvSpPr>
          <p:spPr>
            <a:xfrm>
              <a:off x="6732360" y="3438087"/>
              <a:ext cx="1037995" cy="611758"/>
            </a:xfrm>
            <a:custGeom>
              <a:avLst/>
              <a:gdLst/>
              <a:ahLst/>
              <a:cxnLst/>
              <a:rect l="l" t="t" r="r" b="b"/>
              <a:pathLst>
                <a:path w="15459" h="9111" extrusionOk="0">
                  <a:moveTo>
                    <a:pt x="0" y="0"/>
                  </a:moveTo>
                  <a:lnTo>
                    <a:pt x="0" y="9110"/>
                  </a:lnTo>
                  <a:lnTo>
                    <a:pt x="15459" y="9110"/>
                  </a:lnTo>
                  <a:lnTo>
                    <a:pt x="154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3"/>
            <p:cNvSpPr/>
            <p:nvPr/>
          </p:nvSpPr>
          <p:spPr>
            <a:xfrm>
              <a:off x="7278584" y="2960618"/>
              <a:ext cx="246758" cy="225809"/>
            </a:xfrm>
            <a:custGeom>
              <a:avLst/>
              <a:gdLst/>
              <a:ahLst/>
              <a:cxnLst/>
              <a:rect l="l" t="t" r="r" b="b"/>
              <a:pathLst>
                <a:path w="3675" h="3363" extrusionOk="0">
                  <a:moveTo>
                    <a:pt x="772" y="275"/>
                  </a:moveTo>
                  <a:cubicBezTo>
                    <a:pt x="778" y="275"/>
                    <a:pt x="783" y="275"/>
                    <a:pt x="788" y="276"/>
                  </a:cubicBezTo>
                  <a:cubicBezTo>
                    <a:pt x="1088" y="276"/>
                    <a:pt x="1200" y="601"/>
                    <a:pt x="1200" y="1000"/>
                  </a:cubicBezTo>
                  <a:cubicBezTo>
                    <a:pt x="1200" y="1425"/>
                    <a:pt x="1063" y="1738"/>
                    <a:pt x="788" y="1738"/>
                  </a:cubicBezTo>
                  <a:cubicBezTo>
                    <a:pt x="513" y="1738"/>
                    <a:pt x="350" y="1425"/>
                    <a:pt x="363" y="1000"/>
                  </a:cubicBezTo>
                  <a:cubicBezTo>
                    <a:pt x="363" y="596"/>
                    <a:pt x="507" y="275"/>
                    <a:pt x="772" y="275"/>
                  </a:cubicBezTo>
                  <a:close/>
                  <a:moveTo>
                    <a:pt x="788" y="1"/>
                  </a:moveTo>
                  <a:cubicBezTo>
                    <a:pt x="363" y="1"/>
                    <a:pt x="0" y="363"/>
                    <a:pt x="13" y="1013"/>
                  </a:cubicBezTo>
                  <a:cubicBezTo>
                    <a:pt x="13" y="1675"/>
                    <a:pt x="350" y="2000"/>
                    <a:pt x="775" y="2000"/>
                  </a:cubicBezTo>
                  <a:cubicBezTo>
                    <a:pt x="1188" y="2000"/>
                    <a:pt x="1550" y="1663"/>
                    <a:pt x="1550" y="975"/>
                  </a:cubicBezTo>
                  <a:cubicBezTo>
                    <a:pt x="1550" y="351"/>
                    <a:pt x="1250" y="1"/>
                    <a:pt x="788" y="1"/>
                  </a:cubicBezTo>
                  <a:close/>
                  <a:moveTo>
                    <a:pt x="2900" y="1613"/>
                  </a:moveTo>
                  <a:cubicBezTo>
                    <a:pt x="3212" y="1613"/>
                    <a:pt x="3325" y="1950"/>
                    <a:pt x="3325" y="2338"/>
                  </a:cubicBezTo>
                  <a:cubicBezTo>
                    <a:pt x="3325" y="2762"/>
                    <a:pt x="3175" y="3075"/>
                    <a:pt x="2900" y="3075"/>
                  </a:cubicBezTo>
                  <a:cubicBezTo>
                    <a:pt x="2637" y="3075"/>
                    <a:pt x="2475" y="2762"/>
                    <a:pt x="2475" y="2350"/>
                  </a:cubicBezTo>
                  <a:lnTo>
                    <a:pt x="2487" y="2350"/>
                  </a:lnTo>
                  <a:cubicBezTo>
                    <a:pt x="2487" y="1938"/>
                    <a:pt x="2637" y="1613"/>
                    <a:pt x="2900" y="1613"/>
                  </a:cubicBezTo>
                  <a:close/>
                  <a:moveTo>
                    <a:pt x="2912" y="1350"/>
                  </a:moveTo>
                  <a:cubicBezTo>
                    <a:pt x="2487" y="1350"/>
                    <a:pt x="2125" y="1725"/>
                    <a:pt x="2125" y="2363"/>
                  </a:cubicBezTo>
                  <a:cubicBezTo>
                    <a:pt x="2137" y="3012"/>
                    <a:pt x="2462" y="3337"/>
                    <a:pt x="2887" y="3337"/>
                  </a:cubicBezTo>
                  <a:cubicBezTo>
                    <a:pt x="3312" y="3337"/>
                    <a:pt x="3662" y="3000"/>
                    <a:pt x="3662" y="2325"/>
                  </a:cubicBezTo>
                  <a:lnTo>
                    <a:pt x="3674" y="2313"/>
                  </a:lnTo>
                  <a:cubicBezTo>
                    <a:pt x="3674" y="1700"/>
                    <a:pt x="3375" y="1350"/>
                    <a:pt x="2912" y="1350"/>
                  </a:cubicBezTo>
                  <a:close/>
                  <a:moveTo>
                    <a:pt x="2650" y="1"/>
                  </a:moveTo>
                  <a:lnTo>
                    <a:pt x="738" y="3362"/>
                  </a:lnTo>
                  <a:lnTo>
                    <a:pt x="1025" y="3362"/>
                  </a:lnTo>
                  <a:lnTo>
                    <a:pt x="29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3" name="Google Shape;2493;p73"/>
          <p:cNvSpPr/>
          <p:nvPr/>
        </p:nvSpPr>
        <p:spPr>
          <a:xfrm>
            <a:off x="791725" y="2633334"/>
            <a:ext cx="477900" cy="477900"/>
          </a:xfrm>
          <a:prstGeom prst="roundRect">
            <a:avLst>
              <a:gd name="adj" fmla="val 67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3"/>
          <p:cNvSpPr/>
          <p:nvPr/>
        </p:nvSpPr>
        <p:spPr>
          <a:xfrm>
            <a:off x="1381100" y="2633334"/>
            <a:ext cx="477900" cy="477900"/>
          </a:xfrm>
          <a:prstGeom prst="roundRect">
            <a:avLst>
              <a:gd name="adj" fmla="val 67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3"/>
          <p:cNvSpPr/>
          <p:nvPr/>
        </p:nvSpPr>
        <p:spPr>
          <a:xfrm>
            <a:off x="1970475" y="2633334"/>
            <a:ext cx="477900" cy="477900"/>
          </a:xfrm>
          <a:prstGeom prst="roundRect">
            <a:avLst>
              <a:gd name="adj" fmla="val 67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3"/>
          <p:cNvSpPr txBox="1">
            <a:spLocks noGrp="1"/>
          </p:cNvSpPr>
          <p:nvPr>
            <p:ph type="title"/>
          </p:nvPr>
        </p:nvSpPr>
        <p:spPr>
          <a:xfrm>
            <a:off x="720000" y="678237"/>
            <a:ext cx="4213200" cy="8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2497" name="Google Shape;2497;p73"/>
          <p:cNvSpPr txBox="1">
            <a:spLocks noGrp="1"/>
          </p:cNvSpPr>
          <p:nvPr>
            <p:ph type="subTitle" idx="1"/>
          </p:nvPr>
        </p:nvSpPr>
        <p:spPr>
          <a:xfrm>
            <a:off x="720000" y="1630913"/>
            <a:ext cx="4213200" cy="8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812A5F"/>
              </a:buClr>
              <a:buFont typeface="Arial"/>
              <a:buNone/>
            </a:pPr>
            <a:r>
              <a:rPr lang="en"/>
              <a:t>Do you have any questions?</a:t>
            </a:r>
            <a:endParaRPr/>
          </a:p>
          <a:p>
            <a:pPr marL="0" lvl="0" indent="0" algn="l" rtl="0">
              <a:spcBef>
                <a:spcPts val="0"/>
              </a:spcBef>
              <a:spcAft>
                <a:spcPts val="0"/>
              </a:spcAft>
              <a:buNone/>
            </a:pPr>
            <a:r>
              <a:rPr lang="en"/>
              <a:t>youremail@freepik.com | +91 620 421 838 yourwebsite.com</a:t>
            </a:r>
            <a:endParaRPr/>
          </a:p>
        </p:txBody>
      </p:sp>
      <p:sp>
        <p:nvSpPr>
          <p:cNvPr id="2498" name="Google Shape;2498;p73"/>
          <p:cNvSpPr txBox="1"/>
          <p:nvPr/>
        </p:nvSpPr>
        <p:spPr>
          <a:xfrm>
            <a:off x="720000" y="3954061"/>
            <a:ext cx="3196200" cy="37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Please keep this slide for attribution</a:t>
            </a:r>
            <a:endParaRPr sz="1200">
              <a:solidFill>
                <a:schemeClr val="dk1"/>
              </a:solidFill>
              <a:latin typeface="DM Sans"/>
              <a:ea typeface="DM Sans"/>
              <a:cs typeface="DM Sans"/>
              <a:sym typeface="DM Sans"/>
            </a:endParaRPr>
          </a:p>
        </p:txBody>
      </p:sp>
      <p:grpSp>
        <p:nvGrpSpPr>
          <p:cNvPr id="2499" name="Google Shape;2499;p73"/>
          <p:cNvGrpSpPr/>
          <p:nvPr/>
        </p:nvGrpSpPr>
        <p:grpSpPr>
          <a:xfrm>
            <a:off x="2086575" y="2749411"/>
            <a:ext cx="245695" cy="245655"/>
            <a:chOff x="1379798" y="1723250"/>
            <a:chExt cx="397887" cy="397887"/>
          </a:xfrm>
        </p:grpSpPr>
        <p:sp>
          <p:nvSpPr>
            <p:cNvPr id="2500" name="Google Shape;2500;p73"/>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3"/>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3"/>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3"/>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4" name="Google Shape;2504;p73"/>
          <p:cNvGrpSpPr/>
          <p:nvPr/>
        </p:nvGrpSpPr>
        <p:grpSpPr>
          <a:xfrm>
            <a:off x="907823" y="2749411"/>
            <a:ext cx="245708" cy="245655"/>
            <a:chOff x="266768" y="1721375"/>
            <a:chExt cx="397907" cy="397887"/>
          </a:xfrm>
        </p:grpSpPr>
        <p:sp>
          <p:nvSpPr>
            <p:cNvPr id="2505" name="Google Shape;2505;p7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7" name="Google Shape;2507;p73"/>
          <p:cNvGrpSpPr/>
          <p:nvPr/>
        </p:nvGrpSpPr>
        <p:grpSpPr>
          <a:xfrm>
            <a:off x="1497213" y="2749411"/>
            <a:ext cx="245682" cy="245655"/>
            <a:chOff x="864491" y="1723250"/>
            <a:chExt cx="397866" cy="397887"/>
          </a:xfrm>
        </p:grpSpPr>
        <p:sp>
          <p:nvSpPr>
            <p:cNvPr id="2508" name="Google Shape;2508;p7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1" name="Google Shape;2511;p73"/>
          <p:cNvSpPr txBox="1">
            <a:spLocks noGrp="1"/>
          </p:cNvSpPr>
          <p:nvPr>
            <p:ph type="subTitle" idx="2"/>
          </p:nvPr>
        </p:nvSpPr>
        <p:spPr>
          <a:xfrm>
            <a:off x="720000" y="471975"/>
            <a:ext cx="2336100" cy="21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SHOPPING CART THEME | 2XXX</a:t>
            </a:r>
            <a:endParaRPr/>
          </a:p>
        </p:txBody>
      </p:sp>
      <p:sp>
        <p:nvSpPr>
          <p:cNvPr id="2512" name="Google Shape;2512;p73"/>
          <p:cNvSpPr txBox="1">
            <a:spLocks noGrp="1"/>
          </p:cNvSpPr>
          <p:nvPr>
            <p:ph type="subTitle" idx="3"/>
          </p:nvPr>
        </p:nvSpPr>
        <p:spPr>
          <a:xfrm>
            <a:off x="2147925" y="4697325"/>
            <a:ext cx="1368600" cy="12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www.slidesgo.com</a:t>
            </a:r>
            <a:endParaRPr/>
          </a:p>
        </p:txBody>
      </p:sp>
      <p:grpSp>
        <p:nvGrpSpPr>
          <p:cNvPr id="2513" name="Google Shape;2513;p73"/>
          <p:cNvGrpSpPr/>
          <p:nvPr/>
        </p:nvGrpSpPr>
        <p:grpSpPr>
          <a:xfrm>
            <a:off x="3762711" y="374819"/>
            <a:ext cx="870083" cy="870083"/>
            <a:chOff x="2429425" y="1984725"/>
            <a:chExt cx="239600" cy="239600"/>
          </a:xfrm>
        </p:grpSpPr>
        <p:sp>
          <p:nvSpPr>
            <p:cNvPr id="2514" name="Google Shape;2514;p73"/>
            <p:cNvSpPr/>
            <p:nvPr/>
          </p:nvSpPr>
          <p:spPr>
            <a:xfrm>
              <a:off x="2429425" y="1984725"/>
              <a:ext cx="239600" cy="239600"/>
            </a:xfrm>
            <a:custGeom>
              <a:avLst/>
              <a:gdLst/>
              <a:ahLst/>
              <a:cxnLst/>
              <a:rect l="l" t="t" r="r" b="b"/>
              <a:pathLst>
                <a:path w="9584" h="9584" extrusionOk="0">
                  <a:moveTo>
                    <a:pt x="3771" y="0"/>
                  </a:moveTo>
                  <a:lnTo>
                    <a:pt x="3679" y="2606"/>
                  </a:lnTo>
                  <a:lnTo>
                    <a:pt x="1519" y="1152"/>
                  </a:lnTo>
                  <a:lnTo>
                    <a:pt x="2736" y="3457"/>
                  </a:lnTo>
                  <a:lnTo>
                    <a:pt x="131" y="3273"/>
                  </a:lnTo>
                  <a:lnTo>
                    <a:pt x="2344" y="4661"/>
                  </a:lnTo>
                  <a:lnTo>
                    <a:pt x="0" y="5813"/>
                  </a:lnTo>
                  <a:lnTo>
                    <a:pt x="2606" y="5905"/>
                  </a:lnTo>
                  <a:lnTo>
                    <a:pt x="1152" y="8065"/>
                  </a:lnTo>
                  <a:lnTo>
                    <a:pt x="1152" y="8065"/>
                  </a:lnTo>
                  <a:lnTo>
                    <a:pt x="3457" y="6847"/>
                  </a:lnTo>
                  <a:lnTo>
                    <a:pt x="3273" y="9453"/>
                  </a:lnTo>
                  <a:lnTo>
                    <a:pt x="4661" y="7240"/>
                  </a:lnTo>
                  <a:lnTo>
                    <a:pt x="5813" y="9584"/>
                  </a:lnTo>
                  <a:lnTo>
                    <a:pt x="5905" y="6978"/>
                  </a:lnTo>
                  <a:lnTo>
                    <a:pt x="8065" y="8432"/>
                  </a:lnTo>
                  <a:lnTo>
                    <a:pt x="6847" y="6127"/>
                  </a:lnTo>
                  <a:lnTo>
                    <a:pt x="9453" y="6311"/>
                  </a:lnTo>
                  <a:lnTo>
                    <a:pt x="7240" y="4923"/>
                  </a:lnTo>
                  <a:lnTo>
                    <a:pt x="9584" y="3771"/>
                  </a:lnTo>
                  <a:lnTo>
                    <a:pt x="6978" y="3679"/>
                  </a:lnTo>
                  <a:lnTo>
                    <a:pt x="8432" y="1519"/>
                  </a:lnTo>
                  <a:lnTo>
                    <a:pt x="6127" y="2737"/>
                  </a:lnTo>
                  <a:lnTo>
                    <a:pt x="6127" y="2737"/>
                  </a:lnTo>
                  <a:lnTo>
                    <a:pt x="6311" y="131"/>
                  </a:lnTo>
                  <a:lnTo>
                    <a:pt x="4923" y="2344"/>
                  </a:lnTo>
                  <a:lnTo>
                    <a:pt x="37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3"/>
            <p:cNvSpPr/>
            <p:nvPr/>
          </p:nvSpPr>
          <p:spPr>
            <a:xfrm>
              <a:off x="2543993" y="2064079"/>
              <a:ext cx="17050" cy="80875"/>
            </a:xfrm>
            <a:custGeom>
              <a:avLst/>
              <a:gdLst/>
              <a:ahLst/>
              <a:cxnLst/>
              <a:rect l="l" t="t" r="r" b="b"/>
              <a:pathLst>
                <a:path w="682" h="3235" extrusionOk="0">
                  <a:moveTo>
                    <a:pt x="66" y="1"/>
                  </a:moveTo>
                  <a:lnTo>
                    <a:pt x="131" y="2266"/>
                  </a:lnTo>
                  <a:lnTo>
                    <a:pt x="459" y="2266"/>
                  </a:lnTo>
                  <a:lnTo>
                    <a:pt x="524" y="1"/>
                  </a:lnTo>
                  <a:close/>
                  <a:moveTo>
                    <a:pt x="288" y="2645"/>
                  </a:moveTo>
                  <a:cubicBezTo>
                    <a:pt x="131" y="2645"/>
                    <a:pt x="0" y="2789"/>
                    <a:pt x="13" y="2946"/>
                  </a:cubicBezTo>
                  <a:cubicBezTo>
                    <a:pt x="0" y="3103"/>
                    <a:pt x="131" y="3234"/>
                    <a:pt x="288" y="3234"/>
                  </a:cubicBezTo>
                  <a:cubicBezTo>
                    <a:pt x="681" y="3234"/>
                    <a:pt x="681" y="2645"/>
                    <a:pt x="288" y="26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6" name="Google Shape;2516;p73"/>
          <p:cNvGrpSpPr/>
          <p:nvPr/>
        </p:nvGrpSpPr>
        <p:grpSpPr>
          <a:xfrm>
            <a:off x="4242097" y="1406675"/>
            <a:ext cx="3076462" cy="2931190"/>
            <a:chOff x="4336022" y="1343163"/>
            <a:chExt cx="2804177" cy="2520153"/>
          </a:xfrm>
        </p:grpSpPr>
        <p:sp>
          <p:nvSpPr>
            <p:cNvPr id="2517" name="Google Shape;2517;p73"/>
            <p:cNvSpPr/>
            <p:nvPr/>
          </p:nvSpPr>
          <p:spPr>
            <a:xfrm>
              <a:off x="6230585" y="2612404"/>
              <a:ext cx="26858" cy="1008652"/>
            </a:xfrm>
            <a:custGeom>
              <a:avLst/>
              <a:gdLst/>
              <a:ahLst/>
              <a:cxnLst/>
              <a:rect l="l" t="t" r="r" b="b"/>
              <a:pathLst>
                <a:path w="400" h="15022" extrusionOk="0">
                  <a:moveTo>
                    <a:pt x="0" y="1"/>
                  </a:moveTo>
                  <a:lnTo>
                    <a:pt x="0" y="15022"/>
                  </a:lnTo>
                  <a:lnTo>
                    <a:pt x="400" y="15022"/>
                  </a:lnTo>
                  <a:lnTo>
                    <a:pt x="4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3"/>
            <p:cNvSpPr/>
            <p:nvPr/>
          </p:nvSpPr>
          <p:spPr>
            <a:xfrm>
              <a:off x="5948643" y="3589969"/>
              <a:ext cx="582349" cy="221579"/>
            </a:xfrm>
            <a:custGeom>
              <a:avLst/>
              <a:gdLst/>
              <a:ahLst/>
              <a:cxnLst/>
              <a:rect l="l" t="t" r="r" b="b"/>
              <a:pathLst>
                <a:path w="8673" h="3300" extrusionOk="0">
                  <a:moveTo>
                    <a:pt x="4399" y="0"/>
                  </a:moveTo>
                  <a:lnTo>
                    <a:pt x="0" y="2962"/>
                  </a:lnTo>
                  <a:lnTo>
                    <a:pt x="225" y="3299"/>
                  </a:lnTo>
                  <a:lnTo>
                    <a:pt x="4399" y="488"/>
                  </a:lnTo>
                  <a:lnTo>
                    <a:pt x="8448" y="3287"/>
                  </a:lnTo>
                  <a:lnTo>
                    <a:pt x="8673" y="2962"/>
                  </a:lnTo>
                  <a:lnTo>
                    <a:pt x="43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3"/>
            <p:cNvSpPr/>
            <p:nvPr/>
          </p:nvSpPr>
          <p:spPr>
            <a:xfrm>
              <a:off x="5893249" y="3740978"/>
              <a:ext cx="121734" cy="121734"/>
            </a:xfrm>
            <a:custGeom>
              <a:avLst/>
              <a:gdLst/>
              <a:ahLst/>
              <a:cxnLst/>
              <a:rect l="l" t="t" r="r" b="b"/>
              <a:pathLst>
                <a:path w="1813" h="1813" extrusionOk="0">
                  <a:moveTo>
                    <a:pt x="913" y="1"/>
                  </a:moveTo>
                  <a:cubicBezTo>
                    <a:pt x="400" y="1"/>
                    <a:pt x="0" y="400"/>
                    <a:pt x="0" y="900"/>
                  </a:cubicBezTo>
                  <a:cubicBezTo>
                    <a:pt x="0" y="1400"/>
                    <a:pt x="400" y="1813"/>
                    <a:pt x="913" y="1813"/>
                  </a:cubicBezTo>
                  <a:cubicBezTo>
                    <a:pt x="1412" y="1813"/>
                    <a:pt x="1812" y="1400"/>
                    <a:pt x="1812" y="900"/>
                  </a:cubicBezTo>
                  <a:cubicBezTo>
                    <a:pt x="1812" y="400"/>
                    <a:pt x="1412" y="1"/>
                    <a:pt x="9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3"/>
            <p:cNvSpPr/>
            <p:nvPr/>
          </p:nvSpPr>
          <p:spPr>
            <a:xfrm>
              <a:off x="6441152" y="3740978"/>
              <a:ext cx="143556" cy="122338"/>
            </a:xfrm>
            <a:custGeom>
              <a:avLst/>
              <a:gdLst/>
              <a:ahLst/>
              <a:cxnLst/>
              <a:rect l="l" t="t" r="r" b="b"/>
              <a:pathLst>
                <a:path w="2138" h="1822" extrusionOk="0">
                  <a:moveTo>
                    <a:pt x="1225" y="1"/>
                  </a:moveTo>
                  <a:cubicBezTo>
                    <a:pt x="413" y="1"/>
                    <a:pt x="1" y="975"/>
                    <a:pt x="576" y="1550"/>
                  </a:cubicBezTo>
                  <a:cubicBezTo>
                    <a:pt x="763" y="1737"/>
                    <a:pt x="992" y="1821"/>
                    <a:pt x="1216" y="1821"/>
                  </a:cubicBezTo>
                  <a:cubicBezTo>
                    <a:pt x="1682" y="1821"/>
                    <a:pt x="2125" y="1461"/>
                    <a:pt x="2125" y="913"/>
                  </a:cubicBezTo>
                  <a:cubicBezTo>
                    <a:pt x="2138" y="413"/>
                    <a:pt x="1725" y="1"/>
                    <a:pt x="12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3"/>
            <p:cNvSpPr/>
            <p:nvPr/>
          </p:nvSpPr>
          <p:spPr>
            <a:xfrm>
              <a:off x="5333595" y="1495582"/>
              <a:ext cx="1806603" cy="1518484"/>
            </a:xfrm>
            <a:custGeom>
              <a:avLst/>
              <a:gdLst/>
              <a:ahLst/>
              <a:cxnLst/>
              <a:rect l="l" t="t" r="r" b="b"/>
              <a:pathLst>
                <a:path w="26906" h="22615" extrusionOk="0">
                  <a:moveTo>
                    <a:pt x="21550" y="1"/>
                  </a:moveTo>
                  <a:cubicBezTo>
                    <a:pt x="19605" y="1"/>
                    <a:pt x="18215" y="2054"/>
                    <a:pt x="17221" y="3275"/>
                  </a:cubicBezTo>
                  <a:cubicBezTo>
                    <a:pt x="15796" y="5024"/>
                    <a:pt x="15046" y="7174"/>
                    <a:pt x="13646" y="8948"/>
                  </a:cubicBezTo>
                  <a:cubicBezTo>
                    <a:pt x="12634" y="10223"/>
                    <a:pt x="11347" y="11248"/>
                    <a:pt x="9885" y="11947"/>
                  </a:cubicBezTo>
                  <a:cubicBezTo>
                    <a:pt x="7536" y="13097"/>
                    <a:pt x="0" y="15072"/>
                    <a:pt x="2949" y="19158"/>
                  </a:cubicBezTo>
                  <a:cubicBezTo>
                    <a:pt x="2962" y="19183"/>
                    <a:pt x="2987" y="19208"/>
                    <a:pt x="2999" y="19233"/>
                  </a:cubicBezTo>
                  <a:cubicBezTo>
                    <a:pt x="3249" y="19533"/>
                    <a:pt x="3537" y="19820"/>
                    <a:pt x="3837" y="20070"/>
                  </a:cubicBezTo>
                  <a:cubicBezTo>
                    <a:pt x="5992" y="21939"/>
                    <a:pt x="8807" y="22615"/>
                    <a:pt x="11613" y="22615"/>
                  </a:cubicBezTo>
                  <a:cubicBezTo>
                    <a:pt x="12239" y="22615"/>
                    <a:pt x="12866" y="22581"/>
                    <a:pt x="13484" y="22520"/>
                  </a:cubicBezTo>
                  <a:cubicBezTo>
                    <a:pt x="18620" y="21995"/>
                    <a:pt x="26880" y="19258"/>
                    <a:pt x="26905" y="8286"/>
                  </a:cubicBezTo>
                  <a:cubicBezTo>
                    <a:pt x="26905" y="3687"/>
                    <a:pt x="25256" y="1425"/>
                    <a:pt x="22907" y="325"/>
                  </a:cubicBezTo>
                  <a:cubicBezTo>
                    <a:pt x="22427" y="99"/>
                    <a:pt x="21975" y="1"/>
                    <a:pt x="215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3"/>
            <p:cNvSpPr/>
            <p:nvPr/>
          </p:nvSpPr>
          <p:spPr>
            <a:xfrm>
              <a:off x="5273165" y="1472954"/>
              <a:ext cx="1766316" cy="1398899"/>
            </a:xfrm>
            <a:custGeom>
              <a:avLst/>
              <a:gdLst/>
              <a:ahLst/>
              <a:cxnLst/>
              <a:rect l="l" t="t" r="r" b="b"/>
              <a:pathLst>
                <a:path w="26306" h="20834" extrusionOk="0">
                  <a:moveTo>
                    <a:pt x="21460" y="0"/>
                  </a:moveTo>
                  <a:cubicBezTo>
                    <a:pt x="21067" y="0"/>
                    <a:pt x="20664" y="56"/>
                    <a:pt x="20257" y="175"/>
                  </a:cubicBezTo>
                  <a:cubicBezTo>
                    <a:pt x="18820" y="600"/>
                    <a:pt x="17633" y="1625"/>
                    <a:pt x="16671" y="2774"/>
                  </a:cubicBezTo>
                  <a:cubicBezTo>
                    <a:pt x="15721" y="3924"/>
                    <a:pt x="14959" y="5224"/>
                    <a:pt x="14059" y="6423"/>
                  </a:cubicBezTo>
                  <a:cubicBezTo>
                    <a:pt x="12559" y="8448"/>
                    <a:pt x="10947" y="9860"/>
                    <a:pt x="8723" y="10947"/>
                  </a:cubicBezTo>
                  <a:cubicBezTo>
                    <a:pt x="6249" y="12147"/>
                    <a:pt x="0" y="13959"/>
                    <a:pt x="2725" y="17770"/>
                  </a:cubicBezTo>
                  <a:cubicBezTo>
                    <a:pt x="2812" y="17895"/>
                    <a:pt x="2912" y="18020"/>
                    <a:pt x="3024" y="18158"/>
                  </a:cubicBezTo>
                  <a:cubicBezTo>
                    <a:pt x="3874" y="19158"/>
                    <a:pt x="5136" y="19707"/>
                    <a:pt x="6399" y="20082"/>
                  </a:cubicBezTo>
                  <a:cubicBezTo>
                    <a:pt x="6786" y="20207"/>
                    <a:pt x="7186" y="20307"/>
                    <a:pt x="7586" y="20395"/>
                  </a:cubicBezTo>
                  <a:cubicBezTo>
                    <a:pt x="8899" y="20689"/>
                    <a:pt x="10237" y="20834"/>
                    <a:pt x="11574" y="20834"/>
                  </a:cubicBezTo>
                  <a:cubicBezTo>
                    <a:pt x="13137" y="20834"/>
                    <a:pt x="14699" y="20635"/>
                    <a:pt x="16221" y="20245"/>
                  </a:cubicBezTo>
                  <a:cubicBezTo>
                    <a:pt x="18595" y="19632"/>
                    <a:pt x="20270" y="18570"/>
                    <a:pt x="21995" y="16871"/>
                  </a:cubicBezTo>
                  <a:cubicBezTo>
                    <a:pt x="25369" y="13547"/>
                    <a:pt x="26306" y="8773"/>
                    <a:pt x="25843" y="4199"/>
                  </a:cubicBezTo>
                  <a:cubicBezTo>
                    <a:pt x="25609" y="1837"/>
                    <a:pt x="23708" y="0"/>
                    <a:pt x="214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3"/>
            <p:cNvSpPr/>
            <p:nvPr/>
          </p:nvSpPr>
          <p:spPr>
            <a:xfrm>
              <a:off x="4336022" y="2857819"/>
              <a:ext cx="452222" cy="243132"/>
            </a:xfrm>
            <a:custGeom>
              <a:avLst/>
              <a:gdLst/>
              <a:ahLst/>
              <a:cxnLst/>
              <a:rect l="l" t="t" r="r" b="b"/>
              <a:pathLst>
                <a:path w="6735" h="3621" extrusionOk="0">
                  <a:moveTo>
                    <a:pt x="3898" y="3218"/>
                  </a:moveTo>
                  <a:cubicBezTo>
                    <a:pt x="3898" y="3218"/>
                    <a:pt x="3898" y="3219"/>
                    <a:pt x="3897" y="3219"/>
                  </a:cubicBezTo>
                  <a:cubicBezTo>
                    <a:pt x="3898" y="3219"/>
                    <a:pt x="3898" y="3218"/>
                    <a:pt x="3898" y="3218"/>
                  </a:cubicBezTo>
                  <a:close/>
                  <a:moveTo>
                    <a:pt x="653" y="0"/>
                  </a:moveTo>
                  <a:cubicBezTo>
                    <a:pt x="19" y="0"/>
                    <a:pt x="0" y="649"/>
                    <a:pt x="523" y="1194"/>
                  </a:cubicBezTo>
                  <a:cubicBezTo>
                    <a:pt x="873" y="1557"/>
                    <a:pt x="1473" y="1844"/>
                    <a:pt x="1748" y="1969"/>
                  </a:cubicBezTo>
                  <a:cubicBezTo>
                    <a:pt x="2545" y="2331"/>
                    <a:pt x="3413" y="2507"/>
                    <a:pt x="4294" y="2507"/>
                  </a:cubicBezTo>
                  <a:cubicBezTo>
                    <a:pt x="4324" y="2507"/>
                    <a:pt x="4354" y="2507"/>
                    <a:pt x="4385" y="2506"/>
                  </a:cubicBezTo>
                  <a:lnTo>
                    <a:pt x="4385" y="2506"/>
                  </a:lnTo>
                  <a:cubicBezTo>
                    <a:pt x="4247" y="2756"/>
                    <a:pt x="4073" y="2993"/>
                    <a:pt x="3898" y="3218"/>
                  </a:cubicBezTo>
                  <a:lnTo>
                    <a:pt x="3898" y="3218"/>
                  </a:lnTo>
                  <a:cubicBezTo>
                    <a:pt x="3898" y="3218"/>
                    <a:pt x="3899" y="3218"/>
                    <a:pt x="3899" y="3218"/>
                  </a:cubicBezTo>
                  <a:cubicBezTo>
                    <a:pt x="3935" y="3218"/>
                    <a:pt x="4387" y="3621"/>
                    <a:pt x="4542" y="3621"/>
                  </a:cubicBezTo>
                  <a:cubicBezTo>
                    <a:pt x="4548" y="3621"/>
                    <a:pt x="4554" y="3620"/>
                    <a:pt x="4560" y="3619"/>
                  </a:cubicBezTo>
                  <a:cubicBezTo>
                    <a:pt x="4660" y="3581"/>
                    <a:pt x="4760" y="3506"/>
                    <a:pt x="4835" y="3419"/>
                  </a:cubicBezTo>
                  <a:lnTo>
                    <a:pt x="6734" y="1544"/>
                  </a:lnTo>
                  <a:cubicBezTo>
                    <a:pt x="6703" y="1532"/>
                    <a:pt x="6668" y="1526"/>
                    <a:pt x="6633" y="1526"/>
                  </a:cubicBezTo>
                  <a:cubicBezTo>
                    <a:pt x="6469" y="1526"/>
                    <a:pt x="6266" y="1634"/>
                    <a:pt x="6080" y="1634"/>
                  </a:cubicBezTo>
                  <a:cubicBezTo>
                    <a:pt x="6065" y="1634"/>
                    <a:pt x="6049" y="1633"/>
                    <a:pt x="6034" y="1632"/>
                  </a:cubicBezTo>
                  <a:cubicBezTo>
                    <a:pt x="5772" y="1582"/>
                    <a:pt x="5509" y="1507"/>
                    <a:pt x="5272" y="1394"/>
                  </a:cubicBezTo>
                  <a:cubicBezTo>
                    <a:pt x="4822" y="1194"/>
                    <a:pt x="4385" y="894"/>
                    <a:pt x="3910" y="782"/>
                  </a:cubicBezTo>
                  <a:lnTo>
                    <a:pt x="973" y="45"/>
                  </a:lnTo>
                  <a:cubicBezTo>
                    <a:pt x="853" y="14"/>
                    <a:pt x="747" y="0"/>
                    <a:pt x="6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3"/>
            <p:cNvSpPr/>
            <p:nvPr/>
          </p:nvSpPr>
          <p:spPr>
            <a:xfrm>
              <a:off x="4707602" y="3620452"/>
              <a:ext cx="407033" cy="200361"/>
            </a:xfrm>
            <a:custGeom>
              <a:avLst/>
              <a:gdLst/>
              <a:ahLst/>
              <a:cxnLst/>
              <a:rect l="l" t="t" r="r" b="b"/>
              <a:pathLst>
                <a:path w="6062" h="2984" extrusionOk="0">
                  <a:moveTo>
                    <a:pt x="5440" y="0"/>
                  </a:moveTo>
                  <a:cubicBezTo>
                    <a:pt x="5237" y="0"/>
                    <a:pt x="5020" y="56"/>
                    <a:pt x="4849" y="109"/>
                  </a:cubicBezTo>
                  <a:cubicBezTo>
                    <a:pt x="3999" y="358"/>
                    <a:pt x="3350" y="771"/>
                    <a:pt x="2612" y="1258"/>
                  </a:cubicBezTo>
                  <a:cubicBezTo>
                    <a:pt x="2050" y="1621"/>
                    <a:pt x="1375" y="1783"/>
                    <a:pt x="713" y="1871"/>
                  </a:cubicBezTo>
                  <a:cubicBezTo>
                    <a:pt x="550" y="1871"/>
                    <a:pt x="388" y="1921"/>
                    <a:pt x="238" y="1996"/>
                  </a:cubicBezTo>
                  <a:cubicBezTo>
                    <a:pt x="88" y="2058"/>
                    <a:pt x="0" y="2208"/>
                    <a:pt x="0" y="2370"/>
                  </a:cubicBezTo>
                  <a:lnTo>
                    <a:pt x="0" y="2395"/>
                  </a:lnTo>
                  <a:cubicBezTo>
                    <a:pt x="38" y="2545"/>
                    <a:pt x="150" y="2670"/>
                    <a:pt x="300" y="2733"/>
                  </a:cubicBezTo>
                  <a:cubicBezTo>
                    <a:pt x="663" y="2918"/>
                    <a:pt x="1150" y="2984"/>
                    <a:pt x="1614" y="2984"/>
                  </a:cubicBezTo>
                  <a:cubicBezTo>
                    <a:pt x="1870" y="2984"/>
                    <a:pt x="2120" y="2964"/>
                    <a:pt x="2337" y="2933"/>
                  </a:cubicBezTo>
                  <a:cubicBezTo>
                    <a:pt x="2737" y="2858"/>
                    <a:pt x="3137" y="2758"/>
                    <a:pt x="3512" y="2608"/>
                  </a:cubicBezTo>
                  <a:cubicBezTo>
                    <a:pt x="3849" y="2470"/>
                    <a:pt x="4237" y="2370"/>
                    <a:pt x="4512" y="2120"/>
                  </a:cubicBezTo>
                  <a:lnTo>
                    <a:pt x="4512" y="2120"/>
                  </a:lnTo>
                  <a:cubicBezTo>
                    <a:pt x="4537" y="2395"/>
                    <a:pt x="4524" y="2670"/>
                    <a:pt x="4487" y="2945"/>
                  </a:cubicBezTo>
                  <a:cubicBezTo>
                    <a:pt x="4762" y="2908"/>
                    <a:pt x="5049" y="2895"/>
                    <a:pt x="5324" y="2883"/>
                  </a:cubicBezTo>
                  <a:cubicBezTo>
                    <a:pt x="5324" y="2870"/>
                    <a:pt x="5337" y="2858"/>
                    <a:pt x="5349" y="2833"/>
                  </a:cubicBezTo>
                  <a:cubicBezTo>
                    <a:pt x="5462" y="2545"/>
                    <a:pt x="5537" y="2233"/>
                    <a:pt x="5624" y="1933"/>
                  </a:cubicBezTo>
                  <a:cubicBezTo>
                    <a:pt x="5724" y="1596"/>
                    <a:pt x="5824" y="1246"/>
                    <a:pt x="5899" y="896"/>
                  </a:cubicBezTo>
                  <a:cubicBezTo>
                    <a:pt x="5936" y="746"/>
                    <a:pt x="6061" y="446"/>
                    <a:pt x="5986" y="296"/>
                  </a:cubicBezTo>
                  <a:cubicBezTo>
                    <a:pt x="5880" y="71"/>
                    <a:pt x="5669" y="0"/>
                    <a:pt x="5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3"/>
            <p:cNvSpPr/>
            <p:nvPr/>
          </p:nvSpPr>
          <p:spPr>
            <a:xfrm>
              <a:off x="4489448" y="1967745"/>
              <a:ext cx="1715958" cy="1021007"/>
            </a:xfrm>
            <a:custGeom>
              <a:avLst/>
              <a:gdLst/>
              <a:ahLst/>
              <a:cxnLst/>
              <a:rect l="l" t="t" r="r" b="b"/>
              <a:pathLst>
                <a:path w="25556" h="15206" extrusionOk="0">
                  <a:moveTo>
                    <a:pt x="14980" y="1"/>
                  </a:moveTo>
                  <a:cubicBezTo>
                    <a:pt x="14253" y="1"/>
                    <a:pt x="13535" y="133"/>
                    <a:pt x="12972" y="504"/>
                  </a:cubicBezTo>
                  <a:cubicBezTo>
                    <a:pt x="11872" y="1216"/>
                    <a:pt x="10997" y="2354"/>
                    <a:pt x="10210" y="3366"/>
                  </a:cubicBezTo>
                  <a:cubicBezTo>
                    <a:pt x="9248" y="4615"/>
                    <a:pt x="8336" y="5903"/>
                    <a:pt x="7473" y="7227"/>
                  </a:cubicBezTo>
                  <a:cubicBezTo>
                    <a:pt x="6486" y="8764"/>
                    <a:pt x="5561" y="10351"/>
                    <a:pt x="4512" y="11851"/>
                  </a:cubicBezTo>
                  <a:cubicBezTo>
                    <a:pt x="4074" y="12476"/>
                    <a:pt x="3624" y="13251"/>
                    <a:pt x="2962" y="13638"/>
                  </a:cubicBezTo>
                  <a:cubicBezTo>
                    <a:pt x="2577" y="13860"/>
                    <a:pt x="2195" y="13934"/>
                    <a:pt x="1807" y="13934"/>
                  </a:cubicBezTo>
                  <a:cubicBezTo>
                    <a:pt x="1365" y="13934"/>
                    <a:pt x="917" y="13837"/>
                    <a:pt x="450" y="13750"/>
                  </a:cubicBezTo>
                  <a:cubicBezTo>
                    <a:pt x="408" y="13736"/>
                    <a:pt x="364" y="13729"/>
                    <a:pt x="320" y="13729"/>
                  </a:cubicBezTo>
                  <a:cubicBezTo>
                    <a:pt x="248" y="13729"/>
                    <a:pt x="175" y="13749"/>
                    <a:pt x="113" y="13788"/>
                  </a:cubicBezTo>
                  <a:cubicBezTo>
                    <a:pt x="0" y="13900"/>
                    <a:pt x="38" y="14075"/>
                    <a:pt x="125" y="14200"/>
                  </a:cubicBezTo>
                  <a:cubicBezTo>
                    <a:pt x="313" y="14438"/>
                    <a:pt x="550" y="14625"/>
                    <a:pt x="825" y="14738"/>
                  </a:cubicBezTo>
                  <a:cubicBezTo>
                    <a:pt x="1497" y="15042"/>
                    <a:pt x="2222" y="15205"/>
                    <a:pt x="2948" y="15205"/>
                  </a:cubicBezTo>
                  <a:cubicBezTo>
                    <a:pt x="3086" y="15205"/>
                    <a:pt x="3224" y="15200"/>
                    <a:pt x="3362" y="15188"/>
                  </a:cubicBezTo>
                  <a:cubicBezTo>
                    <a:pt x="4249" y="15125"/>
                    <a:pt x="4862" y="14450"/>
                    <a:pt x="5499" y="13888"/>
                  </a:cubicBezTo>
                  <a:cubicBezTo>
                    <a:pt x="8036" y="11689"/>
                    <a:pt x="10698" y="9652"/>
                    <a:pt x="13497" y="7802"/>
                  </a:cubicBezTo>
                  <a:cubicBezTo>
                    <a:pt x="13749" y="7580"/>
                    <a:pt x="14067" y="7467"/>
                    <a:pt x="14390" y="7467"/>
                  </a:cubicBezTo>
                  <a:cubicBezTo>
                    <a:pt x="14613" y="7467"/>
                    <a:pt x="14838" y="7520"/>
                    <a:pt x="15046" y="7627"/>
                  </a:cubicBezTo>
                  <a:cubicBezTo>
                    <a:pt x="16098" y="7975"/>
                    <a:pt x="19526" y="8984"/>
                    <a:pt x="22070" y="8984"/>
                  </a:cubicBezTo>
                  <a:cubicBezTo>
                    <a:pt x="24092" y="8984"/>
                    <a:pt x="25556" y="8348"/>
                    <a:pt x="24831" y="6240"/>
                  </a:cubicBezTo>
                  <a:cubicBezTo>
                    <a:pt x="23957" y="3753"/>
                    <a:pt x="20795" y="1204"/>
                    <a:pt x="16958" y="267"/>
                  </a:cubicBezTo>
                  <a:cubicBezTo>
                    <a:pt x="16373" y="120"/>
                    <a:pt x="15672" y="1"/>
                    <a:pt x="149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3"/>
            <p:cNvSpPr/>
            <p:nvPr/>
          </p:nvSpPr>
          <p:spPr>
            <a:xfrm>
              <a:off x="4485218" y="1965530"/>
              <a:ext cx="1695076" cy="1027050"/>
            </a:xfrm>
            <a:custGeom>
              <a:avLst/>
              <a:gdLst/>
              <a:ahLst/>
              <a:cxnLst/>
              <a:rect l="l" t="t" r="r" b="b"/>
              <a:pathLst>
                <a:path w="25245" h="15296" extrusionOk="0">
                  <a:moveTo>
                    <a:pt x="15039" y="106"/>
                  </a:moveTo>
                  <a:cubicBezTo>
                    <a:pt x="15778" y="106"/>
                    <a:pt x="16497" y="240"/>
                    <a:pt x="16996" y="362"/>
                  </a:cubicBezTo>
                  <a:cubicBezTo>
                    <a:pt x="20645" y="1249"/>
                    <a:pt x="23932" y="3749"/>
                    <a:pt x="24819" y="6298"/>
                  </a:cubicBezTo>
                  <a:cubicBezTo>
                    <a:pt x="25119" y="7173"/>
                    <a:pt x="25057" y="7848"/>
                    <a:pt x="24619" y="8285"/>
                  </a:cubicBezTo>
                  <a:cubicBezTo>
                    <a:pt x="24117" y="8795"/>
                    <a:pt x="23192" y="8981"/>
                    <a:pt x="22110" y="8981"/>
                  </a:cubicBezTo>
                  <a:cubicBezTo>
                    <a:pt x="19266" y="8981"/>
                    <a:pt x="15332" y="7695"/>
                    <a:pt x="15097" y="7623"/>
                  </a:cubicBezTo>
                  <a:cubicBezTo>
                    <a:pt x="14847" y="7536"/>
                    <a:pt x="14612" y="7464"/>
                    <a:pt x="14374" y="7464"/>
                  </a:cubicBezTo>
                  <a:cubicBezTo>
                    <a:pt x="14303" y="7464"/>
                    <a:pt x="14232" y="7471"/>
                    <a:pt x="14160" y="7485"/>
                  </a:cubicBezTo>
                  <a:cubicBezTo>
                    <a:pt x="13922" y="7548"/>
                    <a:pt x="13710" y="7648"/>
                    <a:pt x="13510" y="7798"/>
                  </a:cubicBezTo>
                  <a:cubicBezTo>
                    <a:pt x="10723" y="9647"/>
                    <a:pt x="8049" y="11684"/>
                    <a:pt x="5512" y="13883"/>
                  </a:cubicBezTo>
                  <a:lnTo>
                    <a:pt x="5237" y="14133"/>
                  </a:lnTo>
                  <a:cubicBezTo>
                    <a:pt x="4700" y="14621"/>
                    <a:pt x="4150" y="15121"/>
                    <a:pt x="3412" y="15171"/>
                  </a:cubicBezTo>
                  <a:cubicBezTo>
                    <a:pt x="3275" y="15183"/>
                    <a:pt x="3137" y="15189"/>
                    <a:pt x="2999" y="15189"/>
                  </a:cubicBezTo>
                  <a:cubicBezTo>
                    <a:pt x="2277" y="15189"/>
                    <a:pt x="1564" y="15025"/>
                    <a:pt x="913" y="14721"/>
                  </a:cubicBezTo>
                  <a:cubicBezTo>
                    <a:pt x="638" y="14621"/>
                    <a:pt x="401" y="14433"/>
                    <a:pt x="226" y="14208"/>
                  </a:cubicBezTo>
                  <a:cubicBezTo>
                    <a:pt x="151" y="14096"/>
                    <a:pt x="113" y="13946"/>
                    <a:pt x="201" y="13858"/>
                  </a:cubicBezTo>
                  <a:cubicBezTo>
                    <a:pt x="238" y="13821"/>
                    <a:pt x="301" y="13808"/>
                    <a:pt x="351" y="13808"/>
                  </a:cubicBezTo>
                  <a:cubicBezTo>
                    <a:pt x="401" y="13821"/>
                    <a:pt x="438" y="13833"/>
                    <a:pt x="476" y="13846"/>
                  </a:cubicBezTo>
                  <a:lnTo>
                    <a:pt x="676" y="13883"/>
                  </a:lnTo>
                  <a:cubicBezTo>
                    <a:pt x="1078" y="13964"/>
                    <a:pt x="1467" y="14038"/>
                    <a:pt x="1852" y="14038"/>
                  </a:cubicBezTo>
                  <a:cubicBezTo>
                    <a:pt x="2246" y="14038"/>
                    <a:pt x="2634" y="13961"/>
                    <a:pt x="3025" y="13733"/>
                  </a:cubicBezTo>
                  <a:cubicBezTo>
                    <a:pt x="3587" y="13409"/>
                    <a:pt x="4000" y="12796"/>
                    <a:pt x="4375" y="12259"/>
                  </a:cubicBezTo>
                  <a:cubicBezTo>
                    <a:pt x="4437" y="12146"/>
                    <a:pt x="4512" y="12034"/>
                    <a:pt x="4587" y="11934"/>
                  </a:cubicBezTo>
                  <a:cubicBezTo>
                    <a:pt x="5287" y="10959"/>
                    <a:pt x="5937" y="9910"/>
                    <a:pt x="6562" y="8910"/>
                  </a:cubicBezTo>
                  <a:cubicBezTo>
                    <a:pt x="6887" y="8385"/>
                    <a:pt x="7224" y="7835"/>
                    <a:pt x="7574" y="7298"/>
                  </a:cubicBezTo>
                  <a:cubicBezTo>
                    <a:pt x="8424" y="5986"/>
                    <a:pt x="9336" y="4686"/>
                    <a:pt x="10298" y="3449"/>
                  </a:cubicBezTo>
                  <a:cubicBezTo>
                    <a:pt x="11035" y="2487"/>
                    <a:pt x="11948" y="1299"/>
                    <a:pt x="13047" y="600"/>
                  </a:cubicBezTo>
                  <a:cubicBezTo>
                    <a:pt x="13614" y="228"/>
                    <a:pt x="14336" y="106"/>
                    <a:pt x="15039" y="106"/>
                  </a:cubicBezTo>
                  <a:close/>
                  <a:moveTo>
                    <a:pt x="15030" y="1"/>
                  </a:moveTo>
                  <a:cubicBezTo>
                    <a:pt x="14317" y="1"/>
                    <a:pt x="13586" y="124"/>
                    <a:pt x="13010" y="500"/>
                  </a:cubicBezTo>
                  <a:cubicBezTo>
                    <a:pt x="11898" y="1224"/>
                    <a:pt x="10973" y="2412"/>
                    <a:pt x="10236" y="3374"/>
                  </a:cubicBezTo>
                  <a:cubicBezTo>
                    <a:pt x="9273" y="4623"/>
                    <a:pt x="8349" y="5923"/>
                    <a:pt x="7499" y="7235"/>
                  </a:cubicBezTo>
                  <a:cubicBezTo>
                    <a:pt x="7161" y="7773"/>
                    <a:pt x="6812" y="8322"/>
                    <a:pt x="6487" y="8847"/>
                  </a:cubicBezTo>
                  <a:cubicBezTo>
                    <a:pt x="5862" y="9860"/>
                    <a:pt x="5224" y="10897"/>
                    <a:pt x="4525" y="11871"/>
                  </a:cubicBezTo>
                  <a:lnTo>
                    <a:pt x="4300" y="12196"/>
                  </a:lnTo>
                  <a:cubicBezTo>
                    <a:pt x="3925" y="12746"/>
                    <a:pt x="3525" y="13321"/>
                    <a:pt x="2988" y="13634"/>
                  </a:cubicBezTo>
                  <a:cubicBezTo>
                    <a:pt x="2615" y="13855"/>
                    <a:pt x="2239" y="13929"/>
                    <a:pt x="1857" y="13929"/>
                  </a:cubicBezTo>
                  <a:cubicBezTo>
                    <a:pt x="1483" y="13929"/>
                    <a:pt x="1103" y="13858"/>
                    <a:pt x="713" y="13783"/>
                  </a:cubicBezTo>
                  <a:lnTo>
                    <a:pt x="513" y="13746"/>
                  </a:lnTo>
                  <a:cubicBezTo>
                    <a:pt x="469" y="13728"/>
                    <a:pt x="422" y="13720"/>
                    <a:pt x="374" y="13720"/>
                  </a:cubicBezTo>
                  <a:cubicBezTo>
                    <a:pt x="287" y="13720"/>
                    <a:pt x="198" y="13748"/>
                    <a:pt x="126" y="13796"/>
                  </a:cubicBezTo>
                  <a:cubicBezTo>
                    <a:pt x="1" y="13921"/>
                    <a:pt x="38" y="14108"/>
                    <a:pt x="138" y="14271"/>
                  </a:cubicBezTo>
                  <a:cubicBezTo>
                    <a:pt x="326" y="14521"/>
                    <a:pt x="576" y="14708"/>
                    <a:pt x="863" y="14821"/>
                  </a:cubicBezTo>
                  <a:cubicBezTo>
                    <a:pt x="1538" y="15133"/>
                    <a:pt x="2275" y="15296"/>
                    <a:pt x="3025" y="15296"/>
                  </a:cubicBezTo>
                  <a:cubicBezTo>
                    <a:pt x="3163" y="15296"/>
                    <a:pt x="3287" y="15283"/>
                    <a:pt x="3425" y="15283"/>
                  </a:cubicBezTo>
                  <a:cubicBezTo>
                    <a:pt x="4200" y="15221"/>
                    <a:pt x="4762" y="14708"/>
                    <a:pt x="5312" y="14221"/>
                  </a:cubicBezTo>
                  <a:lnTo>
                    <a:pt x="5587" y="13971"/>
                  </a:lnTo>
                  <a:cubicBezTo>
                    <a:pt x="8111" y="11772"/>
                    <a:pt x="10786" y="9735"/>
                    <a:pt x="13572" y="7885"/>
                  </a:cubicBezTo>
                  <a:cubicBezTo>
                    <a:pt x="13760" y="7748"/>
                    <a:pt x="13972" y="7648"/>
                    <a:pt x="14185" y="7585"/>
                  </a:cubicBezTo>
                  <a:cubicBezTo>
                    <a:pt x="14252" y="7571"/>
                    <a:pt x="14319" y="7564"/>
                    <a:pt x="14386" y="7564"/>
                  </a:cubicBezTo>
                  <a:cubicBezTo>
                    <a:pt x="14608" y="7564"/>
                    <a:pt x="14835" y="7633"/>
                    <a:pt x="15084" y="7710"/>
                  </a:cubicBezTo>
                  <a:cubicBezTo>
                    <a:pt x="15310" y="7791"/>
                    <a:pt x="19245" y="9076"/>
                    <a:pt x="22118" y="9076"/>
                  </a:cubicBezTo>
                  <a:cubicBezTo>
                    <a:pt x="23226" y="9076"/>
                    <a:pt x="24176" y="8885"/>
                    <a:pt x="24694" y="8360"/>
                  </a:cubicBezTo>
                  <a:cubicBezTo>
                    <a:pt x="25169" y="7885"/>
                    <a:pt x="25244" y="7185"/>
                    <a:pt x="24932" y="6273"/>
                  </a:cubicBezTo>
                  <a:cubicBezTo>
                    <a:pt x="24020" y="3649"/>
                    <a:pt x="20783" y="1174"/>
                    <a:pt x="17034" y="262"/>
                  </a:cubicBezTo>
                  <a:cubicBezTo>
                    <a:pt x="16525" y="140"/>
                    <a:pt x="15788" y="1"/>
                    <a:pt x="15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3"/>
            <p:cNvSpPr/>
            <p:nvPr/>
          </p:nvSpPr>
          <p:spPr>
            <a:xfrm>
              <a:off x="4869556" y="2337647"/>
              <a:ext cx="1233521" cy="1410246"/>
            </a:xfrm>
            <a:custGeom>
              <a:avLst/>
              <a:gdLst/>
              <a:ahLst/>
              <a:cxnLst/>
              <a:rect l="l" t="t" r="r" b="b"/>
              <a:pathLst>
                <a:path w="18371" h="21003" extrusionOk="0">
                  <a:moveTo>
                    <a:pt x="7767" y="1"/>
                  </a:moveTo>
                  <a:cubicBezTo>
                    <a:pt x="7302" y="1"/>
                    <a:pt x="6848" y="88"/>
                    <a:pt x="6424" y="306"/>
                  </a:cubicBezTo>
                  <a:cubicBezTo>
                    <a:pt x="5824" y="619"/>
                    <a:pt x="5361" y="1156"/>
                    <a:pt x="4999" y="1731"/>
                  </a:cubicBezTo>
                  <a:cubicBezTo>
                    <a:pt x="2675" y="5355"/>
                    <a:pt x="2500" y="10853"/>
                    <a:pt x="2087" y="15015"/>
                  </a:cubicBezTo>
                  <a:cubicBezTo>
                    <a:pt x="1987" y="15939"/>
                    <a:pt x="2012" y="17039"/>
                    <a:pt x="1800" y="18026"/>
                  </a:cubicBezTo>
                  <a:cubicBezTo>
                    <a:pt x="1612" y="18901"/>
                    <a:pt x="1250" y="19688"/>
                    <a:pt x="463" y="20201"/>
                  </a:cubicBezTo>
                  <a:cubicBezTo>
                    <a:pt x="325" y="20263"/>
                    <a:pt x="200" y="20363"/>
                    <a:pt x="100" y="20476"/>
                  </a:cubicBezTo>
                  <a:cubicBezTo>
                    <a:pt x="0" y="20601"/>
                    <a:pt x="0" y="20776"/>
                    <a:pt x="100" y="20901"/>
                  </a:cubicBezTo>
                  <a:cubicBezTo>
                    <a:pt x="177" y="20966"/>
                    <a:pt x="282" y="21003"/>
                    <a:pt x="382" y="21003"/>
                  </a:cubicBezTo>
                  <a:cubicBezTo>
                    <a:pt x="396" y="21003"/>
                    <a:pt x="411" y="21002"/>
                    <a:pt x="425" y="21001"/>
                  </a:cubicBezTo>
                  <a:cubicBezTo>
                    <a:pt x="436" y="21001"/>
                    <a:pt x="447" y="21001"/>
                    <a:pt x="459" y="21001"/>
                  </a:cubicBezTo>
                  <a:cubicBezTo>
                    <a:pt x="2043" y="21001"/>
                    <a:pt x="3367" y="20116"/>
                    <a:pt x="4087" y="18751"/>
                  </a:cubicBezTo>
                  <a:cubicBezTo>
                    <a:pt x="4649" y="17676"/>
                    <a:pt x="5186" y="16589"/>
                    <a:pt x="5686" y="15490"/>
                  </a:cubicBezTo>
                  <a:cubicBezTo>
                    <a:pt x="6699" y="13290"/>
                    <a:pt x="7573" y="11041"/>
                    <a:pt x="8323" y="8741"/>
                  </a:cubicBezTo>
                  <a:cubicBezTo>
                    <a:pt x="8573" y="7992"/>
                    <a:pt x="8686" y="6879"/>
                    <a:pt x="9123" y="6230"/>
                  </a:cubicBezTo>
                  <a:cubicBezTo>
                    <a:pt x="9321" y="5933"/>
                    <a:pt x="9614" y="5853"/>
                    <a:pt x="9935" y="5853"/>
                  </a:cubicBezTo>
                  <a:cubicBezTo>
                    <a:pt x="10263" y="5853"/>
                    <a:pt x="10620" y="5936"/>
                    <a:pt x="10935" y="5955"/>
                  </a:cubicBezTo>
                  <a:cubicBezTo>
                    <a:pt x="11321" y="5977"/>
                    <a:pt x="11705" y="5990"/>
                    <a:pt x="12084" y="5990"/>
                  </a:cubicBezTo>
                  <a:cubicBezTo>
                    <a:pt x="14256" y="5990"/>
                    <a:pt x="16303" y="5576"/>
                    <a:pt x="18133" y="4193"/>
                  </a:cubicBezTo>
                  <a:cubicBezTo>
                    <a:pt x="18246" y="4105"/>
                    <a:pt x="18371" y="3980"/>
                    <a:pt x="18346" y="3830"/>
                  </a:cubicBezTo>
                  <a:cubicBezTo>
                    <a:pt x="18308" y="3693"/>
                    <a:pt x="18171" y="3630"/>
                    <a:pt x="18046" y="3580"/>
                  </a:cubicBezTo>
                  <a:lnTo>
                    <a:pt x="10535" y="681"/>
                  </a:lnTo>
                  <a:cubicBezTo>
                    <a:pt x="9656" y="341"/>
                    <a:pt x="8688" y="1"/>
                    <a:pt x="7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3"/>
            <p:cNvSpPr/>
            <p:nvPr/>
          </p:nvSpPr>
          <p:spPr>
            <a:xfrm>
              <a:off x="4865326" y="2334894"/>
              <a:ext cx="1241981" cy="1416357"/>
            </a:xfrm>
            <a:custGeom>
              <a:avLst/>
              <a:gdLst/>
              <a:ahLst/>
              <a:cxnLst/>
              <a:rect l="l" t="t" r="r" b="b"/>
              <a:pathLst>
                <a:path w="18497" h="21094" extrusionOk="0">
                  <a:moveTo>
                    <a:pt x="7754" y="96"/>
                  </a:moveTo>
                  <a:cubicBezTo>
                    <a:pt x="7777" y="96"/>
                    <a:pt x="7801" y="97"/>
                    <a:pt x="7824" y="97"/>
                  </a:cubicBezTo>
                  <a:cubicBezTo>
                    <a:pt x="8736" y="97"/>
                    <a:pt x="9698" y="422"/>
                    <a:pt x="10586" y="760"/>
                  </a:cubicBezTo>
                  <a:lnTo>
                    <a:pt x="18096" y="3671"/>
                  </a:lnTo>
                  <a:cubicBezTo>
                    <a:pt x="18221" y="3721"/>
                    <a:pt x="18346" y="3784"/>
                    <a:pt x="18359" y="3884"/>
                  </a:cubicBezTo>
                  <a:cubicBezTo>
                    <a:pt x="18384" y="3971"/>
                    <a:pt x="18321" y="4084"/>
                    <a:pt x="18159" y="4196"/>
                  </a:cubicBezTo>
                  <a:cubicBezTo>
                    <a:pt x="16557" y="5408"/>
                    <a:pt x="14684" y="5973"/>
                    <a:pt x="12198" y="5973"/>
                  </a:cubicBezTo>
                  <a:cubicBezTo>
                    <a:pt x="11813" y="5973"/>
                    <a:pt x="11413" y="5960"/>
                    <a:pt x="10998" y="5933"/>
                  </a:cubicBezTo>
                  <a:cubicBezTo>
                    <a:pt x="10873" y="5933"/>
                    <a:pt x="10736" y="5908"/>
                    <a:pt x="10586" y="5896"/>
                  </a:cubicBezTo>
                  <a:cubicBezTo>
                    <a:pt x="10393" y="5868"/>
                    <a:pt x="10191" y="5838"/>
                    <a:pt x="9995" y="5838"/>
                  </a:cubicBezTo>
                  <a:cubicBezTo>
                    <a:pt x="9668" y="5838"/>
                    <a:pt x="9359" y="5921"/>
                    <a:pt x="9148" y="6233"/>
                  </a:cubicBezTo>
                  <a:cubicBezTo>
                    <a:pt x="8849" y="6683"/>
                    <a:pt x="8699" y="7320"/>
                    <a:pt x="8561" y="7933"/>
                  </a:cubicBezTo>
                  <a:cubicBezTo>
                    <a:pt x="8486" y="8232"/>
                    <a:pt x="8424" y="8507"/>
                    <a:pt x="8349" y="8757"/>
                  </a:cubicBezTo>
                  <a:cubicBezTo>
                    <a:pt x="7599" y="11057"/>
                    <a:pt x="6712" y="13306"/>
                    <a:pt x="5712" y="15506"/>
                  </a:cubicBezTo>
                  <a:cubicBezTo>
                    <a:pt x="5200" y="16605"/>
                    <a:pt x="4675" y="17705"/>
                    <a:pt x="4112" y="18767"/>
                  </a:cubicBezTo>
                  <a:cubicBezTo>
                    <a:pt x="3362" y="20154"/>
                    <a:pt x="2025" y="20992"/>
                    <a:pt x="513" y="20992"/>
                  </a:cubicBezTo>
                  <a:lnTo>
                    <a:pt x="488" y="20992"/>
                  </a:lnTo>
                  <a:cubicBezTo>
                    <a:pt x="388" y="20992"/>
                    <a:pt x="276" y="20967"/>
                    <a:pt x="188" y="20904"/>
                  </a:cubicBezTo>
                  <a:cubicBezTo>
                    <a:pt x="113" y="20804"/>
                    <a:pt x="113" y="20654"/>
                    <a:pt x="201" y="20554"/>
                  </a:cubicBezTo>
                  <a:cubicBezTo>
                    <a:pt x="288" y="20454"/>
                    <a:pt x="388" y="20367"/>
                    <a:pt x="488" y="20317"/>
                  </a:cubicBezTo>
                  <a:lnTo>
                    <a:pt x="551" y="20279"/>
                  </a:lnTo>
                  <a:cubicBezTo>
                    <a:pt x="1263" y="19817"/>
                    <a:pt x="1688" y="19117"/>
                    <a:pt x="1913" y="18080"/>
                  </a:cubicBezTo>
                  <a:cubicBezTo>
                    <a:pt x="2038" y="17418"/>
                    <a:pt x="2100" y="16743"/>
                    <a:pt x="2125" y="16068"/>
                  </a:cubicBezTo>
                  <a:cubicBezTo>
                    <a:pt x="2138" y="15718"/>
                    <a:pt x="2163" y="15381"/>
                    <a:pt x="2188" y="15068"/>
                  </a:cubicBezTo>
                  <a:cubicBezTo>
                    <a:pt x="2238" y="14518"/>
                    <a:pt x="2288" y="13943"/>
                    <a:pt x="2350" y="13344"/>
                  </a:cubicBezTo>
                  <a:cubicBezTo>
                    <a:pt x="2700" y="9407"/>
                    <a:pt x="3100" y="4933"/>
                    <a:pt x="5100" y="1809"/>
                  </a:cubicBezTo>
                  <a:cubicBezTo>
                    <a:pt x="5549" y="1109"/>
                    <a:pt x="5987" y="660"/>
                    <a:pt x="6499" y="397"/>
                  </a:cubicBezTo>
                  <a:cubicBezTo>
                    <a:pt x="6891" y="207"/>
                    <a:pt x="7316" y="96"/>
                    <a:pt x="7754" y="96"/>
                  </a:cubicBezTo>
                  <a:close/>
                  <a:moveTo>
                    <a:pt x="7815" y="1"/>
                  </a:moveTo>
                  <a:cubicBezTo>
                    <a:pt x="7340" y="1"/>
                    <a:pt x="6878" y="89"/>
                    <a:pt x="6449" y="310"/>
                  </a:cubicBezTo>
                  <a:cubicBezTo>
                    <a:pt x="5912" y="585"/>
                    <a:pt x="5462" y="1047"/>
                    <a:pt x="5012" y="1747"/>
                  </a:cubicBezTo>
                  <a:cubicBezTo>
                    <a:pt x="2988" y="4896"/>
                    <a:pt x="2588" y="9382"/>
                    <a:pt x="2238" y="13331"/>
                  </a:cubicBezTo>
                  <a:cubicBezTo>
                    <a:pt x="2188" y="13931"/>
                    <a:pt x="2138" y="14493"/>
                    <a:pt x="2088" y="15056"/>
                  </a:cubicBezTo>
                  <a:cubicBezTo>
                    <a:pt x="2050" y="15368"/>
                    <a:pt x="2038" y="15705"/>
                    <a:pt x="2013" y="16068"/>
                  </a:cubicBezTo>
                  <a:cubicBezTo>
                    <a:pt x="2000" y="16730"/>
                    <a:pt x="1925" y="17393"/>
                    <a:pt x="1813" y="18055"/>
                  </a:cubicBezTo>
                  <a:cubicBezTo>
                    <a:pt x="1588" y="19080"/>
                    <a:pt x="1176" y="19754"/>
                    <a:pt x="488" y="20192"/>
                  </a:cubicBezTo>
                  <a:lnTo>
                    <a:pt x="438" y="20229"/>
                  </a:lnTo>
                  <a:cubicBezTo>
                    <a:pt x="313" y="20292"/>
                    <a:pt x="201" y="20379"/>
                    <a:pt x="126" y="20492"/>
                  </a:cubicBezTo>
                  <a:cubicBezTo>
                    <a:pt x="1" y="20629"/>
                    <a:pt x="1" y="20842"/>
                    <a:pt x="126" y="20979"/>
                  </a:cubicBezTo>
                  <a:cubicBezTo>
                    <a:pt x="213" y="21056"/>
                    <a:pt x="320" y="21094"/>
                    <a:pt x="437" y="21094"/>
                  </a:cubicBezTo>
                  <a:cubicBezTo>
                    <a:pt x="454" y="21094"/>
                    <a:pt x="471" y="21093"/>
                    <a:pt x="488" y="21092"/>
                  </a:cubicBezTo>
                  <a:lnTo>
                    <a:pt x="513" y="21092"/>
                  </a:lnTo>
                  <a:cubicBezTo>
                    <a:pt x="2063" y="21092"/>
                    <a:pt x="3437" y="20242"/>
                    <a:pt x="4187" y="18805"/>
                  </a:cubicBezTo>
                  <a:cubicBezTo>
                    <a:pt x="4750" y="17742"/>
                    <a:pt x="5287" y="16643"/>
                    <a:pt x="5787" y="15556"/>
                  </a:cubicBezTo>
                  <a:cubicBezTo>
                    <a:pt x="6799" y="13344"/>
                    <a:pt x="7674" y="11094"/>
                    <a:pt x="8424" y="8795"/>
                  </a:cubicBezTo>
                  <a:cubicBezTo>
                    <a:pt x="8511" y="8545"/>
                    <a:pt x="8574" y="8257"/>
                    <a:pt x="8649" y="7958"/>
                  </a:cubicBezTo>
                  <a:cubicBezTo>
                    <a:pt x="8786" y="7345"/>
                    <a:pt x="8911" y="6733"/>
                    <a:pt x="9211" y="6296"/>
                  </a:cubicBezTo>
                  <a:cubicBezTo>
                    <a:pt x="9405" y="6016"/>
                    <a:pt x="9682" y="5939"/>
                    <a:pt x="9986" y="5939"/>
                  </a:cubicBezTo>
                  <a:cubicBezTo>
                    <a:pt x="10172" y="5939"/>
                    <a:pt x="10367" y="5967"/>
                    <a:pt x="10561" y="5996"/>
                  </a:cubicBezTo>
                  <a:cubicBezTo>
                    <a:pt x="10711" y="6008"/>
                    <a:pt x="10848" y="6033"/>
                    <a:pt x="10985" y="6033"/>
                  </a:cubicBezTo>
                  <a:cubicBezTo>
                    <a:pt x="11403" y="6060"/>
                    <a:pt x="11805" y="6073"/>
                    <a:pt x="12192" y="6073"/>
                  </a:cubicBezTo>
                  <a:cubicBezTo>
                    <a:pt x="14699" y="6073"/>
                    <a:pt x="16585" y="5505"/>
                    <a:pt x="18209" y="4271"/>
                  </a:cubicBezTo>
                  <a:cubicBezTo>
                    <a:pt x="18284" y="4221"/>
                    <a:pt x="18496" y="4059"/>
                    <a:pt x="18446" y="3859"/>
                  </a:cubicBezTo>
                  <a:cubicBezTo>
                    <a:pt x="18421" y="3709"/>
                    <a:pt x="18271" y="3634"/>
                    <a:pt x="18121" y="3571"/>
                  </a:cubicBezTo>
                  <a:lnTo>
                    <a:pt x="10598" y="672"/>
                  </a:lnTo>
                  <a:cubicBezTo>
                    <a:pt x="9715" y="334"/>
                    <a:pt x="8740" y="1"/>
                    <a:pt x="78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3"/>
            <p:cNvSpPr/>
            <p:nvPr/>
          </p:nvSpPr>
          <p:spPr>
            <a:xfrm>
              <a:off x="6033380" y="1732805"/>
              <a:ext cx="547165" cy="535079"/>
            </a:xfrm>
            <a:custGeom>
              <a:avLst/>
              <a:gdLst/>
              <a:ahLst/>
              <a:cxnLst/>
              <a:rect l="l" t="t" r="r" b="b"/>
              <a:pathLst>
                <a:path w="8149" h="7969" extrusionOk="0">
                  <a:moveTo>
                    <a:pt x="7125" y="1"/>
                  </a:moveTo>
                  <a:cubicBezTo>
                    <a:pt x="6947" y="1"/>
                    <a:pt x="6769" y="51"/>
                    <a:pt x="6611" y="154"/>
                  </a:cubicBezTo>
                  <a:cubicBezTo>
                    <a:pt x="5699" y="641"/>
                    <a:pt x="4937" y="1379"/>
                    <a:pt x="4287" y="2179"/>
                  </a:cubicBezTo>
                  <a:cubicBezTo>
                    <a:pt x="3637" y="2978"/>
                    <a:pt x="3074" y="3866"/>
                    <a:pt x="2475" y="4703"/>
                  </a:cubicBezTo>
                  <a:cubicBezTo>
                    <a:pt x="2100" y="5215"/>
                    <a:pt x="1687" y="5728"/>
                    <a:pt x="1113" y="5978"/>
                  </a:cubicBezTo>
                  <a:cubicBezTo>
                    <a:pt x="538" y="6227"/>
                    <a:pt x="0" y="6565"/>
                    <a:pt x="425" y="7240"/>
                  </a:cubicBezTo>
                  <a:cubicBezTo>
                    <a:pt x="729" y="7719"/>
                    <a:pt x="1316" y="7968"/>
                    <a:pt x="1871" y="7968"/>
                  </a:cubicBezTo>
                  <a:cubicBezTo>
                    <a:pt x="1910" y="7968"/>
                    <a:pt x="1949" y="7967"/>
                    <a:pt x="1987" y="7964"/>
                  </a:cubicBezTo>
                  <a:cubicBezTo>
                    <a:pt x="2687" y="7927"/>
                    <a:pt x="3324" y="7577"/>
                    <a:pt x="3912" y="7202"/>
                  </a:cubicBezTo>
                  <a:cubicBezTo>
                    <a:pt x="4737" y="6665"/>
                    <a:pt x="5849" y="5965"/>
                    <a:pt x="6399" y="5128"/>
                  </a:cubicBezTo>
                  <a:cubicBezTo>
                    <a:pt x="6948" y="4315"/>
                    <a:pt x="7423" y="3428"/>
                    <a:pt x="7798" y="2516"/>
                  </a:cubicBezTo>
                  <a:cubicBezTo>
                    <a:pt x="7973" y="2066"/>
                    <a:pt x="8148" y="1604"/>
                    <a:pt x="8123" y="1129"/>
                  </a:cubicBezTo>
                  <a:cubicBezTo>
                    <a:pt x="8123" y="754"/>
                    <a:pt x="7948" y="404"/>
                    <a:pt x="7661" y="167"/>
                  </a:cubicBezTo>
                  <a:cubicBezTo>
                    <a:pt x="7500" y="57"/>
                    <a:pt x="7313" y="1"/>
                    <a:pt x="71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3"/>
            <p:cNvSpPr/>
            <p:nvPr/>
          </p:nvSpPr>
          <p:spPr>
            <a:xfrm>
              <a:off x="6045937" y="1729582"/>
              <a:ext cx="538771" cy="542263"/>
            </a:xfrm>
            <a:custGeom>
              <a:avLst/>
              <a:gdLst/>
              <a:ahLst/>
              <a:cxnLst/>
              <a:rect l="l" t="t" r="r" b="b"/>
              <a:pathLst>
                <a:path w="8024" h="8076" extrusionOk="0">
                  <a:moveTo>
                    <a:pt x="6961" y="90"/>
                  </a:moveTo>
                  <a:cubicBezTo>
                    <a:pt x="7136" y="90"/>
                    <a:pt x="7299" y="152"/>
                    <a:pt x="7436" y="252"/>
                  </a:cubicBezTo>
                  <a:cubicBezTo>
                    <a:pt x="7724" y="477"/>
                    <a:pt x="7886" y="814"/>
                    <a:pt x="7886" y="1177"/>
                  </a:cubicBezTo>
                  <a:cubicBezTo>
                    <a:pt x="7911" y="1639"/>
                    <a:pt x="7749" y="2089"/>
                    <a:pt x="7574" y="2551"/>
                  </a:cubicBezTo>
                  <a:cubicBezTo>
                    <a:pt x="7186" y="3464"/>
                    <a:pt x="6724" y="4338"/>
                    <a:pt x="6162" y="5151"/>
                  </a:cubicBezTo>
                  <a:cubicBezTo>
                    <a:pt x="5649" y="5938"/>
                    <a:pt x="4650" y="6600"/>
                    <a:pt x="3837" y="7125"/>
                  </a:cubicBezTo>
                  <a:lnTo>
                    <a:pt x="3700" y="7213"/>
                  </a:lnTo>
                  <a:cubicBezTo>
                    <a:pt x="3150" y="7563"/>
                    <a:pt x="2500" y="7925"/>
                    <a:pt x="1788" y="7962"/>
                  </a:cubicBezTo>
                  <a:cubicBezTo>
                    <a:pt x="1760" y="7964"/>
                    <a:pt x="1731" y="7965"/>
                    <a:pt x="1702" y="7965"/>
                  </a:cubicBezTo>
                  <a:cubicBezTo>
                    <a:pt x="1202" y="7965"/>
                    <a:pt x="583" y="7759"/>
                    <a:pt x="276" y="7263"/>
                  </a:cubicBezTo>
                  <a:cubicBezTo>
                    <a:pt x="151" y="7100"/>
                    <a:pt x="101" y="6900"/>
                    <a:pt x="151" y="6700"/>
                  </a:cubicBezTo>
                  <a:cubicBezTo>
                    <a:pt x="238" y="6413"/>
                    <a:pt x="613" y="6213"/>
                    <a:pt x="938" y="6075"/>
                  </a:cubicBezTo>
                  <a:cubicBezTo>
                    <a:pt x="1538" y="5826"/>
                    <a:pt x="1963" y="5276"/>
                    <a:pt x="2313" y="4788"/>
                  </a:cubicBezTo>
                  <a:cubicBezTo>
                    <a:pt x="2538" y="4501"/>
                    <a:pt x="2738" y="4201"/>
                    <a:pt x="2937" y="3901"/>
                  </a:cubicBezTo>
                  <a:cubicBezTo>
                    <a:pt x="3325" y="3364"/>
                    <a:pt x="3712" y="2789"/>
                    <a:pt x="4137" y="2264"/>
                  </a:cubicBezTo>
                  <a:cubicBezTo>
                    <a:pt x="4899" y="1327"/>
                    <a:pt x="5649" y="664"/>
                    <a:pt x="6449" y="240"/>
                  </a:cubicBezTo>
                  <a:cubicBezTo>
                    <a:pt x="6599" y="152"/>
                    <a:pt x="6786" y="102"/>
                    <a:pt x="6961" y="90"/>
                  </a:cubicBezTo>
                  <a:close/>
                  <a:moveTo>
                    <a:pt x="6941" y="0"/>
                  </a:moveTo>
                  <a:cubicBezTo>
                    <a:pt x="6757" y="0"/>
                    <a:pt x="6573" y="50"/>
                    <a:pt x="6412" y="152"/>
                  </a:cubicBezTo>
                  <a:cubicBezTo>
                    <a:pt x="5599" y="589"/>
                    <a:pt x="4837" y="1252"/>
                    <a:pt x="4062" y="2202"/>
                  </a:cubicBezTo>
                  <a:cubicBezTo>
                    <a:pt x="3637" y="2726"/>
                    <a:pt x="3250" y="3301"/>
                    <a:pt x="2863" y="3851"/>
                  </a:cubicBezTo>
                  <a:cubicBezTo>
                    <a:pt x="2663" y="4139"/>
                    <a:pt x="2450" y="4438"/>
                    <a:pt x="2238" y="4726"/>
                  </a:cubicBezTo>
                  <a:cubicBezTo>
                    <a:pt x="1900" y="5201"/>
                    <a:pt x="1475" y="5738"/>
                    <a:pt x="913" y="5988"/>
                  </a:cubicBezTo>
                  <a:cubicBezTo>
                    <a:pt x="538" y="6138"/>
                    <a:pt x="163" y="6350"/>
                    <a:pt x="63" y="6675"/>
                  </a:cubicBezTo>
                  <a:cubicBezTo>
                    <a:pt x="1" y="6900"/>
                    <a:pt x="51" y="7138"/>
                    <a:pt x="188" y="7325"/>
                  </a:cubicBezTo>
                  <a:cubicBezTo>
                    <a:pt x="530" y="7802"/>
                    <a:pt x="1076" y="8075"/>
                    <a:pt x="1661" y="8075"/>
                  </a:cubicBezTo>
                  <a:cubicBezTo>
                    <a:pt x="1674" y="8075"/>
                    <a:pt x="1687" y="8075"/>
                    <a:pt x="1700" y="8075"/>
                  </a:cubicBezTo>
                  <a:lnTo>
                    <a:pt x="1813" y="8075"/>
                  </a:lnTo>
                  <a:cubicBezTo>
                    <a:pt x="2550" y="8025"/>
                    <a:pt x="3212" y="7650"/>
                    <a:pt x="3775" y="7288"/>
                  </a:cubicBezTo>
                  <a:lnTo>
                    <a:pt x="3912" y="7200"/>
                  </a:lnTo>
                  <a:cubicBezTo>
                    <a:pt x="4725" y="6675"/>
                    <a:pt x="5749" y="6013"/>
                    <a:pt x="6274" y="5213"/>
                  </a:cubicBezTo>
                  <a:cubicBezTo>
                    <a:pt x="6824" y="4388"/>
                    <a:pt x="7299" y="3501"/>
                    <a:pt x="7674" y="2589"/>
                  </a:cubicBezTo>
                  <a:cubicBezTo>
                    <a:pt x="7861" y="2114"/>
                    <a:pt x="8024" y="1664"/>
                    <a:pt x="7999" y="1177"/>
                  </a:cubicBezTo>
                  <a:cubicBezTo>
                    <a:pt x="7999" y="789"/>
                    <a:pt x="7824" y="415"/>
                    <a:pt x="7511" y="177"/>
                  </a:cubicBezTo>
                  <a:cubicBezTo>
                    <a:pt x="7342" y="60"/>
                    <a:pt x="7142" y="0"/>
                    <a:pt x="6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3"/>
            <p:cNvSpPr/>
            <p:nvPr/>
          </p:nvSpPr>
          <p:spPr>
            <a:xfrm>
              <a:off x="6524210" y="1471879"/>
              <a:ext cx="265223" cy="209022"/>
            </a:xfrm>
            <a:custGeom>
              <a:avLst/>
              <a:gdLst/>
              <a:ahLst/>
              <a:cxnLst/>
              <a:rect l="l" t="t" r="r" b="b"/>
              <a:pathLst>
                <a:path w="3950" h="3113" extrusionOk="0">
                  <a:moveTo>
                    <a:pt x="1970" y="0"/>
                  </a:moveTo>
                  <a:cubicBezTo>
                    <a:pt x="1887" y="0"/>
                    <a:pt x="1805" y="9"/>
                    <a:pt x="1725" y="29"/>
                  </a:cubicBezTo>
                  <a:cubicBezTo>
                    <a:pt x="1201" y="154"/>
                    <a:pt x="1001" y="803"/>
                    <a:pt x="688" y="1178"/>
                  </a:cubicBezTo>
                  <a:cubicBezTo>
                    <a:pt x="513" y="1416"/>
                    <a:pt x="276" y="1603"/>
                    <a:pt x="1" y="1703"/>
                  </a:cubicBezTo>
                  <a:cubicBezTo>
                    <a:pt x="713" y="2203"/>
                    <a:pt x="1600" y="2865"/>
                    <a:pt x="2450" y="3065"/>
                  </a:cubicBezTo>
                  <a:cubicBezTo>
                    <a:pt x="2564" y="3097"/>
                    <a:pt x="2679" y="3112"/>
                    <a:pt x="2793" y="3112"/>
                  </a:cubicBezTo>
                  <a:cubicBezTo>
                    <a:pt x="2994" y="3112"/>
                    <a:pt x="3192" y="3065"/>
                    <a:pt x="3375" y="2978"/>
                  </a:cubicBezTo>
                  <a:cubicBezTo>
                    <a:pt x="3712" y="2765"/>
                    <a:pt x="3925" y="2403"/>
                    <a:pt x="3937" y="2016"/>
                  </a:cubicBezTo>
                  <a:cubicBezTo>
                    <a:pt x="3950" y="1628"/>
                    <a:pt x="3825" y="1241"/>
                    <a:pt x="3587" y="928"/>
                  </a:cubicBezTo>
                  <a:cubicBezTo>
                    <a:pt x="3257" y="488"/>
                    <a:pt x="2579" y="0"/>
                    <a:pt x="19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3"/>
            <p:cNvSpPr/>
            <p:nvPr/>
          </p:nvSpPr>
          <p:spPr>
            <a:xfrm>
              <a:off x="6409258" y="1364783"/>
              <a:ext cx="521179" cy="752427"/>
            </a:xfrm>
            <a:custGeom>
              <a:avLst/>
              <a:gdLst/>
              <a:ahLst/>
              <a:cxnLst/>
              <a:rect l="l" t="t" r="r" b="b"/>
              <a:pathLst>
                <a:path w="7762" h="11206" extrusionOk="0">
                  <a:moveTo>
                    <a:pt x="4962" y="0"/>
                  </a:moveTo>
                  <a:cubicBezTo>
                    <a:pt x="3915" y="0"/>
                    <a:pt x="3167" y="804"/>
                    <a:pt x="2988" y="1911"/>
                  </a:cubicBezTo>
                  <a:cubicBezTo>
                    <a:pt x="2888" y="2511"/>
                    <a:pt x="2988" y="3123"/>
                    <a:pt x="3275" y="3648"/>
                  </a:cubicBezTo>
                  <a:cubicBezTo>
                    <a:pt x="3462" y="3973"/>
                    <a:pt x="3912" y="4285"/>
                    <a:pt x="3900" y="4685"/>
                  </a:cubicBezTo>
                  <a:cubicBezTo>
                    <a:pt x="3850" y="5635"/>
                    <a:pt x="2488" y="5423"/>
                    <a:pt x="1913" y="5810"/>
                  </a:cubicBezTo>
                  <a:cubicBezTo>
                    <a:pt x="1613" y="6022"/>
                    <a:pt x="1338" y="6272"/>
                    <a:pt x="1101" y="6560"/>
                  </a:cubicBezTo>
                  <a:cubicBezTo>
                    <a:pt x="1" y="7760"/>
                    <a:pt x="438" y="9709"/>
                    <a:pt x="2225" y="9846"/>
                  </a:cubicBezTo>
                  <a:cubicBezTo>
                    <a:pt x="2475" y="9871"/>
                    <a:pt x="2713" y="9846"/>
                    <a:pt x="2963" y="9896"/>
                  </a:cubicBezTo>
                  <a:cubicBezTo>
                    <a:pt x="3525" y="9996"/>
                    <a:pt x="4050" y="10684"/>
                    <a:pt x="4575" y="10971"/>
                  </a:cubicBezTo>
                  <a:cubicBezTo>
                    <a:pt x="4866" y="11133"/>
                    <a:pt x="5157" y="11205"/>
                    <a:pt x="5436" y="11205"/>
                  </a:cubicBezTo>
                  <a:cubicBezTo>
                    <a:pt x="6727" y="11205"/>
                    <a:pt x="7743" y="9662"/>
                    <a:pt x="7136" y="8347"/>
                  </a:cubicBezTo>
                  <a:cubicBezTo>
                    <a:pt x="6849" y="7722"/>
                    <a:pt x="6212" y="7297"/>
                    <a:pt x="6012" y="6647"/>
                  </a:cubicBezTo>
                  <a:cubicBezTo>
                    <a:pt x="5774" y="5947"/>
                    <a:pt x="6087" y="5198"/>
                    <a:pt x="6437" y="4548"/>
                  </a:cubicBezTo>
                  <a:cubicBezTo>
                    <a:pt x="7236" y="3098"/>
                    <a:pt x="7761" y="674"/>
                    <a:pt x="5574" y="87"/>
                  </a:cubicBezTo>
                  <a:cubicBezTo>
                    <a:pt x="5361" y="28"/>
                    <a:pt x="5156" y="0"/>
                    <a:pt x="49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3"/>
            <p:cNvSpPr/>
            <p:nvPr/>
          </p:nvSpPr>
          <p:spPr>
            <a:xfrm>
              <a:off x="6429402" y="1361023"/>
              <a:ext cx="485928" cy="759746"/>
            </a:xfrm>
            <a:custGeom>
              <a:avLst/>
              <a:gdLst/>
              <a:ahLst/>
              <a:cxnLst/>
              <a:rect l="l" t="t" r="r" b="b"/>
              <a:pathLst>
                <a:path w="7237" h="11315" extrusionOk="0">
                  <a:moveTo>
                    <a:pt x="4675" y="105"/>
                  </a:moveTo>
                  <a:cubicBezTo>
                    <a:pt x="4874" y="105"/>
                    <a:pt x="5074" y="130"/>
                    <a:pt x="5262" y="180"/>
                  </a:cubicBezTo>
                  <a:cubicBezTo>
                    <a:pt x="5937" y="368"/>
                    <a:pt x="6387" y="730"/>
                    <a:pt x="6612" y="1267"/>
                  </a:cubicBezTo>
                  <a:cubicBezTo>
                    <a:pt x="7036" y="2255"/>
                    <a:pt x="6624" y="3629"/>
                    <a:pt x="6099" y="4579"/>
                  </a:cubicBezTo>
                  <a:cubicBezTo>
                    <a:pt x="5774" y="5179"/>
                    <a:pt x="5424" y="5966"/>
                    <a:pt x="5662" y="6716"/>
                  </a:cubicBezTo>
                  <a:cubicBezTo>
                    <a:pt x="5812" y="7066"/>
                    <a:pt x="6012" y="7391"/>
                    <a:pt x="6274" y="7666"/>
                  </a:cubicBezTo>
                  <a:cubicBezTo>
                    <a:pt x="6474" y="7890"/>
                    <a:pt x="6649" y="8140"/>
                    <a:pt x="6799" y="8415"/>
                  </a:cubicBezTo>
                  <a:cubicBezTo>
                    <a:pt x="7149" y="9215"/>
                    <a:pt x="6949" y="10140"/>
                    <a:pt x="6312" y="10727"/>
                  </a:cubicBezTo>
                  <a:cubicBezTo>
                    <a:pt x="5990" y="11041"/>
                    <a:pt x="5566" y="11208"/>
                    <a:pt x="5137" y="11208"/>
                  </a:cubicBezTo>
                  <a:cubicBezTo>
                    <a:pt x="4850" y="11208"/>
                    <a:pt x="4561" y="11133"/>
                    <a:pt x="4300" y="10977"/>
                  </a:cubicBezTo>
                  <a:cubicBezTo>
                    <a:pt x="4087" y="10852"/>
                    <a:pt x="3887" y="10690"/>
                    <a:pt x="3700" y="10527"/>
                  </a:cubicBezTo>
                  <a:cubicBezTo>
                    <a:pt x="3375" y="10252"/>
                    <a:pt x="3037" y="9965"/>
                    <a:pt x="2675" y="9902"/>
                  </a:cubicBezTo>
                  <a:cubicBezTo>
                    <a:pt x="2525" y="9877"/>
                    <a:pt x="2363" y="9865"/>
                    <a:pt x="2213" y="9865"/>
                  </a:cubicBezTo>
                  <a:cubicBezTo>
                    <a:pt x="2113" y="9865"/>
                    <a:pt x="2013" y="9852"/>
                    <a:pt x="1925" y="9852"/>
                  </a:cubicBezTo>
                  <a:cubicBezTo>
                    <a:pt x="1188" y="9790"/>
                    <a:pt x="626" y="9415"/>
                    <a:pt x="376" y="8790"/>
                  </a:cubicBezTo>
                  <a:cubicBezTo>
                    <a:pt x="113" y="8053"/>
                    <a:pt x="288" y="7228"/>
                    <a:pt x="826" y="6653"/>
                  </a:cubicBezTo>
                  <a:cubicBezTo>
                    <a:pt x="1075" y="6378"/>
                    <a:pt x="1338" y="6128"/>
                    <a:pt x="1638" y="5904"/>
                  </a:cubicBezTo>
                  <a:cubicBezTo>
                    <a:pt x="1888" y="5779"/>
                    <a:pt x="2150" y="5691"/>
                    <a:pt x="2425" y="5654"/>
                  </a:cubicBezTo>
                  <a:cubicBezTo>
                    <a:pt x="2975" y="5541"/>
                    <a:pt x="3612" y="5404"/>
                    <a:pt x="3650" y="4754"/>
                  </a:cubicBezTo>
                  <a:cubicBezTo>
                    <a:pt x="3662" y="4454"/>
                    <a:pt x="3462" y="4229"/>
                    <a:pt x="3262" y="4004"/>
                  </a:cubicBezTo>
                  <a:cubicBezTo>
                    <a:pt x="3175" y="3904"/>
                    <a:pt x="3087" y="3792"/>
                    <a:pt x="3025" y="3679"/>
                  </a:cubicBezTo>
                  <a:cubicBezTo>
                    <a:pt x="2738" y="3167"/>
                    <a:pt x="2638" y="2567"/>
                    <a:pt x="2738" y="1980"/>
                  </a:cubicBezTo>
                  <a:cubicBezTo>
                    <a:pt x="2850" y="1280"/>
                    <a:pt x="3200" y="705"/>
                    <a:pt x="3700" y="393"/>
                  </a:cubicBezTo>
                  <a:cubicBezTo>
                    <a:pt x="3987" y="205"/>
                    <a:pt x="4325" y="105"/>
                    <a:pt x="4675" y="105"/>
                  </a:cubicBezTo>
                  <a:close/>
                  <a:moveTo>
                    <a:pt x="4680" y="0"/>
                  </a:moveTo>
                  <a:cubicBezTo>
                    <a:pt x="4313" y="0"/>
                    <a:pt x="3948" y="103"/>
                    <a:pt x="3625" y="305"/>
                  </a:cubicBezTo>
                  <a:cubicBezTo>
                    <a:pt x="3100" y="630"/>
                    <a:pt x="2750" y="1230"/>
                    <a:pt x="2625" y="1967"/>
                  </a:cubicBezTo>
                  <a:cubicBezTo>
                    <a:pt x="2525" y="2567"/>
                    <a:pt x="2625" y="3192"/>
                    <a:pt x="2912" y="3729"/>
                  </a:cubicBezTo>
                  <a:cubicBezTo>
                    <a:pt x="2987" y="3854"/>
                    <a:pt x="3075" y="3967"/>
                    <a:pt x="3175" y="4067"/>
                  </a:cubicBezTo>
                  <a:cubicBezTo>
                    <a:pt x="3362" y="4266"/>
                    <a:pt x="3550" y="4491"/>
                    <a:pt x="3537" y="4741"/>
                  </a:cubicBezTo>
                  <a:cubicBezTo>
                    <a:pt x="3500" y="5316"/>
                    <a:pt x="2937" y="5441"/>
                    <a:pt x="2388" y="5554"/>
                  </a:cubicBezTo>
                  <a:cubicBezTo>
                    <a:pt x="2100" y="5591"/>
                    <a:pt x="1825" y="5679"/>
                    <a:pt x="1575" y="5816"/>
                  </a:cubicBezTo>
                  <a:cubicBezTo>
                    <a:pt x="1263" y="6041"/>
                    <a:pt x="988" y="6303"/>
                    <a:pt x="751" y="6591"/>
                  </a:cubicBezTo>
                  <a:cubicBezTo>
                    <a:pt x="176" y="7178"/>
                    <a:pt x="1" y="8053"/>
                    <a:pt x="276" y="8828"/>
                  </a:cubicBezTo>
                  <a:cubicBezTo>
                    <a:pt x="538" y="9478"/>
                    <a:pt x="1125" y="9890"/>
                    <a:pt x="1913" y="9952"/>
                  </a:cubicBezTo>
                  <a:cubicBezTo>
                    <a:pt x="2013" y="9965"/>
                    <a:pt x="2113" y="9965"/>
                    <a:pt x="2200" y="9965"/>
                  </a:cubicBezTo>
                  <a:cubicBezTo>
                    <a:pt x="2350" y="9965"/>
                    <a:pt x="2500" y="9977"/>
                    <a:pt x="2650" y="10002"/>
                  </a:cubicBezTo>
                  <a:cubicBezTo>
                    <a:pt x="2975" y="10052"/>
                    <a:pt x="3312" y="10340"/>
                    <a:pt x="3625" y="10602"/>
                  </a:cubicBezTo>
                  <a:cubicBezTo>
                    <a:pt x="3812" y="10777"/>
                    <a:pt x="4025" y="10940"/>
                    <a:pt x="4250" y="11077"/>
                  </a:cubicBezTo>
                  <a:cubicBezTo>
                    <a:pt x="4512" y="11227"/>
                    <a:pt x="4824" y="11315"/>
                    <a:pt x="5137" y="11315"/>
                  </a:cubicBezTo>
                  <a:cubicBezTo>
                    <a:pt x="5599" y="11302"/>
                    <a:pt x="6024" y="11127"/>
                    <a:pt x="6349" y="10802"/>
                  </a:cubicBezTo>
                  <a:cubicBezTo>
                    <a:pt x="7024" y="10190"/>
                    <a:pt x="7236" y="9215"/>
                    <a:pt x="6861" y="8378"/>
                  </a:cubicBezTo>
                  <a:cubicBezTo>
                    <a:pt x="6711" y="8103"/>
                    <a:pt x="6537" y="7841"/>
                    <a:pt x="6324" y="7603"/>
                  </a:cubicBezTo>
                  <a:cubicBezTo>
                    <a:pt x="6074" y="7341"/>
                    <a:pt x="5874" y="7028"/>
                    <a:pt x="5737" y="6691"/>
                  </a:cubicBezTo>
                  <a:cubicBezTo>
                    <a:pt x="5512" y="5979"/>
                    <a:pt x="5849" y="5216"/>
                    <a:pt x="6162" y="4629"/>
                  </a:cubicBezTo>
                  <a:cubicBezTo>
                    <a:pt x="6699" y="3654"/>
                    <a:pt x="7111" y="2255"/>
                    <a:pt x="6687" y="1230"/>
                  </a:cubicBezTo>
                  <a:cubicBezTo>
                    <a:pt x="6449" y="667"/>
                    <a:pt x="5974" y="280"/>
                    <a:pt x="5274" y="93"/>
                  </a:cubicBezTo>
                  <a:cubicBezTo>
                    <a:pt x="5080" y="31"/>
                    <a:pt x="4880" y="0"/>
                    <a:pt x="46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3"/>
            <p:cNvSpPr/>
            <p:nvPr/>
          </p:nvSpPr>
          <p:spPr>
            <a:xfrm>
              <a:off x="5691881" y="1844601"/>
              <a:ext cx="996902" cy="942783"/>
            </a:xfrm>
            <a:custGeom>
              <a:avLst/>
              <a:gdLst/>
              <a:ahLst/>
              <a:cxnLst/>
              <a:rect l="l" t="t" r="r" b="b"/>
              <a:pathLst>
                <a:path w="14847" h="14041" extrusionOk="0">
                  <a:moveTo>
                    <a:pt x="11406" y="1"/>
                  </a:moveTo>
                  <a:cubicBezTo>
                    <a:pt x="10758" y="1"/>
                    <a:pt x="10681" y="846"/>
                    <a:pt x="10422" y="1363"/>
                  </a:cubicBezTo>
                  <a:cubicBezTo>
                    <a:pt x="10060" y="2113"/>
                    <a:pt x="9798" y="3025"/>
                    <a:pt x="9060" y="3513"/>
                  </a:cubicBezTo>
                  <a:cubicBezTo>
                    <a:pt x="8696" y="3750"/>
                    <a:pt x="8282" y="3839"/>
                    <a:pt x="7852" y="3839"/>
                  </a:cubicBezTo>
                  <a:cubicBezTo>
                    <a:pt x="7309" y="3839"/>
                    <a:pt x="6741" y="3698"/>
                    <a:pt x="6211" y="3538"/>
                  </a:cubicBezTo>
                  <a:cubicBezTo>
                    <a:pt x="4636" y="3050"/>
                    <a:pt x="3099" y="2476"/>
                    <a:pt x="1600" y="1788"/>
                  </a:cubicBezTo>
                  <a:cubicBezTo>
                    <a:pt x="413" y="4512"/>
                    <a:pt x="0" y="7499"/>
                    <a:pt x="388" y="10448"/>
                  </a:cubicBezTo>
                  <a:cubicBezTo>
                    <a:pt x="562" y="11748"/>
                    <a:pt x="425" y="13435"/>
                    <a:pt x="2062" y="13710"/>
                  </a:cubicBezTo>
                  <a:cubicBezTo>
                    <a:pt x="3136" y="13882"/>
                    <a:pt x="4461" y="14041"/>
                    <a:pt x="5802" y="14041"/>
                  </a:cubicBezTo>
                  <a:cubicBezTo>
                    <a:pt x="7677" y="14041"/>
                    <a:pt x="9583" y="13730"/>
                    <a:pt x="10872" y="12710"/>
                  </a:cubicBezTo>
                  <a:cubicBezTo>
                    <a:pt x="11935" y="11860"/>
                    <a:pt x="12234" y="9599"/>
                    <a:pt x="12672" y="8324"/>
                  </a:cubicBezTo>
                  <a:cubicBezTo>
                    <a:pt x="13322" y="6449"/>
                    <a:pt x="13971" y="4575"/>
                    <a:pt x="14621" y="2700"/>
                  </a:cubicBezTo>
                  <a:cubicBezTo>
                    <a:pt x="14734" y="2363"/>
                    <a:pt x="14846" y="2001"/>
                    <a:pt x="14721" y="1676"/>
                  </a:cubicBezTo>
                  <a:cubicBezTo>
                    <a:pt x="14584" y="1351"/>
                    <a:pt x="14346" y="1076"/>
                    <a:pt x="14046" y="876"/>
                  </a:cubicBezTo>
                  <a:cubicBezTo>
                    <a:pt x="13284" y="326"/>
                    <a:pt x="12134" y="26"/>
                    <a:pt x="11435" y="1"/>
                  </a:cubicBezTo>
                  <a:cubicBezTo>
                    <a:pt x="11425" y="1"/>
                    <a:pt x="11416" y="1"/>
                    <a:pt x="114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3"/>
            <p:cNvSpPr/>
            <p:nvPr/>
          </p:nvSpPr>
          <p:spPr>
            <a:xfrm>
              <a:off x="6151690" y="1724748"/>
              <a:ext cx="720869" cy="918409"/>
            </a:xfrm>
            <a:custGeom>
              <a:avLst/>
              <a:gdLst/>
              <a:ahLst/>
              <a:cxnLst/>
              <a:rect l="l" t="t" r="r" b="b"/>
              <a:pathLst>
                <a:path w="10736" h="13678" extrusionOk="0">
                  <a:moveTo>
                    <a:pt x="5989" y="1"/>
                  </a:moveTo>
                  <a:cubicBezTo>
                    <a:pt x="5877" y="1"/>
                    <a:pt x="5765" y="25"/>
                    <a:pt x="5661" y="74"/>
                  </a:cubicBezTo>
                  <a:cubicBezTo>
                    <a:pt x="5399" y="199"/>
                    <a:pt x="5174" y="374"/>
                    <a:pt x="4987" y="599"/>
                  </a:cubicBezTo>
                  <a:cubicBezTo>
                    <a:pt x="4187" y="1424"/>
                    <a:pt x="3399" y="2436"/>
                    <a:pt x="2975" y="3498"/>
                  </a:cubicBezTo>
                  <a:cubicBezTo>
                    <a:pt x="2525" y="4648"/>
                    <a:pt x="2125" y="5848"/>
                    <a:pt x="1437" y="6872"/>
                  </a:cubicBezTo>
                  <a:cubicBezTo>
                    <a:pt x="588" y="8122"/>
                    <a:pt x="50" y="8909"/>
                    <a:pt x="0" y="10496"/>
                  </a:cubicBezTo>
                  <a:cubicBezTo>
                    <a:pt x="103" y="11451"/>
                    <a:pt x="1187" y="13677"/>
                    <a:pt x="2454" y="13677"/>
                  </a:cubicBezTo>
                  <a:cubicBezTo>
                    <a:pt x="2580" y="13677"/>
                    <a:pt x="2708" y="13655"/>
                    <a:pt x="2837" y="13608"/>
                  </a:cubicBezTo>
                  <a:cubicBezTo>
                    <a:pt x="3175" y="13483"/>
                    <a:pt x="3412" y="13196"/>
                    <a:pt x="3649" y="12933"/>
                  </a:cubicBezTo>
                  <a:lnTo>
                    <a:pt x="8873" y="6860"/>
                  </a:lnTo>
                  <a:cubicBezTo>
                    <a:pt x="8848" y="6422"/>
                    <a:pt x="8723" y="5998"/>
                    <a:pt x="8673" y="5573"/>
                  </a:cubicBezTo>
                  <a:cubicBezTo>
                    <a:pt x="8661" y="5423"/>
                    <a:pt x="8686" y="5273"/>
                    <a:pt x="8748" y="5135"/>
                  </a:cubicBezTo>
                  <a:cubicBezTo>
                    <a:pt x="8823" y="4948"/>
                    <a:pt x="8911" y="4785"/>
                    <a:pt x="9023" y="4623"/>
                  </a:cubicBezTo>
                  <a:cubicBezTo>
                    <a:pt x="9115" y="4485"/>
                    <a:pt x="10368" y="3217"/>
                    <a:pt x="10677" y="3217"/>
                  </a:cubicBezTo>
                  <a:cubicBezTo>
                    <a:pt x="10704" y="3217"/>
                    <a:pt x="10724" y="3227"/>
                    <a:pt x="10735" y="3248"/>
                  </a:cubicBezTo>
                  <a:cubicBezTo>
                    <a:pt x="10560" y="2911"/>
                    <a:pt x="10373" y="2561"/>
                    <a:pt x="10198" y="2211"/>
                  </a:cubicBezTo>
                  <a:cubicBezTo>
                    <a:pt x="9854" y="2319"/>
                    <a:pt x="9503" y="2373"/>
                    <a:pt x="9150" y="2373"/>
                  </a:cubicBezTo>
                  <a:cubicBezTo>
                    <a:pt x="9053" y="2373"/>
                    <a:pt x="8957" y="2369"/>
                    <a:pt x="8861" y="2361"/>
                  </a:cubicBezTo>
                  <a:cubicBezTo>
                    <a:pt x="8211" y="2336"/>
                    <a:pt x="7523" y="2261"/>
                    <a:pt x="6986" y="1874"/>
                  </a:cubicBezTo>
                  <a:cubicBezTo>
                    <a:pt x="6461" y="1499"/>
                    <a:pt x="6149" y="724"/>
                    <a:pt x="6474" y="162"/>
                  </a:cubicBezTo>
                  <a:cubicBezTo>
                    <a:pt x="6330" y="56"/>
                    <a:pt x="6160" y="1"/>
                    <a:pt x="5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3"/>
            <p:cNvSpPr/>
            <p:nvPr/>
          </p:nvSpPr>
          <p:spPr>
            <a:xfrm>
              <a:off x="5701953" y="1993999"/>
              <a:ext cx="772839" cy="236686"/>
            </a:xfrm>
            <a:custGeom>
              <a:avLst/>
              <a:gdLst/>
              <a:ahLst/>
              <a:cxnLst/>
              <a:rect l="l" t="t" r="r" b="b"/>
              <a:pathLst>
                <a:path w="11510" h="3525" extrusionOk="0">
                  <a:moveTo>
                    <a:pt x="4786" y="1"/>
                  </a:moveTo>
                  <a:lnTo>
                    <a:pt x="0" y="413"/>
                  </a:lnTo>
                  <a:lnTo>
                    <a:pt x="6723" y="3525"/>
                  </a:lnTo>
                  <a:lnTo>
                    <a:pt x="11510" y="3125"/>
                  </a:lnTo>
                  <a:lnTo>
                    <a:pt x="478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3"/>
            <p:cNvSpPr/>
            <p:nvPr/>
          </p:nvSpPr>
          <p:spPr>
            <a:xfrm>
              <a:off x="5915877" y="2075379"/>
              <a:ext cx="396156" cy="114214"/>
            </a:xfrm>
            <a:custGeom>
              <a:avLst/>
              <a:gdLst/>
              <a:ahLst/>
              <a:cxnLst/>
              <a:rect l="l" t="t" r="r" b="b"/>
              <a:pathLst>
                <a:path w="5900" h="1701" extrusionOk="0">
                  <a:moveTo>
                    <a:pt x="2425" y="1"/>
                  </a:moveTo>
                  <a:lnTo>
                    <a:pt x="1" y="101"/>
                  </a:lnTo>
                  <a:lnTo>
                    <a:pt x="3475" y="1700"/>
                  </a:lnTo>
                  <a:lnTo>
                    <a:pt x="5899" y="1613"/>
                  </a:lnTo>
                  <a:lnTo>
                    <a:pt x="24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3"/>
            <p:cNvSpPr/>
            <p:nvPr/>
          </p:nvSpPr>
          <p:spPr>
            <a:xfrm>
              <a:off x="6156726" y="1836745"/>
              <a:ext cx="791304" cy="711133"/>
            </a:xfrm>
            <a:custGeom>
              <a:avLst/>
              <a:gdLst/>
              <a:ahLst/>
              <a:cxnLst/>
              <a:rect l="l" t="t" r="r" b="b"/>
              <a:pathLst>
                <a:path w="11785" h="10591" extrusionOk="0">
                  <a:moveTo>
                    <a:pt x="10319" y="0"/>
                  </a:moveTo>
                  <a:cubicBezTo>
                    <a:pt x="10043" y="0"/>
                    <a:pt x="9750" y="107"/>
                    <a:pt x="9460" y="343"/>
                  </a:cubicBezTo>
                  <a:cubicBezTo>
                    <a:pt x="9073" y="693"/>
                    <a:pt x="8736" y="1093"/>
                    <a:pt x="8461" y="1543"/>
                  </a:cubicBezTo>
                  <a:cubicBezTo>
                    <a:pt x="7673" y="2730"/>
                    <a:pt x="7111" y="4030"/>
                    <a:pt x="6574" y="5342"/>
                  </a:cubicBezTo>
                  <a:cubicBezTo>
                    <a:pt x="6361" y="5867"/>
                    <a:pt x="6149" y="6416"/>
                    <a:pt x="5949" y="6954"/>
                  </a:cubicBezTo>
                  <a:cubicBezTo>
                    <a:pt x="5811" y="6716"/>
                    <a:pt x="5674" y="6466"/>
                    <a:pt x="5536" y="6229"/>
                  </a:cubicBezTo>
                  <a:cubicBezTo>
                    <a:pt x="5074" y="5429"/>
                    <a:pt x="4599" y="4629"/>
                    <a:pt x="4099" y="3855"/>
                  </a:cubicBezTo>
                  <a:cubicBezTo>
                    <a:pt x="3862" y="3467"/>
                    <a:pt x="3599" y="3092"/>
                    <a:pt x="3337" y="2717"/>
                  </a:cubicBezTo>
                  <a:cubicBezTo>
                    <a:pt x="3212" y="2543"/>
                    <a:pt x="3050" y="2355"/>
                    <a:pt x="2937" y="2168"/>
                  </a:cubicBezTo>
                  <a:cubicBezTo>
                    <a:pt x="2837" y="2018"/>
                    <a:pt x="2800" y="1855"/>
                    <a:pt x="2637" y="1768"/>
                  </a:cubicBezTo>
                  <a:cubicBezTo>
                    <a:pt x="2500" y="1693"/>
                    <a:pt x="2337" y="1643"/>
                    <a:pt x="2187" y="1618"/>
                  </a:cubicBezTo>
                  <a:cubicBezTo>
                    <a:pt x="2066" y="1594"/>
                    <a:pt x="1950" y="1580"/>
                    <a:pt x="1833" y="1580"/>
                  </a:cubicBezTo>
                  <a:cubicBezTo>
                    <a:pt x="1769" y="1580"/>
                    <a:pt x="1704" y="1584"/>
                    <a:pt x="1637" y="1593"/>
                  </a:cubicBezTo>
                  <a:cubicBezTo>
                    <a:pt x="1175" y="1655"/>
                    <a:pt x="975" y="2030"/>
                    <a:pt x="663" y="2330"/>
                  </a:cubicBezTo>
                  <a:cubicBezTo>
                    <a:pt x="500" y="2480"/>
                    <a:pt x="313" y="2593"/>
                    <a:pt x="113" y="2680"/>
                  </a:cubicBezTo>
                  <a:cubicBezTo>
                    <a:pt x="63" y="2692"/>
                    <a:pt x="38" y="2730"/>
                    <a:pt x="13" y="2767"/>
                  </a:cubicBezTo>
                  <a:cubicBezTo>
                    <a:pt x="0" y="2805"/>
                    <a:pt x="13" y="2842"/>
                    <a:pt x="25" y="2880"/>
                  </a:cubicBezTo>
                  <a:cubicBezTo>
                    <a:pt x="62" y="2932"/>
                    <a:pt x="125" y="2948"/>
                    <a:pt x="191" y="2948"/>
                  </a:cubicBezTo>
                  <a:cubicBezTo>
                    <a:pt x="237" y="2948"/>
                    <a:pt x="284" y="2940"/>
                    <a:pt x="325" y="2930"/>
                  </a:cubicBezTo>
                  <a:cubicBezTo>
                    <a:pt x="638" y="2855"/>
                    <a:pt x="863" y="2605"/>
                    <a:pt x="1113" y="2405"/>
                  </a:cubicBezTo>
                  <a:lnTo>
                    <a:pt x="1113" y="2405"/>
                  </a:lnTo>
                  <a:cubicBezTo>
                    <a:pt x="975" y="2530"/>
                    <a:pt x="963" y="2730"/>
                    <a:pt x="1050" y="2880"/>
                  </a:cubicBezTo>
                  <a:cubicBezTo>
                    <a:pt x="1212" y="3153"/>
                    <a:pt x="1455" y="3213"/>
                    <a:pt x="1707" y="3213"/>
                  </a:cubicBezTo>
                  <a:cubicBezTo>
                    <a:pt x="1767" y="3213"/>
                    <a:pt x="1827" y="3210"/>
                    <a:pt x="1887" y="3205"/>
                  </a:cubicBezTo>
                  <a:lnTo>
                    <a:pt x="2150" y="3192"/>
                  </a:lnTo>
                  <a:cubicBezTo>
                    <a:pt x="2200" y="3192"/>
                    <a:pt x="2312" y="4979"/>
                    <a:pt x="2325" y="5142"/>
                  </a:cubicBezTo>
                  <a:cubicBezTo>
                    <a:pt x="2362" y="5767"/>
                    <a:pt x="2475" y="6354"/>
                    <a:pt x="2587" y="6966"/>
                  </a:cubicBezTo>
                  <a:cubicBezTo>
                    <a:pt x="2712" y="7779"/>
                    <a:pt x="3025" y="8553"/>
                    <a:pt x="3524" y="9216"/>
                  </a:cubicBezTo>
                  <a:cubicBezTo>
                    <a:pt x="4124" y="9991"/>
                    <a:pt x="4624" y="10403"/>
                    <a:pt x="5624" y="10515"/>
                  </a:cubicBezTo>
                  <a:cubicBezTo>
                    <a:pt x="5724" y="10528"/>
                    <a:pt x="5824" y="10528"/>
                    <a:pt x="5924" y="10528"/>
                  </a:cubicBezTo>
                  <a:cubicBezTo>
                    <a:pt x="6011" y="10565"/>
                    <a:pt x="6086" y="10590"/>
                    <a:pt x="6174" y="10590"/>
                  </a:cubicBezTo>
                  <a:cubicBezTo>
                    <a:pt x="6424" y="10590"/>
                    <a:pt x="6674" y="10515"/>
                    <a:pt x="6899" y="10378"/>
                  </a:cubicBezTo>
                  <a:cubicBezTo>
                    <a:pt x="7286" y="10165"/>
                    <a:pt x="7636" y="9891"/>
                    <a:pt x="7948" y="9578"/>
                  </a:cubicBezTo>
                  <a:cubicBezTo>
                    <a:pt x="8860" y="8716"/>
                    <a:pt x="9535" y="7579"/>
                    <a:pt x="10185" y="6504"/>
                  </a:cubicBezTo>
                  <a:cubicBezTo>
                    <a:pt x="10822" y="5417"/>
                    <a:pt x="11372" y="4217"/>
                    <a:pt x="11610" y="2942"/>
                  </a:cubicBezTo>
                  <a:cubicBezTo>
                    <a:pt x="11747" y="2355"/>
                    <a:pt x="11785" y="1718"/>
                    <a:pt x="11597" y="1143"/>
                  </a:cubicBezTo>
                  <a:cubicBezTo>
                    <a:pt x="11378" y="453"/>
                    <a:pt x="10887" y="0"/>
                    <a:pt x="10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3"/>
            <p:cNvSpPr/>
            <p:nvPr/>
          </p:nvSpPr>
          <p:spPr>
            <a:xfrm>
              <a:off x="6154174" y="1832582"/>
              <a:ext cx="796407" cy="718653"/>
            </a:xfrm>
            <a:custGeom>
              <a:avLst/>
              <a:gdLst/>
              <a:ahLst/>
              <a:cxnLst/>
              <a:rect l="l" t="t" r="r" b="b"/>
              <a:pathLst>
                <a:path w="11861" h="10703" extrusionOk="0">
                  <a:moveTo>
                    <a:pt x="10364" y="112"/>
                  </a:moveTo>
                  <a:cubicBezTo>
                    <a:pt x="10460" y="112"/>
                    <a:pt x="10555" y="126"/>
                    <a:pt x="10648" y="155"/>
                  </a:cubicBezTo>
                  <a:cubicBezTo>
                    <a:pt x="11060" y="268"/>
                    <a:pt x="11423" y="668"/>
                    <a:pt x="11598" y="1205"/>
                  </a:cubicBezTo>
                  <a:cubicBezTo>
                    <a:pt x="11748" y="1692"/>
                    <a:pt x="11760" y="2267"/>
                    <a:pt x="11623" y="2992"/>
                  </a:cubicBezTo>
                  <a:cubicBezTo>
                    <a:pt x="11410" y="4117"/>
                    <a:pt x="10948" y="5266"/>
                    <a:pt x="10198" y="6528"/>
                  </a:cubicBezTo>
                  <a:cubicBezTo>
                    <a:pt x="9586" y="7566"/>
                    <a:pt x="8886" y="8740"/>
                    <a:pt x="7974" y="9603"/>
                  </a:cubicBezTo>
                  <a:cubicBezTo>
                    <a:pt x="7661" y="9915"/>
                    <a:pt x="7311" y="10177"/>
                    <a:pt x="6937" y="10402"/>
                  </a:cubicBezTo>
                  <a:cubicBezTo>
                    <a:pt x="6724" y="10527"/>
                    <a:pt x="6474" y="10602"/>
                    <a:pt x="6237" y="10602"/>
                  </a:cubicBezTo>
                  <a:cubicBezTo>
                    <a:pt x="6149" y="10590"/>
                    <a:pt x="6074" y="10577"/>
                    <a:pt x="6012" y="10540"/>
                  </a:cubicBezTo>
                  <a:lnTo>
                    <a:pt x="5987" y="10540"/>
                  </a:lnTo>
                  <a:cubicBezTo>
                    <a:pt x="5887" y="10540"/>
                    <a:pt x="5787" y="10540"/>
                    <a:pt x="5687" y="10527"/>
                  </a:cubicBezTo>
                  <a:cubicBezTo>
                    <a:pt x="4675" y="10415"/>
                    <a:pt x="4200" y="10003"/>
                    <a:pt x="3625" y="9240"/>
                  </a:cubicBezTo>
                  <a:cubicBezTo>
                    <a:pt x="3125" y="8590"/>
                    <a:pt x="2800" y="7828"/>
                    <a:pt x="2688" y="7016"/>
                  </a:cubicBezTo>
                  <a:lnTo>
                    <a:pt x="2613" y="6603"/>
                  </a:lnTo>
                  <a:cubicBezTo>
                    <a:pt x="2525" y="6141"/>
                    <a:pt x="2450" y="5666"/>
                    <a:pt x="2413" y="5204"/>
                  </a:cubicBezTo>
                  <a:cubicBezTo>
                    <a:pt x="2413" y="5179"/>
                    <a:pt x="2413" y="5116"/>
                    <a:pt x="2413" y="5029"/>
                  </a:cubicBezTo>
                  <a:cubicBezTo>
                    <a:pt x="2300" y="3267"/>
                    <a:pt x="2275" y="3204"/>
                    <a:pt x="2213" y="3204"/>
                  </a:cubicBezTo>
                  <a:lnTo>
                    <a:pt x="2213" y="3217"/>
                  </a:lnTo>
                  <a:lnTo>
                    <a:pt x="1950" y="3217"/>
                  </a:lnTo>
                  <a:cubicBezTo>
                    <a:pt x="1896" y="3219"/>
                    <a:pt x="1843" y="3221"/>
                    <a:pt x="1791" y="3221"/>
                  </a:cubicBezTo>
                  <a:cubicBezTo>
                    <a:pt x="1532" y="3221"/>
                    <a:pt x="1307" y="3177"/>
                    <a:pt x="1151" y="2917"/>
                  </a:cubicBezTo>
                  <a:cubicBezTo>
                    <a:pt x="1063" y="2779"/>
                    <a:pt x="1088" y="2605"/>
                    <a:pt x="1201" y="2492"/>
                  </a:cubicBezTo>
                  <a:lnTo>
                    <a:pt x="1138" y="2417"/>
                  </a:lnTo>
                  <a:lnTo>
                    <a:pt x="976" y="2567"/>
                  </a:lnTo>
                  <a:cubicBezTo>
                    <a:pt x="813" y="2729"/>
                    <a:pt x="601" y="2867"/>
                    <a:pt x="376" y="2942"/>
                  </a:cubicBezTo>
                  <a:cubicBezTo>
                    <a:pt x="353" y="2948"/>
                    <a:pt x="311" y="2956"/>
                    <a:pt x="268" y="2956"/>
                  </a:cubicBezTo>
                  <a:cubicBezTo>
                    <a:pt x="217" y="2956"/>
                    <a:pt x="165" y="2945"/>
                    <a:pt x="138" y="2904"/>
                  </a:cubicBezTo>
                  <a:cubicBezTo>
                    <a:pt x="126" y="2892"/>
                    <a:pt x="113" y="2867"/>
                    <a:pt x="126" y="2842"/>
                  </a:cubicBezTo>
                  <a:cubicBezTo>
                    <a:pt x="138" y="2817"/>
                    <a:pt x="163" y="2792"/>
                    <a:pt x="201" y="2779"/>
                  </a:cubicBezTo>
                  <a:lnTo>
                    <a:pt x="276" y="2742"/>
                  </a:lnTo>
                  <a:cubicBezTo>
                    <a:pt x="451" y="2667"/>
                    <a:pt x="613" y="2555"/>
                    <a:pt x="763" y="2417"/>
                  </a:cubicBezTo>
                  <a:cubicBezTo>
                    <a:pt x="838" y="2355"/>
                    <a:pt x="913" y="2267"/>
                    <a:pt x="976" y="2192"/>
                  </a:cubicBezTo>
                  <a:cubicBezTo>
                    <a:pt x="1188" y="1967"/>
                    <a:pt x="1375" y="1742"/>
                    <a:pt x="1713" y="1692"/>
                  </a:cubicBezTo>
                  <a:cubicBezTo>
                    <a:pt x="1777" y="1688"/>
                    <a:pt x="1841" y="1685"/>
                    <a:pt x="1905" y="1685"/>
                  </a:cubicBezTo>
                  <a:cubicBezTo>
                    <a:pt x="2016" y="1685"/>
                    <a:pt x="2127" y="1693"/>
                    <a:pt x="2238" y="1717"/>
                  </a:cubicBezTo>
                  <a:cubicBezTo>
                    <a:pt x="2388" y="1742"/>
                    <a:pt x="2538" y="1792"/>
                    <a:pt x="2675" y="1867"/>
                  </a:cubicBezTo>
                  <a:cubicBezTo>
                    <a:pt x="2763" y="1930"/>
                    <a:pt x="2838" y="2017"/>
                    <a:pt x="2875" y="2117"/>
                  </a:cubicBezTo>
                  <a:cubicBezTo>
                    <a:pt x="2900" y="2167"/>
                    <a:pt x="2925" y="2217"/>
                    <a:pt x="2950" y="2255"/>
                  </a:cubicBezTo>
                  <a:cubicBezTo>
                    <a:pt x="3025" y="2367"/>
                    <a:pt x="3113" y="2480"/>
                    <a:pt x="3200" y="2592"/>
                  </a:cubicBezTo>
                  <a:cubicBezTo>
                    <a:pt x="3250" y="2655"/>
                    <a:pt x="3300" y="2729"/>
                    <a:pt x="3350" y="2804"/>
                  </a:cubicBezTo>
                  <a:cubicBezTo>
                    <a:pt x="3600" y="3154"/>
                    <a:pt x="3862" y="3529"/>
                    <a:pt x="4125" y="3942"/>
                  </a:cubicBezTo>
                  <a:cubicBezTo>
                    <a:pt x="4662" y="4779"/>
                    <a:pt x="5149" y="5604"/>
                    <a:pt x="5549" y="6316"/>
                  </a:cubicBezTo>
                  <a:cubicBezTo>
                    <a:pt x="5687" y="6553"/>
                    <a:pt x="5824" y="6803"/>
                    <a:pt x="5962" y="7041"/>
                  </a:cubicBezTo>
                  <a:lnTo>
                    <a:pt x="6012" y="7141"/>
                  </a:lnTo>
                  <a:lnTo>
                    <a:pt x="6049" y="7028"/>
                  </a:lnTo>
                  <a:cubicBezTo>
                    <a:pt x="6224" y="6553"/>
                    <a:pt x="6424" y="6041"/>
                    <a:pt x="6674" y="5416"/>
                  </a:cubicBezTo>
                  <a:cubicBezTo>
                    <a:pt x="7174" y="4167"/>
                    <a:pt x="7761" y="2842"/>
                    <a:pt x="8549" y="1630"/>
                  </a:cubicBezTo>
                  <a:cubicBezTo>
                    <a:pt x="8824" y="1180"/>
                    <a:pt x="9161" y="780"/>
                    <a:pt x="9548" y="443"/>
                  </a:cubicBezTo>
                  <a:cubicBezTo>
                    <a:pt x="9808" y="229"/>
                    <a:pt x="10089" y="112"/>
                    <a:pt x="10364" y="112"/>
                  </a:cubicBezTo>
                  <a:close/>
                  <a:moveTo>
                    <a:pt x="10355" y="0"/>
                  </a:moveTo>
                  <a:cubicBezTo>
                    <a:pt x="10054" y="0"/>
                    <a:pt x="9753" y="122"/>
                    <a:pt x="9473" y="355"/>
                  </a:cubicBezTo>
                  <a:cubicBezTo>
                    <a:pt x="9073" y="718"/>
                    <a:pt x="8736" y="1117"/>
                    <a:pt x="8449" y="1567"/>
                  </a:cubicBezTo>
                  <a:cubicBezTo>
                    <a:pt x="7661" y="2779"/>
                    <a:pt x="7074" y="4117"/>
                    <a:pt x="6562" y="5366"/>
                  </a:cubicBezTo>
                  <a:cubicBezTo>
                    <a:pt x="6324" y="5954"/>
                    <a:pt x="6137" y="6441"/>
                    <a:pt x="5987" y="6891"/>
                  </a:cubicBezTo>
                  <a:cubicBezTo>
                    <a:pt x="5862" y="6678"/>
                    <a:pt x="5749" y="6478"/>
                    <a:pt x="5624" y="6266"/>
                  </a:cubicBezTo>
                  <a:cubicBezTo>
                    <a:pt x="5224" y="5554"/>
                    <a:pt x="4725" y="4716"/>
                    <a:pt x="4187" y="3892"/>
                  </a:cubicBezTo>
                  <a:cubicBezTo>
                    <a:pt x="3925" y="3479"/>
                    <a:pt x="3675" y="3104"/>
                    <a:pt x="3425" y="2754"/>
                  </a:cubicBezTo>
                  <a:cubicBezTo>
                    <a:pt x="3375" y="2680"/>
                    <a:pt x="3312" y="2605"/>
                    <a:pt x="3262" y="2530"/>
                  </a:cubicBezTo>
                  <a:cubicBezTo>
                    <a:pt x="3175" y="2417"/>
                    <a:pt x="3088" y="2317"/>
                    <a:pt x="3025" y="2205"/>
                  </a:cubicBezTo>
                  <a:cubicBezTo>
                    <a:pt x="3000" y="2167"/>
                    <a:pt x="2975" y="2117"/>
                    <a:pt x="2950" y="2080"/>
                  </a:cubicBezTo>
                  <a:cubicBezTo>
                    <a:pt x="2900" y="1955"/>
                    <a:pt x="2813" y="1855"/>
                    <a:pt x="2713" y="1780"/>
                  </a:cubicBezTo>
                  <a:cubicBezTo>
                    <a:pt x="2563" y="1705"/>
                    <a:pt x="2400" y="1642"/>
                    <a:pt x="2238" y="1630"/>
                  </a:cubicBezTo>
                  <a:cubicBezTo>
                    <a:pt x="2121" y="1596"/>
                    <a:pt x="1993" y="1585"/>
                    <a:pt x="1866" y="1585"/>
                  </a:cubicBezTo>
                  <a:cubicBezTo>
                    <a:pt x="1802" y="1585"/>
                    <a:pt x="1738" y="1588"/>
                    <a:pt x="1675" y="1592"/>
                  </a:cubicBezTo>
                  <a:cubicBezTo>
                    <a:pt x="1313" y="1642"/>
                    <a:pt x="1101" y="1892"/>
                    <a:pt x="888" y="2130"/>
                  </a:cubicBezTo>
                  <a:cubicBezTo>
                    <a:pt x="826" y="2205"/>
                    <a:pt x="751" y="2280"/>
                    <a:pt x="676" y="2342"/>
                  </a:cubicBezTo>
                  <a:cubicBezTo>
                    <a:pt x="538" y="2480"/>
                    <a:pt x="388" y="2580"/>
                    <a:pt x="213" y="2655"/>
                  </a:cubicBezTo>
                  <a:lnTo>
                    <a:pt x="138" y="2692"/>
                  </a:lnTo>
                  <a:cubicBezTo>
                    <a:pt x="76" y="2717"/>
                    <a:pt x="38" y="2754"/>
                    <a:pt x="13" y="2804"/>
                  </a:cubicBezTo>
                  <a:cubicBezTo>
                    <a:pt x="1" y="2854"/>
                    <a:pt x="1" y="2917"/>
                    <a:pt x="38" y="2967"/>
                  </a:cubicBezTo>
                  <a:cubicBezTo>
                    <a:pt x="82" y="3028"/>
                    <a:pt x="163" y="3059"/>
                    <a:pt x="258" y="3059"/>
                  </a:cubicBezTo>
                  <a:cubicBezTo>
                    <a:pt x="299" y="3059"/>
                    <a:pt x="343" y="3053"/>
                    <a:pt x="388" y="3042"/>
                  </a:cubicBezTo>
                  <a:cubicBezTo>
                    <a:pt x="613" y="2967"/>
                    <a:pt x="826" y="2842"/>
                    <a:pt x="1001" y="2667"/>
                  </a:cubicBezTo>
                  <a:lnTo>
                    <a:pt x="1001" y="2667"/>
                  </a:lnTo>
                  <a:cubicBezTo>
                    <a:pt x="976" y="2767"/>
                    <a:pt x="1001" y="2879"/>
                    <a:pt x="1063" y="2967"/>
                  </a:cubicBezTo>
                  <a:cubicBezTo>
                    <a:pt x="1236" y="3269"/>
                    <a:pt x="1521" y="3320"/>
                    <a:pt x="1813" y="3320"/>
                  </a:cubicBezTo>
                  <a:cubicBezTo>
                    <a:pt x="1859" y="3320"/>
                    <a:pt x="1905" y="3319"/>
                    <a:pt x="1950" y="3317"/>
                  </a:cubicBezTo>
                  <a:lnTo>
                    <a:pt x="2038" y="3317"/>
                  </a:lnTo>
                  <a:lnTo>
                    <a:pt x="2163" y="3304"/>
                  </a:lnTo>
                  <a:cubicBezTo>
                    <a:pt x="2200" y="3442"/>
                    <a:pt x="2238" y="4017"/>
                    <a:pt x="2313" y="5029"/>
                  </a:cubicBezTo>
                  <a:cubicBezTo>
                    <a:pt x="2325" y="5116"/>
                    <a:pt x="2325" y="5179"/>
                    <a:pt x="2325" y="5204"/>
                  </a:cubicBezTo>
                  <a:cubicBezTo>
                    <a:pt x="2363" y="5691"/>
                    <a:pt x="2438" y="6166"/>
                    <a:pt x="2513" y="6628"/>
                  </a:cubicBezTo>
                  <a:cubicBezTo>
                    <a:pt x="2538" y="6766"/>
                    <a:pt x="2563" y="6903"/>
                    <a:pt x="2588" y="7041"/>
                  </a:cubicBezTo>
                  <a:cubicBezTo>
                    <a:pt x="2713" y="7866"/>
                    <a:pt x="3038" y="8640"/>
                    <a:pt x="3537" y="9303"/>
                  </a:cubicBezTo>
                  <a:cubicBezTo>
                    <a:pt x="4112" y="10078"/>
                    <a:pt x="4637" y="10515"/>
                    <a:pt x="5674" y="10627"/>
                  </a:cubicBezTo>
                  <a:cubicBezTo>
                    <a:pt x="5774" y="10640"/>
                    <a:pt x="5874" y="10640"/>
                    <a:pt x="5974" y="10640"/>
                  </a:cubicBezTo>
                  <a:cubicBezTo>
                    <a:pt x="6049" y="10677"/>
                    <a:pt x="6137" y="10702"/>
                    <a:pt x="6224" y="10702"/>
                  </a:cubicBezTo>
                  <a:lnTo>
                    <a:pt x="6274" y="10702"/>
                  </a:lnTo>
                  <a:cubicBezTo>
                    <a:pt x="6524" y="10690"/>
                    <a:pt x="6762" y="10615"/>
                    <a:pt x="6974" y="10477"/>
                  </a:cubicBezTo>
                  <a:cubicBezTo>
                    <a:pt x="7361" y="10265"/>
                    <a:pt x="7724" y="9990"/>
                    <a:pt x="8036" y="9665"/>
                  </a:cubicBezTo>
                  <a:cubicBezTo>
                    <a:pt x="8961" y="8790"/>
                    <a:pt x="9661" y="7616"/>
                    <a:pt x="10273" y="6578"/>
                  </a:cubicBezTo>
                  <a:cubicBezTo>
                    <a:pt x="11023" y="5304"/>
                    <a:pt x="11498" y="4142"/>
                    <a:pt x="11710" y="3004"/>
                  </a:cubicBezTo>
                  <a:cubicBezTo>
                    <a:pt x="11860" y="2267"/>
                    <a:pt x="11848" y="1680"/>
                    <a:pt x="11685" y="1167"/>
                  </a:cubicBezTo>
                  <a:cubicBezTo>
                    <a:pt x="11498" y="605"/>
                    <a:pt x="11110" y="180"/>
                    <a:pt x="10661" y="43"/>
                  </a:cubicBezTo>
                  <a:cubicBezTo>
                    <a:pt x="10559" y="14"/>
                    <a:pt x="10457" y="0"/>
                    <a:pt x="10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3"/>
            <p:cNvSpPr/>
            <p:nvPr/>
          </p:nvSpPr>
          <p:spPr>
            <a:xfrm>
              <a:off x="6606463" y="1343163"/>
              <a:ext cx="377691" cy="385614"/>
            </a:xfrm>
            <a:custGeom>
              <a:avLst/>
              <a:gdLst/>
              <a:ahLst/>
              <a:cxnLst/>
              <a:rect l="l" t="t" r="r" b="b"/>
              <a:pathLst>
                <a:path w="5625" h="5743" extrusionOk="0">
                  <a:moveTo>
                    <a:pt x="2386" y="1"/>
                  </a:moveTo>
                  <a:cubicBezTo>
                    <a:pt x="1820" y="1"/>
                    <a:pt x="1258" y="181"/>
                    <a:pt x="788" y="534"/>
                  </a:cubicBezTo>
                  <a:cubicBezTo>
                    <a:pt x="713" y="596"/>
                    <a:pt x="13" y="1283"/>
                    <a:pt x="1" y="1283"/>
                  </a:cubicBezTo>
                  <a:cubicBezTo>
                    <a:pt x="925" y="1633"/>
                    <a:pt x="1838" y="2033"/>
                    <a:pt x="2725" y="2458"/>
                  </a:cubicBezTo>
                  <a:cubicBezTo>
                    <a:pt x="2537" y="3433"/>
                    <a:pt x="2325" y="4482"/>
                    <a:pt x="1588" y="5145"/>
                  </a:cubicBezTo>
                  <a:cubicBezTo>
                    <a:pt x="1590" y="5143"/>
                    <a:pt x="1595" y="5142"/>
                    <a:pt x="1602" y="5142"/>
                  </a:cubicBezTo>
                  <a:cubicBezTo>
                    <a:pt x="1727" y="5142"/>
                    <a:pt x="2518" y="5446"/>
                    <a:pt x="2625" y="5470"/>
                  </a:cubicBezTo>
                  <a:cubicBezTo>
                    <a:pt x="3000" y="5557"/>
                    <a:pt x="3387" y="5632"/>
                    <a:pt x="3762" y="5670"/>
                  </a:cubicBezTo>
                  <a:cubicBezTo>
                    <a:pt x="4053" y="5705"/>
                    <a:pt x="4352" y="5742"/>
                    <a:pt x="4646" y="5742"/>
                  </a:cubicBezTo>
                  <a:cubicBezTo>
                    <a:pt x="4984" y="5742"/>
                    <a:pt x="5317" y="5693"/>
                    <a:pt x="5624" y="5532"/>
                  </a:cubicBezTo>
                  <a:cubicBezTo>
                    <a:pt x="5237" y="5220"/>
                    <a:pt x="5124" y="4682"/>
                    <a:pt x="5112" y="4195"/>
                  </a:cubicBezTo>
                  <a:cubicBezTo>
                    <a:pt x="5062" y="2845"/>
                    <a:pt x="5037" y="1146"/>
                    <a:pt x="3725" y="359"/>
                  </a:cubicBezTo>
                  <a:cubicBezTo>
                    <a:pt x="3306" y="118"/>
                    <a:pt x="2844" y="1"/>
                    <a:pt x="2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3"/>
            <p:cNvSpPr/>
            <p:nvPr/>
          </p:nvSpPr>
          <p:spPr>
            <a:xfrm>
              <a:off x="5728945" y="2045835"/>
              <a:ext cx="166855" cy="71644"/>
            </a:xfrm>
            <a:custGeom>
              <a:avLst/>
              <a:gdLst/>
              <a:ahLst/>
              <a:cxnLst/>
              <a:rect l="l" t="t" r="r" b="b"/>
              <a:pathLst>
                <a:path w="2485" h="1067" extrusionOk="0">
                  <a:moveTo>
                    <a:pt x="642" y="0"/>
                  </a:moveTo>
                  <a:cubicBezTo>
                    <a:pt x="0" y="0"/>
                    <a:pt x="441" y="513"/>
                    <a:pt x="848" y="741"/>
                  </a:cubicBezTo>
                  <a:cubicBezTo>
                    <a:pt x="1186" y="923"/>
                    <a:pt x="1564" y="1066"/>
                    <a:pt x="1938" y="1066"/>
                  </a:cubicBezTo>
                  <a:cubicBezTo>
                    <a:pt x="2076" y="1066"/>
                    <a:pt x="2213" y="1047"/>
                    <a:pt x="2347" y="1003"/>
                  </a:cubicBezTo>
                  <a:cubicBezTo>
                    <a:pt x="2397" y="991"/>
                    <a:pt x="2435" y="966"/>
                    <a:pt x="2460" y="928"/>
                  </a:cubicBezTo>
                  <a:cubicBezTo>
                    <a:pt x="2485" y="866"/>
                    <a:pt x="2485" y="791"/>
                    <a:pt x="2460" y="716"/>
                  </a:cubicBezTo>
                  <a:cubicBezTo>
                    <a:pt x="2422" y="666"/>
                    <a:pt x="2372" y="628"/>
                    <a:pt x="2322" y="591"/>
                  </a:cubicBezTo>
                  <a:cubicBezTo>
                    <a:pt x="1848" y="253"/>
                    <a:pt x="1310" y="53"/>
                    <a:pt x="735" y="3"/>
                  </a:cubicBezTo>
                  <a:cubicBezTo>
                    <a:pt x="702" y="1"/>
                    <a:pt x="671" y="0"/>
                    <a:pt x="6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3"/>
            <p:cNvSpPr/>
            <p:nvPr/>
          </p:nvSpPr>
          <p:spPr>
            <a:xfrm>
              <a:off x="5743045" y="2042545"/>
              <a:ext cx="156112" cy="78224"/>
            </a:xfrm>
            <a:custGeom>
              <a:avLst/>
              <a:gdLst/>
              <a:ahLst/>
              <a:cxnLst/>
              <a:rect l="l" t="t" r="r" b="b"/>
              <a:pathLst>
                <a:path w="2325" h="1165" extrusionOk="0">
                  <a:moveTo>
                    <a:pt x="513" y="102"/>
                  </a:moveTo>
                  <a:cubicBezTo>
                    <a:pt x="1075" y="152"/>
                    <a:pt x="1613" y="352"/>
                    <a:pt x="2075" y="677"/>
                  </a:cubicBezTo>
                  <a:cubicBezTo>
                    <a:pt x="2125" y="702"/>
                    <a:pt x="2162" y="740"/>
                    <a:pt x="2200" y="790"/>
                  </a:cubicBezTo>
                  <a:cubicBezTo>
                    <a:pt x="2225" y="840"/>
                    <a:pt x="2225" y="902"/>
                    <a:pt x="2200" y="952"/>
                  </a:cubicBezTo>
                  <a:cubicBezTo>
                    <a:pt x="2187" y="977"/>
                    <a:pt x="2150" y="990"/>
                    <a:pt x="2125" y="1002"/>
                  </a:cubicBezTo>
                  <a:cubicBezTo>
                    <a:pt x="2003" y="1044"/>
                    <a:pt x="1872" y="1065"/>
                    <a:pt x="1734" y="1065"/>
                  </a:cubicBezTo>
                  <a:cubicBezTo>
                    <a:pt x="1419" y="1065"/>
                    <a:pt x="1062" y="957"/>
                    <a:pt x="663" y="740"/>
                  </a:cubicBezTo>
                  <a:cubicBezTo>
                    <a:pt x="363" y="590"/>
                    <a:pt x="125" y="315"/>
                    <a:pt x="150" y="190"/>
                  </a:cubicBezTo>
                  <a:cubicBezTo>
                    <a:pt x="175" y="127"/>
                    <a:pt x="263" y="102"/>
                    <a:pt x="425" y="102"/>
                  </a:cubicBezTo>
                  <a:close/>
                  <a:moveTo>
                    <a:pt x="438" y="1"/>
                  </a:moveTo>
                  <a:cubicBezTo>
                    <a:pt x="222" y="1"/>
                    <a:pt x="97" y="52"/>
                    <a:pt x="63" y="165"/>
                  </a:cubicBezTo>
                  <a:cubicBezTo>
                    <a:pt x="0" y="377"/>
                    <a:pt x="338" y="690"/>
                    <a:pt x="613" y="827"/>
                  </a:cubicBezTo>
                  <a:cubicBezTo>
                    <a:pt x="950" y="1027"/>
                    <a:pt x="1325" y="1152"/>
                    <a:pt x="1725" y="1165"/>
                  </a:cubicBezTo>
                  <a:cubicBezTo>
                    <a:pt x="1862" y="1165"/>
                    <a:pt x="2012" y="1152"/>
                    <a:pt x="2150" y="1102"/>
                  </a:cubicBezTo>
                  <a:cubicBezTo>
                    <a:pt x="2212" y="1090"/>
                    <a:pt x="2250" y="1052"/>
                    <a:pt x="2287" y="1015"/>
                  </a:cubicBezTo>
                  <a:cubicBezTo>
                    <a:pt x="2325" y="927"/>
                    <a:pt x="2325" y="840"/>
                    <a:pt x="2287" y="752"/>
                  </a:cubicBezTo>
                  <a:cubicBezTo>
                    <a:pt x="2250" y="690"/>
                    <a:pt x="2200" y="640"/>
                    <a:pt x="2125" y="602"/>
                  </a:cubicBezTo>
                  <a:cubicBezTo>
                    <a:pt x="1650" y="265"/>
                    <a:pt x="1100" y="52"/>
                    <a:pt x="513" y="2"/>
                  </a:cubicBezTo>
                  <a:cubicBezTo>
                    <a:pt x="487" y="1"/>
                    <a:pt x="462" y="1"/>
                    <a:pt x="4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3"/>
            <p:cNvSpPr/>
            <p:nvPr/>
          </p:nvSpPr>
          <p:spPr>
            <a:xfrm>
              <a:off x="6649234" y="1642428"/>
              <a:ext cx="76478" cy="20211"/>
            </a:xfrm>
            <a:custGeom>
              <a:avLst/>
              <a:gdLst/>
              <a:ahLst/>
              <a:cxnLst/>
              <a:rect l="l" t="t" r="r" b="b"/>
              <a:pathLst>
                <a:path w="1139" h="301" extrusionOk="0">
                  <a:moveTo>
                    <a:pt x="51" y="0"/>
                  </a:moveTo>
                  <a:lnTo>
                    <a:pt x="1" y="88"/>
                  </a:lnTo>
                  <a:cubicBezTo>
                    <a:pt x="213" y="225"/>
                    <a:pt x="463" y="300"/>
                    <a:pt x="726" y="300"/>
                  </a:cubicBezTo>
                  <a:cubicBezTo>
                    <a:pt x="863" y="300"/>
                    <a:pt x="1001" y="275"/>
                    <a:pt x="1138" y="225"/>
                  </a:cubicBezTo>
                  <a:lnTo>
                    <a:pt x="1101" y="138"/>
                  </a:lnTo>
                  <a:cubicBezTo>
                    <a:pt x="978" y="177"/>
                    <a:pt x="850" y="197"/>
                    <a:pt x="723" y="197"/>
                  </a:cubicBezTo>
                  <a:cubicBezTo>
                    <a:pt x="488" y="197"/>
                    <a:pt x="254" y="130"/>
                    <a:pt x="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3"/>
            <p:cNvSpPr/>
            <p:nvPr/>
          </p:nvSpPr>
          <p:spPr>
            <a:xfrm>
              <a:off x="5679258" y="1714609"/>
              <a:ext cx="474178" cy="516076"/>
            </a:xfrm>
            <a:custGeom>
              <a:avLst/>
              <a:gdLst/>
              <a:ahLst/>
              <a:cxnLst/>
              <a:rect l="l" t="t" r="r" b="b"/>
              <a:pathLst>
                <a:path w="7062" h="7686" extrusionOk="0">
                  <a:moveTo>
                    <a:pt x="1" y="0"/>
                  </a:moveTo>
                  <a:lnTo>
                    <a:pt x="338" y="4574"/>
                  </a:lnTo>
                  <a:lnTo>
                    <a:pt x="7061" y="7686"/>
                  </a:lnTo>
                  <a:lnTo>
                    <a:pt x="6961" y="3162"/>
                  </a:lnTo>
                  <a:lnTo>
                    <a:pt x="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3"/>
            <p:cNvSpPr/>
            <p:nvPr/>
          </p:nvSpPr>
          <p:spPr>
            <a:xfrm>
              <a:off x="5738825" y="1960500"/>
              <a:ext cx="125950" cy="138325"/>
            </a:xfrm>
            <a:custGeom>
              <a:avLst/>
              <a:gdLst/>
              <a:ahLst/>
              <a:cxnLst/>
              <a:rect l="l" t="t" r="r" b="b"/>
              <a:pathLst>
                <a:path w="1876" h="1987" extrusionOk="0">
                  <a:moveTo>
                    <a:pt x="971" y="0"/>
                  </a:moveTo>
                  <a:cubicBezTo>
                    <a:pt x="855" y="0"/>
                    <a:pt x="743" y="33"/>
                    <a:pt x="651" y="112"/>
                  </a:cubicBezTo>
                  <a:cubicBezTo>
                    <a:pt x="551" y="212"/>
                    <a:pt x="476" y="350"/>
                    <a:pt x="451" y="487"/>
                  </a:cubicBezTo>
                  <a:cubicBezTo>
                    <a:pt x="400" y="651"/>
                    <a:pt x="357" y="824"/>
                    <a:pt x="322" y="991"/>
                  </a:cubicBezTo>
                  <a:lnTo>
                    <a:pt x="322" y="991"/>
                  </a:lnTo>
                  <a:cubicBezTo>
                    <a:pt x="363" y="750"/>
                    <a:pt x="357" y="501"/>
                    <a:pt x="313" y="262"/>
                  </a:cubicBezTo>
                  <a:cubicBezTo>
                    <a:pt x="288" y="200"/>
                    <a:pt x="238" y="125"/>
                    <a:pt x="176" y="125"/>
                  </a:cubicBezTo>
                  <a:cubicBezTo>
                    <a:pt x="113" y="137"/>
                    <a:pt x="88" y="200"/>
                    <a:pt x="76" y="262"/>
                  </a:cubicBezTo>
                  <a:cubicBezTo>
                    <a:pt x="1" y="662"/>
                    <a:pt x="26" y="1062"/>
                    <a:pt x="176" y="1437"/>
                  </a:cubicBezTo>
                  <a:lnTo>
                    <a:pt x="1688" y="1987"/>
                  </a:lnTo>
                  <a:cubicBezTo>
                    <a:pt x="1775" y="1812"/>
                    <a:pt x="1825" y="1637"/>
                    <a:pt x="1850" y="1449"/>
                  </a:cubicBezTo>
                  <a:cubicBezTo>
                    <a:pt x="1875" y="1024"/>
                    <a:pt x="1838" y="562"/>
                    <a:pt x="1551" y="250"/>
                  </a:cubicBezTo>
                  <a:cubicBezTo>
                    <a:pt x="1413" y="112"/>
                    <a:pt x="1186" y="0"/>
                    <a:pt x="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3"/>
            <p:cNvSpPr/>
            <p:nvPr/>
          </p:nvSpPr>
          <p:spPr>
            <a:xfrm>
              <a:off x="5734652" y="1957271"/>
              <a:ext cx="133484" cy="138319"/>
            </a:xfrm>
            <a:custGeom>
              <a:avLst/>
              <a:gdLst/>
              <a:ahLst/>
              <a:cxnLst/>
              <a:rect l="l" t="t" r="r" b="b"/>
              <a:pathLst>
                <a:path w="1988" h="2060" extrusionOk="0">
                  <a:moveTo>
                    <a:pt x="1017" y="0"/>
                  </a:moveTo>
                  <a:cubicBezTo>
                    <a:pt x="891" y="0"/>
                    <a:pt x="767" y="36"/>
                    <a:pt x="663" y="123"/>
                  </a:cubicBezTo>
                  <a:cubicBezTo>
                    <a:pt x="550" y="235"/>
                    <a:pt x="488" y="373"/>
                    <a:pt x="450" y="523"/>
                  </a:cubicBezTo>
                  <a:cubicBezTo>
                    <a:pt x="450" y="448"/>
                    <a:pt x="438" y="373"/>
                    <a:pt x="413" y="298"/>
                  </a:cubicBezTo>
                  <a:cubicBezTo>
                    <a:pt x="375" y="185"/>
                    <a:pt x="313" y="123"/>
                    <a:pt x="238" y="123"/>
                  </a:cubicBezTo>
                  <a:cubicBezTo>
                    <a:pt x="175" y="135"/>
                    <a:pt x="113" y="160"/>
                    <a:pt x="75" y="298"/>
                  </a:cubicBezTo>
                  <a:cubicBezTo>
                    <a:pt x="0" y="698"/>
                    <a:pt x="38" y="1122"/>
                    <a:pt x="175" y="1510"/>
                  </a:cubicBezTo>
                  <a:lnTo>
                    <a:pt x="275" y="1472"/>
                  </a:lnTo>
                  <a:cubicBezTo>
                    <a:pt x="138" y="1097"/>
                    <a:pt x="100" y="710"/>
                    <a:pt x="175" y="323"/>
                  </a:cubicBezTo>
                  <a:cubicBezTo>
                    <a:pt x="175" y="298"/>
                    <a:pt x="213" y="223"/>
                    <a:pt x="238" y="223"/>
                  </a:cubicBezTo>
                  <a:cubicBezTo>
                    <a:pt x="275" y="223"/>
                    <a:pt x="300" y="273"/>
                    <a:pt x="313" y="323"/>
                  </a:cubicBezTo>
                  <a:cubicBezTo>
                    <a:pt x="375" y="585"/>
                    <a:pt x="363" y="872"/>
                    <a:pt x="300" y="1135"/>
                  </a:cubicBezTo>
                  <a:lnTo>
                    <a:pt x="400" y="1160"/>
                  </a:lnTo>
                  <a:cubicBezTo>
                    <a:pt x="450" y="960"/>
                    <a:pt x="500" y="748"/>
                    <a:pt x="563" y="548"/>
                  </a:cubicBezTo>
                  <a:cubicBezTo>
                    <a:pt x="588" y="423"/>
                    <a:pt x="650" y="298"/>
                    <a:pt x="738" y="198"/>
                  </a:cubicBezTo>
                  <a:cubicBezTo>
                    <a:pt x="822" y="126"/>
                    <a:pt x="923" y="97"/>
                    <a:pt x="1027" y="97"/>
                  </a:cubicBezTo>
                  <a:cubicBezTo>
                    <a:pt x="1232" y="97"/>
                    <a:pt x="1451" y="211"/>
                    <a:pt x="1575" y="335"/>
                  </a:cubicBezTo>
                  <a:cubicBezTo>
                    <a:pt x="1800" y="573"/>
                    <a:pt x="1887" y="960"/>
                    <a:pt x="1850" y="1485"/>
                  </a:cubicBezTo>
                  <a:cubicBezTo>
                    <a:pt x="1837" y="1672"/>
                    <a:pt x="1788" y="1835"/>
                    <a:pt x="1713" y="2010"/>
                  </a:cubicBezTo>
                  <a:lnTo>
                    <a:pt x="1788" y="2060"/>
                  </a:lnTo>
                  <a:cubicBezTo>
                    <a:pt x="1875" y="1885"/>
                    <a:pt x="1937" y="1697"/>
                    <a:pt x="1950" y="1497"/>
                  </a:cubicBezTo>
                  <a:cubicBezTo>
                    <a:pt x="1987" y="935"/>
                    <a:pt x="1887" y="535"/>
                    <a:pt x="1638" y="273"/>
                  </a:cubicBezTo>
                  <a:cubicBezTo>
                    <a:pt x="1499" y="126"/>
                    <a:pt x="1254" y="0"/>
                    <a:pt x="10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3"/>
            <p:cNvSpPr/>
            <p:nvPr/>
          </p:nvSpPr>
          <p:spPr>
            <a:xfrm>
              <a:off x="6089581" y="2297830"/>
              <a:ext cx="864358" cy="656141"/>
            </a:xfrm>
            <a:custGeom>
              <a:avLst/>
              <a:gdLst/>
              <a:ahLst/>
              <a:cxnLst/>
              <a:rect l="l" t="t" r="r" b="b"/>
              <a:pathLst>
                <a:path w="12873" h="9772" extrusionOk="0">
                  <a:moveTo>
                    <a:pt x="7999" y="1"/>
                  </a:moveTo>
                  <a:cubicBezTo>
                    <a:pt x="7644" y="1"/>
                    <a:pt x="7289" y="29"/>
                    <a:pt x="6936" y="87"/>
                  </a:cubicBezTo>
                  <a:cubicBezTo>
                    <a:pt x="4874" y="424"/>
                    <a:pt x="2900" y="1736"/>
                    <a:pt x="1675" y="3598"/>
                  </a:cubicBezTo>
                  <a:cubicBezTo>
                    <a:pt x="538" y="5323"/>
                    <a:pt x="1" y="7522"/>
                    <a:pt x="163" y="9772"/>
                  </a:cubicBezTo>
                  <a:lnTo>
                    <a:pt x="563" y="9747"/>
                  </a:lnTo>
                  <a:cubicBezTo>
                    <a:pt x="400" y="7585"/>
                    <a:pt x="913" y="5473"/>
                    <a:pt x="2013" y="3823"/>
                  </a:cubicBezTo>
                  <a:cubicBezTo>
                    <a:pt x="3175" y="2049"/>
                    <a:pt x="5037" y="799"/>
                    <a:pt x="6999" y="487"/>
                  </a:cubicBezTo>
                  <a:cubicBezTo>
                    <a:pt x="7331" y="432"/>
                    <a:pt x="7666" y="406"/>
                    <a:pt x="8001" y="406"/>
                  </a:cubicBezTo>
                  <a:cubicBezTo>
                    <a:pt x="9743" y="406"/>
                    <a:pt x="11461" y="1124"/>
                    <a:pt x="12572" y="2361"/>
                  </a:cubicBezTo>
                  <a:lnTo>
                    <a:pt x="12872" y="2099"/>
                  </a:lnTo>
                  <a:cubicBezTo>
                    <a:pt x="11686" y="776"/>
                    <a:pt x="9857" y="1"/>
                    <a:pt x="79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8" name="Google Shape;2548;p73"/>
          <p:cNvGrpSpPr/>
          <p:nvPr/>
        </p:nvGrpSpPr>
        <p:grpSpPr>
          <a:xfrm>
            <a:off x="5004260" y="951476"/>
            <a:ext cx="649561" cy="450610"/>
            <a:chOff x="5377172" y="1129776"/>
            <a:chExt cx="649561" cy="450610"/>
          </a:xfrm>
        </p:grpSpPr>
        <p:sp>
          <p:nvSpPr>
            <p:cNvPr id="2549" name="Google Shape;2549;p73"/>
            <p:cNvSpPr/>
            <p:nvPr/>
          </p:nvSpPr>
          <p:spPr>
            <a:xfrm>
              <a:off x="5377172" y="1129776"/>
              <a:ext cx="649561" cy="450610"/>
            </a:xfrm>
            <a:custGeom>
              <a:avLst/>
              <a:gdLst/>
              <a:ahLst/>
              <a:cxnLst/>
              <a:rect l="l" t="t" r="r" b="b"/>
              <a:pathLst>
                <a:path w="9674" h="6711" extrusionOk="0">
                  <a:moveTo>
                    <a:pt x="688" y="0"/>
                  </a:moveTo>
                  <a:cubicBezTo>
                    <a:pt x="313" y="0"/>
                    <a:pt x="1" y="312"/>
                    <a:pt x="1" y="687"/>
                  </a:cubicBezTo>
                  <a:lnTo>
                    <a:pt x="1" y="4986"/>
                  </a:lnTo>
                  <a:cubicBezTo>
                    <a:pt x="1" y="5361"/>
                    <a:pt x="313" y="5674"/>
                    <a:pt x="688" y="5674"/>
                  </a:cubicBezTo>
                  <a:lnTo>
                    <a:pt x="8499" y="5674"/>
                  </a:lnTo>
                  <a:lnTo>
                    <a:pt x="9673" y="6711"/>
                  </a:lnTo>
                  <a:lnTo>
                    <a:pt x="9673" y="687"/>
                  </a:lnTo>
                  <a:cubicBezTo>
                    <a:pt x="9673" y="312"/>
                    <a:pt x="9361" y="0"/>
                    <a:pt x="8986"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3"/>
            <p:cNvSpPr/>
            <p:nvPr/>
          </p:nvSpPr>
          <p:spPr>
            <a:xfrm>
              <a:off x="5584678" y="1216191"/>
              <a:ext cx="245885" cy="225741"/>
            </a:xfrm>
            <a:custGeom>
              <a:avLst/>
              <a:gdLst/>
              <a:ahLst/>
              <a:cxnLst/>
              <a:rect l="l" t="t" r="r" b="b"/>
              <a:pathLst>
                <a:path w="3662" h="3362" extrusionOk="0">
                  <a:moveTo>
                    <a:pt x="775" y="275"/>
                  </a:moveTo>
                  <a:cubicBezTo>
                    <a:pt x="1075" y="275"/>
                    <a:pt x="1200" y="600"/>
                    <a:pt x="1200" y="1000"/>
                  </a:cubicBezTo>
                  <a:cubicBezTo>
                    <a:pt x="1200" y="1425"/>
                    <a:pt x="1050" y="1737"/>
                    <a:pt x="775" y="1737"/>
                  </a:cubicBezTo>
                  <a:cubicBezTo>
                    <a:pt x="500" y="1737"/>
                    <a:pt x="350" y="1425"/>
                    <a:pt x="350" y="1000"/>
                  </a:cubicBezTo>
                  <a:cubicBezTo>
                    <a:pt x="350" y="600"/>
                    <a:pt x="500" y="275"/>
                    <a:pt x="775" y="275"/>
                  </a:cubicBezTo>
                  <a:close/>
                  <a:moveTo>
                    <a:pt x="787" y="0"/>
                  </a:moveTo>
                  <a:cubicBezTo>
                    <a:pt x="362" y="0"/>
                    <a:pt x="0" y="363"/>
                    <a:pt x="0" y="1025"/>
                  </a:cubicBezTo>
                  <a:cubicBezTo>
                    <a:pt x="13" y="1675"/>
                    <a:pt x="337" y="2000"/>
                    <a:pt x="762" y="2000"/>
                  </a:cubicBezTo>
                  <a:cubicBezTo>
                    <a:pt x="1187" y="2000"/>
                    <a:pt x="1537" y="1662"/>
                    <a:pt x="1537" y="975"/>
                  </a:cubicBezTo>
                  <a:cubicBezTo>
                    <a:pt x="1537" y="350"/>
                    <a:pt x="1237" y="0"/>
                    <a:pt x="787" y="0"/>
                  </a:cubicBezTo>
                  <a:close/>
                  <a:moveTo>
                    <a:pt x="2887" y="1612"/>
                  </a:moveTo>
                  <a:cubicBezTo>
                    <a:pt x="3199" y="1612"/>
                    <a:pt x="3312" y="1950"/>
                    <a:pt x="3312" y="2337"/>
                  </a:cubicBezTo>
                  <a:cubicBezTo>
                    <a:pt x="3312" y="2774"/>
                    <a:pt x="3162" y="3087"/>
                    <a:pt x="2887" y="3087"/>
                  </a:cubicBezTo>
                  <a:cubicBezTo>
                    <a:pt x="2624" y="3087"/>
                    <a:pt x="2462" y="2762"/>
                    <a:pt x="2462" y="2350"/>
                  </a:cubicBezTo>
                  <a:lnTo>
                    <a:pt x="2474" y="2350"/>
                  </a:lnTo>
                  <a:cubicBezTo>
                    <a:pt x="2474" y="1937"/>
                    <a:pt x="2624" y="1612"/>
                    <a:pt x="2887" y="1612"/>
                  </a:cubicBezTo>
                  <a:close/>
                  <a:moveTo>
                    <a:pt x="2899" y="1350"/>
                  </a:moveTo>
                  <a:cubicBezTo>
                    <a:pt x="2474" y="1350"/>
                    <a:pt x="2112" y="1725"/>
                    <a:pt x="2112" y="2375"/>
                  </a:cubicBezTo>
                  <a:cubicBezTo>
                    <a:pt x="2124" y="3024"/>
                    <a:pt x="2449" y="3349"/>
                    <a:pt x="2874" y="3349"/>
                  </a:cubicBezTo>
                  <a:cubicBezTo>
                    <a:pt x="3299" y="3349"/>
                    <a:pt x="3662" y="3012"/>
                    <a:pt x="3662" y="2325"/>
                  </a:cubicBezTo>
                  <a:cubicBezTo>
                    <a:pt x="3662" y="1700"/>
                    <a:pt x="3362" y="1350"/>
                    <a:pt x="2899" y="1350"/>
                  </a:cubicBezTo>
                  <a:close/>
                  <a:moveTo>
                    <a:pt x="2649" y="0"/>
                  </a:moveTo>
                  <a:lnTo>
                    <a:pt x="737" y="3362"/>
                  </a:lnTo>
                  <a:lnTo>
                    <a:pt x="1012" y="3362"/>
                  </a:lnTo>
                  <a:lnTo>
                    <a:pt x="29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1" name="Google Shape;2551;p73"/>
          <p:cNvGrpSpPr/>
          <p:nvPr/>
        </p:nvGrpSpPr>
        <p:grpSpPr>
          <a:xfrm>
            <a:off x="6907143" y="678234"/>
            <a:ext cx="621024" cy="393604"/>
            <a:chOff x="6996643" y="936734"/>
            <a:chExt cx="621024" cy="393604"/>
          </a:xfrm>
        </p:grpSpPr>
        <p:sp>
          <p:nvSpPr>
            <p:cNvPr id="2552" name="Google Shape;2552;p73"/>
            <p:cNvSpPr/>
            <p:nvPr/>
          </p:nvSpPr>
          <p:spPr>
            <a:xfrm>
              <a:off x="6996643" y="936734"/>
              <a:ext cx="621024" cy="393604"/>
            </a:xfrm>
            <a:custGeom>
              <a:avLst/>
              <a:gdLst/>
              <a:ahLst/>
              <a:cxnLst/>
              <a:rect l="l" t="t" r="r" b="b"/>
              <a:pathLst>
                <a:path w="9249" h="5862" extrusionOk="0">
                  <a:moveTo>
                    <a:pt x="625" y="1"/>
                  </a:moveTo>
                  <a:cubicBezTo>
                    <a:pt x="288" y="1"/>
                    <a:pt x="13" y="251"/>
                    <a:pt x="1" y="588"/>
                  </a:cubicBezTo>
                  <a:lnTo>
                    <a:pt x="1" y="5862"/>
                  </a:lnTo>
                  <a:lnTo>
                    <a:pt x="1088" y="4974"/>
                  </a:lnTo>
                  <a:lnTo>
                    <a:pt x="8623" y="4974"/>
                  </a:lnTo>
                  <a:cubicBezTo>
                    <a:pt x="8961" y="4974"/>
                    <a:pt x="9236" y="4712"/>
                    <a:pt x="9248" y="4387"/>
                  </a:cubicBezTo>
                  <a:lnTo>
                    <a:pt x="9248" y="588"/>
                  </a:lnTo>
                  <a:cubicBezTo>
                    <a:pt x="9236" y="251"/>
                    <a:pt x="8961" y="1"/>
                    <a:pt x="8623"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3"/>
            <p:cNvSpPr/>
            <p:nvPr/>
          </p:nvSpPr>
          <p:spPr>
            <a:xfrm>
              <a:off x="7254278" y="1017241"/>
              <a:ext cx="121734" cy="168064"/>
            </a:xfrm>
            <a:custGeom>
              <a:avLst/>
              <a:gdLst/>
              <a:ahLst/>
              <a:cxnLst/>
              <a:rect l="l" t="t" r="r" b="b"/>
              <a:pathLst>
                <a:path w="1813" h="2503" extrusionOk="0">
                  <a:moveTo>
                    <a:pt x="1257" y="1"/>
                  </a:moveTo>
                  <a:cubicBezTo>
                    <a:pt x="986" y="1"/>
                    <a:pt x="740" y="112"/>
                    <a:pt x="550" y="314"/>
                  </a:cubicBezTo>
                  <a:cubicBezTo>
                    <a:pt x="387" y="476"/>
                    <a:pt x="287" y="701"/>
                    <a:pt x="237" y="939"/>
                  </a:cubicBezTo>
                  <a:lnTo>
                    <a:pt x="0" y="939"/>
                  </a:lnTo>
                  <a:lnTo>
                    <a:pt x="0" y="1126"/>
                  </a:lnTo>
                  <a:lnTo>
                    <a:pt x="212" y="1126"/>
                  </a:lnTo>
                  <a:cubicBezTo>
                    <a:pt x="212" y="1176"/>
                    <a:pt x="212" y="1226"/>
                    <a:pt x="212" y="1289"/>
                  </a:cubicBezTo>
                  <a:lnTo>
                    <a:pt x="212" y="1351"/>
                  </a:lnTo>
                  <a:lnTo>
                    <a:pt x="0" y="1351"/>
                  </a:lnTo>
                  <a:lnTo>
                    <a:pt x="0" y="1526"/>
                  </a:lnTo>
                  <a:lnTo>
                    <a:pt x="225" y="1526"/>
                  </a:lnTo>
                  <a:cubicBezTo>
                    <a:pt x="250" y="1764"/>
                    <a:pt x="350" y="1988"/>
                    <a:pt x="500" y="2176"/>
                  </a:cubicBezTo>
                  <a:cubicBezTo>
                    <a:pt x="679" y="2379"/>
                    <a:pt x="937" y="2502"/>
                    <a:pt x="1210" y="2502"/>
                  </a:cubicBezTo>
                  <a:cubicBezTo>
                    <a:pt x="1223" y="2502"/>
                    <a:pt x="1237" y="2501"/>
                    <a:pt x="1250" y="2501"/>
                  </a:cubicBezTo>
                  <a:cubicBezTo>
                    <a:pt x="1267" y="2502"/>
                    <a:pt x="1284" y="2502"/>
                    <a:pt x="1301" y="2502"/>
                  </a:cubicBezTo>
                  <a:cubicBezTo>
                    <a:pt x="1483" y="2502"/>
                    <a:pt x="1663" y="2442"/>
                    <a:pt x="1812" y="2351"/>
                  </a:cubicBezTo>
                  <a:lnTo>
                    <a:pt x="1762" y="2113"/>
                  </a:lnTo>
                  <a:cubicBezTo>
                    <a:pt x="1625" y="2188"/>
                    <a:pt x="1462" y="2226"/>
                    <a:pt x="1312" y="2238"/>
                  </a:cubicBezTo>
                  <a:cubicBezTo>
                    <a:pt x="1112" y="2238"/>
                    <a:pt x="925" y="2163"/>
                    <a:pt x="775" y="2013"/>
                  </a:cubicBezTo>
                  <a:cubicBezTo>
                    <a:pt x="662" y="1876"/>
                    <a:pt x="587" y="1714"/>
                    <a:pt x="575" y="1526"/>
                  </a:cubicBezTo>
                  <a:lnTo>
                    <a:pt x="1637" y="1526"/>
                  </a:lnTo>
                  <a:lnTo>
                    <a:pt x="1637" y="1339"/>
                  </a:lnTo>
                  <a:lnTo>
                    <a:pt x="550" y="1339"/>
                  </a:lnTo>
                  <a:lnTo>
                    <a:pt x="550" y="1276"/>
                  </a:lnTo>
                  <a:lnTo>
                    <a:pt x="550" y="1126"/>
                  </a:lnTo>
                  <a:lnTo>
                    <a:pt x="1625" y="1126"/>
                  </a:lnTo>
                  <a:lnTo>
                    <a:pt x="1625" y="939"/>
                  </a:lnTo>
                  <a:lnTo>
                    <a:pt x="587" y="939"/>
                  </a:lnTo>
                  <a:cubicBezTo>
                    <a:pt x="612" y="764"/>
                    <a:pt x="687" y="601"/>
                    <a:pt x="800" y="464"/>
                  </a:cubicBezTo>
                  <a:cubicBezTo>
                    <a:pt x="927" y="336"/>
                    <a:pt x="1087" y="263"/>
                    <a:pt x="1259" y="263"/>
                  </a:cubicBezTo>
                  <a:cubicBezTo>
                    <a:pt x="1273" y="263"/>
                    <a:pt x="1286" y="263"/>
                    <a:pt x="1300" y="264"/>
                  </a:cubicBezTo>
                  <a:cubicBezTo>
                    <a:pt x="1450" y="264"/>
                    <a:pt x="1587" y="289"/>
                    <a:pt x="1712" y="364"/>
                  </a:cubicBezTo>
                  <a:lnTo>
                    <a:pt x="1787" y="114"/>
                  </a:lnTo>
                  <a:cubicBezTo>
                    <a:pt x="1637" y="39"/>
                    <a:pt x="1475" y="1"/>
                    <a:pt x="1300" y="1"/>
                  </a:cubicBezTo>
                  <a:cubicBezTo>
                    <a:pt x="1285" y="1"/>
                    <a:pt x="1271" y="1"/>
                    <a:pt x="12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4" name="Google Shape;2554;p73"/>
          <p:cNvGrpSpPr/>
          <p:nvPr/>
        </p:nvGrpSpPr>
        <p:grpSpPr>
          <a:xfrm>
            <a:off x="7528175" y="1406677"/>
            <a:ext cx="688975" cy="516082"/>
            <a:chOff x="7379450" y="1742677"/>
            <a:chExt cx="688975" cy="516082"/>
          </a:xfrm>
        </p:grpSpPr>
        <p:sp>
          <p:nvSpPr>
            <p:cNvPr id="2555" name="Google Shape;2555;p73"/>
            <p:cNvSpPr/>
            <p:nvPr/>
          </p:nvSpPr>
          <p:spPr>
            <a:xfrm>
              <a:off x="7379450" y="1742677"/>
              <a:ext cx="688975" cy="516082"/>
            </a:xfrm>
            <a:custGeom>
              <a:avLst/>
              <a:gdLst/>
              <a:ahLst/>
              <a:cxnLst/>
              <a:rect l="l" t="t" r="r" b="b"/>
              <a:pathLst>
                <a:path w="10261" h="5925" extrusionOk="0">
                  <a:moveTo>
                    <a:pt x="814" y="1"/>
                  </a:moveTo>
                  <a:cubicBezTo>
                    <a:pt x="387" y="1"/>
                    <a:pt x="25" y="334"/>
                    <a:pt x="13" y="776"/>
                  </a:cubicBezTo>
                  <a:lnTo>
                    <a:pt x="1" y="5925"/>
                  </a:lnTo>
                  <a:lnTo>
                    <a:pt x="1463" y="4750"/>
                  </a:lnTo>
                  <a:lnTo>
                    <a:pt x="9423" y="4750"/>
                  </a:lnTo>
                  <a:cubicBezTo>
                    <a:pt x="9431" y="4750"/>
                    <a:pt x="9439" y="4750"/>
                    <a:pt x="9447" y="4750"/>
                  </a:cubicBezTo>
                  <a:cubicBezTo>
                    <a:pt x="9886" y="4750"/>
                    <a:pt x="10248" y="4417"/>
                    <a:pt x="10260" y="3975"/>
                  </a:cubicBezTo>
                  <a:lnTo>
                    <a:pt x="10260" y="776"/>
                  </a:lnTo>
                  <a:cubicBezTo>
                    <a:pt x="10248" y="334"/>
                    <a:pt x="9886" y="1"/>
                    <a:pt x="9447" y="1"/>
                  </a:cubicBezTo>
                  <a:cubicBezTo>
                    <a:pt x="9439" y="1"/>
                    <a:pt x="9431" y="1"/>
                    <a:pt x="9423" y="1"/>
                  </a:cubicBezTo>
                  <a:lnTo>
                    <a:pt x="838" y="1"/>
                  </a:lnTo>
                  <a:cubicBezTo>
                    <a:pt x="830" y="1"/>
                    <a:pt x="822" y="1"/>
                    <a:pt x="814"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3"/>
            <p:cNvSpPr/>
            <p:nvPr/>
          </p:nvSpPr>
          <p:spPr>
            <a:xfrm>
              <a:off x="7547097" y="1862261"/>
              <a:ext cx="336531" cy="211507"/>
            </a:xfrm>
            <a:custGeom>
              <a:avLst/>
              <a:gdLst/>
              <a:ahLst/>
              <a:cxnLst/>
              <a:rect l="l" t="t" r="r" b="b"/>
              <a:pathLst>
                <a:path w="5012" h="3150" extrusionOk="0">
                  <a:moveTo>
                    <a:pt x="0" y="1"/>
                  </a:moveTo>
                  <a:lnTo>
                    <a:pt x="0" y="3150"/>
                  </a:lnTo>
                  <a:lnTo>
                    <a:pt x="5012" y="3150"/>
                  </a:lnTo>
                  <a:lnTo>
                    <a:pt x="50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3"/>
            <p:cNvSpPr/>
            <p:nvPr/>
          </p:nvSpPr>
          <p:spPr>
            <a:xfrm>
              <a:off x="7545419" y="1859776"/>
              <a:ext cx="339888" cy="112468"/>
            </a:xfrm>
            <a:custGeom>
              <a:avLst/>
              <a:gdLst/>
              <a:ahLst/>
              <a:cxnLst/>
              <a:rect l="l" t="t" r="r" b="b"/>
              <a:pathLst>
                <a:path w="5062" h="1675" extrusionOk="0">
                  <a:moveTo>
                    <a:pt x="50" y="0"/>
                  </a:moveTo>
                  <a:lnTo>
                    <a:pt x="0" y="75"/>
                  </a:lnTo>
                  <a:lnTo>
                    <a:pt x="2537" y="1675"/>
                  </a:lnTo>
                  <a:lnTo>
                    <a:pt x="2562" y="1650"/>
                  </a:lnTo>
                  <a:cubicBezTo>
                    <a:pt x="2737" y="1500"/>
                    <a:pt x="5037" y="100"/>
                    <a:pt x="5062" y="75"/>
                  </a:cubicBezTo>
                  <a:lnTo>
                    <a:pt x="4999" y="0"/>
                  </a:lnTo>
                  <a:cubicBezTo>
                    <a:pt x="4912" y="63"/>
                    <a:pt x="2837" y="1325"/>
                    <a:pt x="2525" y="1562"/>
                  </a:cubicBezTo>
                  <a:lnTo>
                    <a:pt x="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8" name="Google Shape;2558;p73"/>
          <p:cNvSpPr/>
          <p:nvPr/>
        </p:nvSpPr>
        <p:spPr>
          <a:xfrm>
            <a:off x="6025273" y="602590"/>
            <a:ext cx="414553" cy="414553"/>
          </a:xfrm>
          <a:custGeom>
            <a:avLst/>
            <a:gdLst/>
            <a:ahLst/>
            <a:cxnLst/>
            <a:rect l="l" t="t" r="r" b="b"/>
            <a:pathLst>
              <a:path w="6174" h="6174" extrusionOk="0">
                <a:moveTo>
                  <a:pt x="2425" y="0"/>
                </a:moveTo>
                <a:lnTo>
                  <a:pt x="2362" y="1675"/>
                </a:lnTo>
                <a:lnTo>
                  <a:pt x="975" y="737"/>
                </a:lnTo>
                <a:lnTo>
                  <a:pt x="975" y="737"/>
                </a:lnTo>
                <a:lnTo>
                  <a:pt x="1762" y="2224"/>
                </a:lnTo>
                <a:lnTo>
                  <a:pt x="1762" y="2224"/>
                </a:lnTo>
                <a:lnTo>
                  <a:pt x="75" y="2112"/>
                </a:lnTo>
                <a:lnTo>
                  <a:pt x="75" y="2112"/>
                </a:lnTo>
                <a:lnTo>
                  <a:pt x="1513" y="2999"/>
                </a:lnTo>
                <a:lnTo>
                  <a:pt x="0" y="3737"/>
                </a:lnTo>
                <a:lnTo>
                  <a:pt x="1675" y="3799"/>
                </a:lnTo>
                <a:lnTo>
                  <a:pt x="738" y="5199"/>
                </a:lnTo>
                <a:lnTo>
                  <a:pt x="738" y="5199"/>
                </a:lnTo>
                <a:lnTo>
                  <a:pt x="2225" y="4411"/>
                </a:lnTo>
                <a:lnTo>
                  <a:pt x="2112" y="6086"/>
                </a:lnTo>
                <a:lnTo>
                  <a:pt x="3000" y="4661"/>
                </a:lnTo>
                <a:lnTo>
                  <a:pt x="3737" y="6173"/>
                </a:lnTo>
                <a:lnTo>
                  <a:pt x="3799" y="4486"/>
                </a:lnTo>
                <a:lnTo>
                  <a:pt x="5199" y="5424"/>
                </a:lnTo>
                <a:lnTo>
                  <a:pt x="4412" y="3936"/>
                </a:lnTo>
                <a:lnTo>
                  <a:pt x="6086" y="4061"/>
                </a:lnTo>
                <a:lnTo>
                  <a:pt x="4662" y="3162"/>
                </a:lnTo>
                <a:lnTo>
                  <a:pt x="6174" y="2424"/>
                </a:lnTo>
                <a:lnTo>
                  <a:pt x="4487" y="2362"/>
                </a:lnTo>
                <a:lnTo>
                  <a:pt x="5424" y="975"/>
                </a:lnTo>
                <a:lnTo>
                  <a:pt x="3937" y="1762"/>
                </a:lnTo>
                <a:lnTo>
                  <a:pt x="3937" y="1762"/>
                </a:lnTo>
                <a:lnTo>
                  <a:pt x="4062" y="75"/>
                </a:lnTo>
                <a:lnTo>
                  <a:pt x="3162" y="1500"/>
                </a:lnTo>
                <a:lnTo>
                  <a:pt x="24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3"/>
          <p:cNvSpPr/>
          <p:nvPr/>
        </p:nvSpPr>
        <p:spPr>
          <a:xfrm>
            <a:off x="7907925" y="2146428"/>
            <a:ext cx="516069" cy="516069"/>
          </a:xfrm>
          <a:custGeom>
            <a:avLst/>
            <a:gdLst/>
            <a:ahLst/>
            <a:cxnLst/>
            <a:rect l="l" t="t" r="r" b="b"/>
            <a:pathLst>
              <a:path w="6174" h="6174" extrusionOk="0">
                <a:moveTo>
                  <a:pt x="2425" y="0"/>
                </a:moveTo>
                <a:lnTo>
                  <a:pt x="2362" y="1675"/>
                </a:lnTo>
                <a:lnTo>
                  <a:pt x="975" y="737"/>
                </a:lnTo>
                <a:lnTo>
                  <a:pt x="975" y="737"/>
                </a:lnTo>
                <a:lnTo>
                  <a:pt x="1762" y="2224"/>
                </a:lnTo>
                <a:lnTo>
                  <a:pt x="1762" y="2224"/>
                </a:lnTo>
                <a:lnTo>
                  <a:pt x="75" y="2112"/>
                </a:lnTo>
                <a:lnTo>
                  <a:pt x="75" y="2112"/>
                </a:lnTo>
                <a:lnTo>
                  <a:pt x="1513" y="2999"/>
                </a:lnTo>
                <a:lnTo>
                  <a:pt x="0" y="3737"/>
                </a:lnTo>
                <a:lnTo>
                  <a:pt x="1675" y="3799"/>
                </a:lnTo>
                <a:lnTo>
                  <a:pt x="738" y="5199"/>
                </a:lnTo>
                <a:lnTo>
                  <a:pt x="738" y="5199"/>
                </a:lnTo>
                <a:lnTo>
                  <a:pt x="2225" y="4411"/>
                </a:lnTo>
                <a:lnTo>
                  <a:pt x="2112" y="6086"/>
                </a:lnTo>
                <a:lnTo>
                  <a:pt x="3000" y="4661"/>
                </a:lnTo>
                <a:lnTo>
                  <a:pt x="3737" y="6173"/>
                </a:lnTo>
                <a:lnTo>
                  <a:pt x="3799" y="4486"/>
                </a:lnTo>
                <a:lnTo>
                  <a:pt x="5199" y="5424"/>
                </a:lnTo>
                <a:lnTo>
                  <a:pt x="4412" y="3936"/>
                </a:lnTo>
                <a:lnTo>
                  <a:pt x="6086" y="4061"/>
                </a:lnTo>
                <a:lnTo>
                  <a:pt x="4662" y="3162"/>
                </a:lnTo>
                <a:lnTo>
                  <a:pt x="6174" y="2424"/>
                </a:lnTo>
                <a:lnTo>
                  <a:pt x="4487" y="2362"/>
                </a:lnTo>
                <a:lnTo>
                  <a:pt x="5424" y="975"/>
                </a:lnTo>
                <a:lnTo>
                  <a:pt x="3937" y="1762"/>
                </a:lnTo>
                <a:lnTo>
                  <a:pt x="3937" y="1762"/>
                </a:lnTo>
                <a:lnTo>
                  <a:pt x="4062" y="75"/>
                </a:lnTo>
                <a:lnTo>
                  <a:pt x="3162" y="1500"/>
                </a:lnTo>
                <a:lnTo>
                  <a:pt x="2425" y="0"/>
                </a:ln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DM Sans"/>
                <a:ea typeface="DM Sans"/>
                <a:cs typeface="DM Sans"/>
                <a:sym typeface="DM Sans"/>
              </a:rPr>
              <a:t>%</a:t>
            </a:r>
            <a:endParaRPr>
              <a:solidFill>
                <a:schemeClr val="dk1"/>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63"/>
        <p:cNvGrpSpPr/>
        <p:nvPr/>
      </p:nvGrpSpPr>
      <p:grpSpPr>
        <a:xfrm>
          <a:off x="0" y="0"/>
          <a:ext cx="0" cy="0"/>
          <a:chOff x="0" y="0"/>
          <a:chExt cx="0" cy="0"/>
        </a:xfrm>
      </p:grpSpPr>
      <p:sp>
        <p:nvSpPr>
          <p:cNvPr id="2564" name="Google Shape;2564;p74"/>
          <p:cNvSpPr txBox="1">
            <a:spLocks noGrp="1"/>
          </p:cNvSpPr>
          <p:nvPr>
            <p:ph type="body" idx="1"/>
          </p:nvPr>
        </p:nvSpPr>
        <p:spPr>
          <a:xfrm>
            <a:off x="720000" y="1215750"/>
            <a:ext cx="7704000" cy="143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Here’s an assortment of alternative resources whose style fits the one of this template:</a:t>
            </a:r>
            <a:endParaRPr/>
          </a:p>
          <a:p>
            <a:pPr marL="0" lvl="0" indent="0" algn="l" rtl="0">
              <a:spcBef>
                <a:spcPts val="1000"/>
              </a:spcBef>
              <a:spcAft>
                <a:spcPts val="0"/>
              </a:spcAft>
              <a:buNone/>
            </a:pPr>
            <a:r>
              <a:rPr lang="en" sz="2200">
                <a:latin typeface="Lexend ExtraBold"/>
                <a:ea typeface="Lexend ExtraBold"/>
                <a:cs typeface="Lexend ExtraBold"/>
                <a:sym typeface="Lexend ExtraBold"/>
              </a:rPr>
              <a:t>Vectors</a:t>
            </a:r>
            <a:endParaRPr/>
          </a:p>
          <a:p>
            <a:pPr marL="457200" lvl="0" indent="-317500" algn="l" rtl="0">
              <a:spcBef>
                <a:spcPts val="0"/>
              </a:spcBef>
              <a:spcAft>
                <a:spcPts val="0"/>
              </a:spcAft>
              <a:buSzPts val="1400"/>
              <a:buFont typeface="Open Sans"/>
              <a:buChar char="■"/>
            </a:pPr>
            <a:r>
              <a:rPr lang="en">
                <a:uFill>
                  <a:noFill/>
                </a:uFill>
                <a:hlinkClick r:id="rId3"/>
              </a:rPr>
              <a:t>Landing page online shopping theme</a:t>
            </a:r>
            <a:r>
              <a:rPr lang="en"/>
              <a:t> </a:t>
            </a:r>
            <a:endParaRPr/>
          </a:p>
          <a:p>
            <a:pPr marL="457200" lvl="0" indent="-317500" algn="l" rtl="0">
              <a:spcBef>
                <a:spcPts val="0"/>
              </a:spcBef>
              <a:spcAft>
                <a:spcPts val="0"/>
              </a:spcAft>
              <a:buSzPts val="1400"/>
              <a:buChar char="■"/>
            </a:pPr>
            <a:r>
              <a:rPr lang="en">
                <a:uFill>
                  <a:noFill/>
                </a:uFill>
                <a:hlinkClick r:id="rId4"/>
              </a:rPr>
              <a:t>Landing page online shopping design</a:t>
            </a:r>
            <a:r>
              <a:rPr lang="en"/>
              <a:t> </a:t>
            </a:r>
            <a:endParaRPr/>
          </a:p>
          <a:p>
            <a:pPr marL="457200" lvl="0" indent="-317500" algn="l" rtl="0">
              <a:spcBef>
                <a:spcPts val="0"/>
              </a:spcBef>
              <a:spcAft>
                <a:spcPts val="0"/>
              </a:spcAft>
              <a:buSzPts val="1400"/>
              <a:buChar char="■"/>
            </a:pPr>
            <a:r>
              <a:rPr lang="en">
                <a:uFill>
                  <a:noFill/>
                </a:uFill>
                <a:hlinkClick r:id="rId5"/>
              </a:rPr>
              <a:t>Flat design online shopping landing page template style</a:t>
            </a:r>
            <a:r>
              <a:rPr lang="en"/>
              <a:t> </a:t>
            </a:r>
            <a:endParaRPr/>
          </a:p>
        </p:txBody>
      </p:sp>
      <p:sp>
        <p:nvSpPr>
          <p:cNvPr id="2565" name="Google Shape;2565;p7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grpSp>
        <p:nvGrpSpPr>
          <p:cNvPr id="2566" name="Google Shape;2566;p74"/>
          <p:cNvGrpSpPr/>
          <p:nvPr/>
        </p:nvGrpSpPr>
        <p:grpSpPr>
          <a:xfrm>
            <a:off x="720003" y="2817236"/>
            <a:ext cx="2262852" cy="1705473"/>
            <a:chOff x="2136050" y="3145600"/>
            <a:chExt cx="1545875" cy="1165100"/>
          </a:xfrm>
        </p:grpSpPr>
        <p:sp>
          <p:nvSpPr>
            <p:cNvPr id="2567" name="Google Shape;2567;p74"/>
            <p:cNvSpPr/>
            <p:nvPr/>
          </p:nvSpPr>
          <p:spPr>
            <a:xfrm>
              <a:off x="2581250" y="3224100"/>
              <a:ext cx="266200" cy="265875"/>
            </a:xfrm>
            <a:custGeom>
              <a:avLst/>
              <a:gdLst/>
              <a:ahLst/>
              <a:cxnLst/>
              <a:rect l="l" t="t" r="r" b="b"/>
              <a:pathLst>
                <a:path w="10648" h="10635" extrusionOk="0">
                  <a:moveTo>
                    <a:pt x="5324" y="0"/>
                  </a:moveTo>
                  <a:cubicBezTo>
                    <a:pt x="2387" y="0"/>
                    <a:pt x="0" y="2375"/>
                    <a:pt x="0" y="5324"/>
                  </a:cubicBezTo>
                  <a:cubicBezTo>
                    <a:pt x="0" y="8261"/>
                    <a:pt x="2387" y="10635"/>
                    <a:pt x="5324" y="10635"/>
                  </a:cubicBezTo>
                  <a:cubicBezTo>
                    <a:pt x="8261" y="10635"/>
                    <a:pt x="10648" y="8261"/>
                    <a:pt x="10648" y="5324"/>
                  </a:cubicBezTo>
                  <a:cubicBezTo>
                    <a:pt x="10648" y="2375"/>
                    <a:pt x="8261" y="0"/>
                    <a:pt x="53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4"/>
            <p:cNvSpPr/>
            <p:nvPr/>
          </p:nvSpPr>
          <p:spPr>
            <a:xfrm>
              <a:off x="2784625" y="3395600"/>
              <a:ext cx="31275" cy="40650"/>
            </a:xfrm>
            <a:custGeom>
              <a:avLst/>
              <a:gdLst/>
              <a:ahLst/>
              <a:cxnLst/>
              <a:rect l="l" t="t" r="r" b="b"/>
              <a:pathLst>
                <a:path w="1251" h="1626" extrusionOk="0">
                  <a:moveTo>
                    <a:pt x="38" y="1"/>
                  </a:moveTo>
                  <a:lnTo>
                    <a:pt x="1" y="88"/>
                  </a:lnTo>
                  <a:cubicBezTo>
                    <a:pt x="251" y="176"/>
                    <a:pt x="301" y="501"/>
                    <a:pt x="313" y="638"/>
                  </a:cubicBezTo>
                  <a:cubicBezTo>
                    <a:pt x="326" y="688"/>
                    <a:pt x="326" y="726"/>
                    <a:pt x="326" y="776"/>
                  </a:cubicBezTo>
                  <a:cubicBezTo>
                    <a:pt x="326" y="976"/>
                    <a:pt x="376" y="1176"/>
                    <a:pt x="463" y="1351"/>
                  </a:cubicBezTo>
                  <a:cubicBezTo>
                    <a:pt x="588" y="1526"/>
                    <a:pt x="788" y="1626"/>
                    <a:pt x="1001" y="1626"/>
                  </a:cubicBezTo>
                  <a:cubicBezTo>
                    <a:pt x="1075" y="1626"/>
                    <a:pt x="1163" y="1601"/>
                    <a:pt x="1250" y="1563"/>
                  </a:cubicBezTo>
                  <a:lnTo>
                    <a:pt x="1200" y="1476"/>
                  </a:lnTo>
                  <a:cubicBezTo>
                    <a:pt x="1130" y="1505"/>
                    <a:pt x="1057" y="1519"/>
                    <a:pt x="985" y="1519"/>
                  </a:cubicBezTo>
                  <a:cubicBezTo>
                    <a:pt x="812" y="1519"/>
                    <a:pt x="644" y="1438"/>
                    <a:pt x="538" y="1288"/>
                  </a:cubicBezTo>
                  <a:cubicBezTo>
                    <a:pt x="463" y="1126"/>
                    <a:pt x="413" y="951"/>
                    <a:pt x="426" y="763"/>
                  </a:cubicBezTo>
                  <a:cubicBezTo>
                    <a:pt x="413" y="713"/>
                    <a:pt x="413" y="676"/>
                    <a:pt x="413" y="626"/>
                  </a:cubicBezTo>
                  <a:cubicBezTo>
                    <a:pt x="388" y="438"/>
                    <a:pt x="313" y="101"/>
                    <a:pt x="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4"/>
            <p:cNvSpPr/>
            <p:nvPr/>
          </p:nvSpPr>
          <p:spPr>
            <a:xfrm>
              <a:off x="2800250" y="3417175"/>
              <a:ext cx="70625" cy="39700"/>
            </a:xfrm>
            <a:custGeom>
              <a:avLst/>
              <a:gdLst/>
              <a:ahLst/>
              <a:cxnLst/>
              <a:rect l="l" t="t" r="r" b="b"/>
              <a:pathLst>
                <a:path w="2825" h="1588" extrusionOk="0">
                  <a:moveTo>
                    <a:pt x="613" y="0"/>
                  </a:moveTo>
                  <a:lnTo>
                    <a:pt x="1" y="600"/>
                  </a:lnTo>
                  <a:lnTo>
                    <a:pt x="463" y="1337"/>
                  </a:lnTo>
                  <a:lnTo>
                    <a:pt x="2675" y="1587"/>
                  </a:lnTo>
                  <a:lnTo>
                    <a:pt x="2825" y="250"/>
                  </a:lnTo>
                  <a:lnTo>
                    <a:pt x="6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4"/>
            <p:cNvSpPr/>
            <p:nvPr/>
          </p:nvSpPr>
          <p:spPr>
            <a:xfrm>
              <a:off x="2625600" y="3196925"/>
              <a:ext cx="224050" cy="207450"/>
            </a:xfrm>
            <a:custGeom>
              <a:avLst/>
              <a:gdLst/>
              <a:ahLst/>
              <a:cxnLst/>
              <a:rect l="l" t="t" r="r" b="b"/>
              <a:pathLst>
                <a:path w="8962" h="8298" extrusionOk="0">
                  <a:moveTo>
                    <a:pt x="3350" y="0"/>
                  </a:moveTo>
                  <a:lnTo>
                    <a:pt x="3350" y="0"/>
                  </a:lnTo>
                  <a:cubicBezTo>
                    <a:pt x="2350" y="25"/>
                    <a:pt x="1513" y="213"/>
                    <a:pt x="863" y="1300"/>
                  </a:cubicBezTo>
                  <a:cubicBezTo>
                    <a:pt x="501" y="1950"/>
                    <a:pt x="213" y="2637"/>
                    <a:pt x="1" y="3349"/>
                  </a:cubicBezTo>
                  <a:cubicBezTo>
                    <a:pt x="588" y="3499"/>
                    <a:pt x="1201" y="3574"/>
                    <a:pt x="1800" y="3587"/>
                  </a:cubicBezTo>
                  <a:cubicBezTo>
                    <a:pt x="1725" y="3587"/>
                    <a:pt x="1738" y="7985"/>
                    <a:pt x="1738" y="8298"/>
                  </a:cubicBezTo>
                  <a:lnTo>
                    <a:pt x="7224" y="8298"/>
                  </a:lnTo>
                  <a:cubicBezTo>
                    <a:pt x="7224" y="7985"/>
                    <a:pt x="7237" y="3587"/>
                    <a:pt x="7162" y="3587"/>
                  </a:cubicBezTo>
                  <a:cubicBezTo>
                    <a:pt x="7761" y="3574"/>
                    <a:pt x="8361" y="3499"/>
                    <a:pt x="8961" y="3349"/>
                  </a:cubicBezTo>
                  <a:cubicBezTo>
                    <a:pt x="8736" y="2637"/>
                    <a:pt x="8449" y="1950"/>
                    <a:pt x="8099" y="1300"/>
                  </a:cubicBezTo>
                  <a:cubicBezTo>
                    <a:pt x="7449" y="200"/>
                    <a:pt x="6599" y="25"/>
                    <a:pt x="5612" y="0"/>
                  </a:cubicBezTo>
                  <a:lnTo>
                    <a:pt x="5612" y="0"/>
                  </a:lnTo>
                  <a:cubicBezTo>
                    <a:pt x="5624" y="88"/>
                    <a:pt x="5637" y="163"/>
                    <a:pt x="5637" y="238"/>
                  </a:cubicBezTo>
                  <a:cubicBezTo>
                    <a:pt x="5662" y="900"/>
                    <a:pt x="5137" y="1437"/>
                    <a:pt x="4475" y="1437"/>
                  </a:cubicBezTo>
                  <a:cubicBezTo>
                    <a:pt x="3825" y="1437"/>
                    <a:pt x="3300" y="900"/>
                    <a:pt x="3325" y="238"/>
                  </a:cubicBezTo>
                  <a:cubicBezTo>
                    <a:pt x="3325" y="163"/>
                    <a:pt x="3325" y="88"/>
                    <a:pt x="33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4"/>
            <p:cNvSpPr/>
            <p:nvPr/>
          </p:nvSpPr>
          <p:spPr>
            <a:xfrm>
              <a:off x="2668400" y="3250575"/>
              <a:ext cx="11900" cy="37600"/>
            </a:xfrm>
            <a:custGeom>
              <a:avLst/>
              <a:gdLst/>
              <a:ahLst/>
              <a:cxnLst/>
              <a:rect l="l" t="t" r="r" b="b"/>
              <a:pathLst>
                <a:path w="476" h="1504" extrusionOk="0">
                  <a:moveTo>
                    <a:pt x="425" y="0"/>
                  </a:moveTo>
                  <a:cubicBezTo>
                    <a:pt x="405" y="0"/>
                    <a:pt x="386" y="21"/>
                    <a:pt x="376" y="41"/>
                  </a:cubicBezTo>
                  <a:lnTo>
                    <a:pt x="13" y="1441"/>
                  </a:lnTo>
                  <a:cubicBezTo>
                    <a:pt x="1" y="1478"/>
                    <a:pt x="13" y="1503"/>
                    <a:pt x="51" y="1503"/>
                  </a:cubicBezTo>
                  <a:lnTo>
                    <a:pt x="63" y="1503"/>
                  </a:lnTo>
                  <a:cubicBezTo>
                    <a:pt x="76" y="1503"/>
                    <a:pt x="101" y="1491"/>
                    <a:pt x="113" y="1466"/>
                  </a:cubicBezTo>
                  <a:lnTo>
                    <a:pt x="476" y="66"/>
                  </a:lnTo>
                  <a:cubicBezTo>
                    <a:pt x="476" y="41"/>
                    <a:pt x="463" y="16"/>
                    <a:pt x="438" y="4"/>
                  </a:cubicBezTo>
                  <a:cubicBezTo>
                    <a:pt x="434" y="1"/>
                    <a:pt x="429" y="0"/>
                    <a:pt x="4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4"/>
            <p:cNvSpPr/>
            <p:nvPr/>
          </p:nvSpPr>
          <p:spPr>
            <a:xfrm>
              <a:off x="2790200" y="3253575"/>
              <a:ext cx="16325" cy="33975"/>
            </a:xfrm>
            <a:custGeom>
              <a:avLst/>
              <a:gdLst/>
              <a:ahLst/>
              <a:cxnLst/>
              <a:rect l="l" t="t" r="r" b="b"/>
              <a:pathLst>
                <a:path w="653" h="1359" extrusionOk="0">
                  <a:moveTo>
                    <a:pt x="65" y="1"/>
                  </a:moveTo>
                  <a:cubicBezTo>
                    <a:pt x="32" y="1"/>
                    <a:pt x="1" y="39"/>
                    <a:pt x="28" y="83"/>
                  </a:cubicBezTo>
                  <a:cubicBezTo>
                    <a:pt x="290" y="458"/>
                    <a:pt x="465" y="871"/>
                    <a:pt x="553" y="1321"/>
                  </a:cubicBezTo>
                  <a:cubicBezTo>
                    <a:pt x="565" y="1346"/>
                    <a:pt x="578" y="1358"/>
                    <a:pt x="603" y="1358"/>
                  </a:cubicBezTo>
                  <a:lnTo>
                    <a:pt x="615" y="1358"/>
                  </a:lnTo>
                  <a:cubicBezTo>
                    <a:pt x="640" y="1358"/>
                    <a:pt x="653" y="1321"/>
                    <a:pt x="653" y="1296"/>
                  </a:cubicBezTo>
                  <a:cubicBezTo>
                    <a:pt x="565" y="846"/>
                    <a:pt x="378" y="408"/>
                    <a:pt x="103" y="21"/>
                  </a:cubicBezTo>
                  <a:cubicBezTo>
                    <a:pt x="92" y="7"/>
                    <a:pt x="78"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4"/>
            <p:cNvSpPr/>
            <p:nvPr/>
          </p:nvSpPr>
          <p:spPr>
            <a:xfrm>
              <a:off x="2581250" y="3245650"/>
              <a:ext cx="224025" cy="207475"/>
            </a:xfrm>
            <a:custGeom>
              <a:avLst/>
              <a:gdLst/>
              <a:ahLst/>
              <a:cxnLst/>
              <a:rect l="l" t="t" r="r" b="b"/>
              <a:pathLst>
                <a:path w="8961" h="8299" extrusionOk="0">
                  <a:moveTo>
                    <a:pt x="3350" y="1"/>
                  </a:moveTo>
                  <a:lnTo>
                    <a:pt x="3350" y="1"/>
                  </a:lnTo>
                  <a:cubicBezTo>
                    <a:pt x="2362" y="26"/>
                    <a:pt x="1513" y="213"/>
                    <a:pt x="863" y="1300"/>
                  </a:cubicBezTo>
                  <a:cubicBezTo>
                    <a:pt x="500" y="1950"/>
                    <a:pt x="213" y="2637"/>
                    <a:pt x="0" y="3362"/>
                  </a:cubicBezTo>
                  <a:cubicBezTo>
                    <a:pt x="588" y="3500"/>
                    <a:pt x="1188" y="3575"/>
                    <a:pt x="1800" y="3587"/>
                  </a:cubicBezTo>
                  <a:cubicBezTo>
                    <a:pt x="1725" y="3587"/>
                    <a:pt x="1737" y="7986"/>
                    <a:pt x="1737" y="8298"/>
                  </a:cubicBezTo>
                  <a:lnTo>
                    <a:pt x="7224" y="8298"/>
                  </a:lnTo>
                  <a:cubicBezTo>
                    <a:pt x="7224" y="7986"/>
                    <a:pt x="7249" y="3587"/>
                    <a:pt x="7161" y="3587"/>
                  </a:cubicBezTo>
                  <a:cubicBezTo>
                    <a:pt x="7773" y="3575"/>
                    <a:pt x="8373" y="3500"/>
                    <a:pt x="8961" y="3362"/>
                  </a:cubicBezTo>
                  <a:cubicBezTo>
                    <a:pt x="8748" y="2637"/>
                    <a:pt x="8461" y="1950"/>
                    <a:pt x="8098" y="1300"/>
                  </a:cubicBezTo>
                  <a:cubicBezTo>
                    <a:pt x="7448" y="213"/>
                    <a:pt x="6599" y="26"/>
                    <a:pt x="5611" y="1"/>
                  </a:cubicBezTo>
                  <a:lnTo>
                    <a:pt x="5611" y="1"/>
                  </a:lnTo>
                  <a:cubicBezTo>
                    <a:pt x="5624" y="88"/>
                    <a:pt x="5636" y="163"/>
                    <a:pt x="5636" y="238"/>
                  </a:cubicBezTo>
                  <a:cubicBezTo>
                    <a:pt x="5661" y="900"/>
                    <a:pt x="5137" y="1438"/>
                    <a:pt x="4487" y="1438"/>
                  </a:cubicBezTo>
                  <a:cubicBezTo>
                    <a:pt x="3824" y="1438"/>
                    <a:pt x="3300" y="900"/>
                    <a:pt x="3325" y="238"/>
                  </a:cubicBezTo>
                  <a:cubicBezTo>
                    <a:pt x="3325" y="163"/>
                    <a:pt x="3337" y="88"/>
                    <a:pt x="3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4"/>
            <p:cNvSpPr/>
            <p:nvPr/>
          </p:nvSpPr>
          <p:spPr>
            <a:xfrm>
              <a:off x="2624675" y="3299375"/>
              <a:ext cx="11900" cy="37650"/>
            </a:xfrm>
            <a:custGeom>
              <a:avLst/>
              <a:gdLst/>
              <a:ahLst/>
              <a:cxnLst/>
              <a:rect l="l" t="t" r="r" b="b"/>
              <a:pathLst>
                <a:path w="476" h="1506" extrusionOk="0">
                  <a:moveTo>
                    <a:pt x="425" y="1"/>
                  </a:moveTo>
                  <a:cubicBezTo>
                    <a:pt x="400" y="1"/>
                    <a:pt x="375" y="13"/>
                    <a:pt x="375" y="38"/>
                  </a:cubicBezTo>
                  <a:lnTo>
                    <a:pt x="0" y="1451"/>
                  </a:lnTo>
                  <a:cubicBezTo>
                    <a:pt x="0" y="1476"/>
                    <a:pt x="13" y="1501"/>
                    <a:pt x="38" y="1501"/>
                  </a:cubicBezTo>
                  <a:cubicBezTo>
                    <a:pt x="44" y="1504"/>
                    <a:pt x="50" y="1505"/>
                    <a:pt x="56" y="1505"/>
                  </a:cubicBezTo>
                  <a:cubicBezTo>
                    <a:pt x="75" y="1505"/>
                    <a:pt x="91" y="1491"/>
                    <a:pt x="100" y="1463"/>
                  </a:cubicBezTo>
                  <a:lnTo>
                    <a:pt x="463" y="63"/>
                  </a:lnTo>
                  <a:cubicBezTo>
                    <a:pt x="475" y="38"/>
                    <a:pt x="463" y="13"/>
                    <a:pt x="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4"/>
            <p:cNvSpPr/>
            <p:nvPr/>
          </p:nvSpPr>
          <p:spPr>
            <a:xfrm>
              <a:off x="2746525" y="3302375"/>
              <a:ext cx="16250" cy="33900"/>
            </a:xfrm>
            <a:custGeom>
              <a:avLst/>
              <a:gdLst/>
              <a:ahLst/>
              <a:cxnLst/>
              <a:rect l="l" t="t" r="r" b="b"/>
              <a:pathLst>
                <a:path w="650" h="1356" extrusionOk="0">
                  <a:moveTo>
                    <a:pt x="49" y="1"/>
                  </a:moveTo>
                  <a:cubicBezTo>
                    <a:pt x="41" y="1"/>
                    <a:pt x="32" y="2"/>
                    <a:pt x="25" y="6"/>
                  </a:cubicBezTo>
                  <a:cubicBezTo>
                    <a:pt x="13" y="31"/>
                    <a:pt x="0" y="56"/>
                    <a:pt x="13" y="81"/>
                  </a:cubicBezTo>
                  <a:cubicBezTo>
                    <a:pt x="275" y="456"/>
                    <a:pt x="450" y="868"/>
                    <a:pt x="550" y="1318"/>
                  </a:cubicBezTo>
                  <a:cubicBezTo>
                    <a:pt x="550" y="1343"/>
                    <a:pt x="575" y="1356"/>
                    <a:pt x="600" y="1356"/>
                  </a:cubicBezTo>
                  <a:cubicBezTo>
                    <a:pt x="625" y="1356"/>
                    <a:pt x="650" y="1331"/>
                    <a:pt x="650" y="1293"/>
                  </a:cubicBezTo>
                  <a:cubicBezTo>
                    <a:pt x="550" y="843"/>
                    <a:pt x="363" y="406"/>
                    <a:pt x="100" y="18"/>
                  </a:cubicBezTo>
                  <a:cubicBezTo>
                    <a:pt x="91" y="10"/>
                    <a:pt x="70" y="1"/>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4"/>
            <p:cNvSpPr/>
            <p:nvPr/>
          </p:nvSpPr>
          <p:spPr>
            <a:xfrm>
              <a:off x="3012075" y="3224725"/>
              <a:ext cx="266200" cy="265875"/>
            </a:xfrm>
            <a:custGeom>
              <a:avLst/>
              <a:gdLst/>
              <a:ahLst/>
              <a:cxnLst/>
              <a:rect l="l" t="t" r="r" b="b"/>
              <a:pathLst>
                <a:path w="10648" h="10635" extrusionOk="0">
                  <a:moveTo>
                    <a:pt x="5324" y="0"/>
                  </a:moveTo>
                  <a:cubicBezTo>
                    <a:pt x="2387" y="0"/>
                    <a:pt x="0" y="2375"/>
                    <a:pt x="0" y="5324"/>
                  </a:cubicBezTo>
                  <a:cubicBezTo>
                    <a:pt x="0" y="8261"/>
                    <a:pt x="2387" y="10635"/>
                    <a:pt x="5324" y="10635"/>
                  </a:cubicBezTo>
                  <a:cubicBezTo>
                    <a:pt x="8261" y="10635"/>
                    <a:pt x="10648" y="8261"/>
                    <a:pt x="10648" y="5324"/>
                  </a:cubicBezTo>
                  <a:cubicBezTo>
                    <a:pt x="10648" y="2375"/>
                    <a:pt x="8261" y="0"/>
                    <a:pt x="53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4"/>
            <p:cNvSpPr/>
            <p:nvPr/>
          </p:nvSpPr>
          <p:spPr>
            <a:xfrm>
              <a:off x="3111725" y="3145600"/>
              <a:ext cx="67825" cy="212300"/>
            </a:xfrm>
            <a:custGeom>
              <a:avLst/>
              <a:gdLst/>
              <a:ahLst/>
              <a:cxnLst/>
              <a:rect l="l" t="t" r="r" b="b"/>
              <a:pathLst>
                <a:path w="2713" h="8492" extrusionOk="0">
                  <a:moveTo>
                    <a:pt x="1982" y="1"/>
                  </a:moveTo>
                  <a:cubicBezTo>
                    <a:pt x="1787" y="1"/>
                    <a:pt x="1585" y="109"/>
                    <a:pt x="1463" y="266"/>
                  </a:cubicBezTo>
                  <a:cubicBezTo>
                    <a:pt x="1313" y="504"/>
                    <a:pt x="1226" y="791"/>
                    <a:pt x="1238" y="1078"/>
                  </a:cubicBezTo>
                  <a:cubicBezTo>
                    <a:pt x="1213" y="2066"/>
                    <a:pt x="1063" y="3028"/>
                    <a:pt x="626" y="3915"/>
                  </a:cubicBezTo>
                  <a:cubicBezTo>
                    <a:pt x="438" y="4228"/>
                    <a:pt x="288" y="4565"/>
                    <a:pt x="163" y="4902"/>
                  </a:cubicBezTo>
                  <a:cubicBezTo>
                    <a:pt x="1" y="5477"/>
                    <a:pt x="238" y="6065"/>
                    <a:pt x="451" y="6602"/>
                  </a:cubicBezTo>
                  <a:cubicBezTo>
                    <a:pt x="576" y="6902"/>
                    <a:pt x="663" y="7239"/>
                    <a:pt x="701" y="7577"/>
                  </a:cubicBezTo>
                  <a:cubicBezTo>
                    <a:pt x="713" y="7689"/>
                    <a:pt x="551" y="8339"/>
                    <a:pt x="588" y="8389"/>
                  </a:cubicBezTo>
                  <a:cubicBezTo>
                    <a:pt x="645" y="8461"/>
                    <a:pt x="711" y="8491"/>
                    <a:pt x="783" y="8491"/>
                  </a:cubicBezTo>
                  <a:cubicBezTo>
                    <a:pt x="1122" y="8491"/>
                    <a:pt x="1574" y="7806"/>
                    <a:pt x="1625" y="7589"/>
                  </a:cubicBezTo>
                  <a:cubicBezTo>
                    <a:pt x="1750" y="7077"/>
                    <a:pt x="1575" y="6564"/>
                    <a:pt x="1488" y="6052"/>
                  </a:cubicBezTo>
                  <a:cubicBezTo>
                    <a:pt x="1413" y="5565"/>
                    <a:pt x="1475" y="5065"/>
                    <a:pt x="1675" y="4615"/>
                  </a:cubicBezTo>
                  <a:cubicBezTo>
                    <a:pt x="1875" y="4140"/>
                    <a:pt x="2150" y="3703"/>
                    <a:pt x="2350" y="3215"/>
                  </a:cubicBezTo>
                  <a:cubicBezTo>
                    <a:pt x="2600" y="2615"/>
                    <a:pt x="2713" y="1966"/>
                    <a:pt x="2688" y="1316"/>
                  </a:cubicBezTo>
                  <a:cubicBezTo>
                    <a:pt x="2675" y="966"/>
                    <a:pt x="2550" y="266"/>
                    <a:pt x="2225" y="66"/>
                  </a:cubicBezTo>
                  <a:cubicBezTo>
                    <a:pt x="2150" y="21"/>
                    <a:pt x="2066" y="1"/>
                    <a:pt x="19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4"/>
            <p:cNvSpPr/>
            <p:nvPr/>
          </p:nvSpPr>
          <p:spPr>
            <a:xfrm>
              <a:off x="3065175" y="3207525"/>
              <a:ext cx="82425" cy="150175"/>
            </a:xfrm>
            <a:custGeom>
              <a:avLst/>
              <a:gdLst/>
              <a:ahLst/>
              <a:cxnLst/>
              <a:rect l="l" t="t" r="r" b="b"/>
              <a:pathLst>
                <a:path w="3297" h="6007" extrusionOk="0">
                  <a:moveTo>
                    <a:pt x="604" y="1"/>
                  </a:moveTo>
                  <a:cubicBezTo>
                    <a:pt x="599" y="1"/>
                    <a:pt x="594" y="1"/>
                    <a:pt x="588" y="1"/>
                  </a:cubicBezTo>
                  <a:cubicBezTo>
                    <a:pt x="76" y="38"/>
                    <a:pt x="1" y="826"/>
                    <a:pt x="1" y="1188"/>
                  </a:cubicBezTo>
                  <a:cubicBezTo>
                    <a:pt x="13" y="2050"/>
                    <a:pt x="163" y="2988"/>
                    <a:pt x="676" y="3687"/>
                  </a:cubicBezTo>
                  <a:cubicBezTo>
                    <a:pt x="1013" y="4137"/>
                    <a:pt x="1363" y="4587"/>
                    <a:pt x="1738" y="5012"/>
                  </a:cubicBezTo>
                  <a:cubicBezTo>
                    <a:pt x="1813" y="5100"/>
                    <a:pt x="1888" y="5175"/>
                    <a:pt x="1975" y="5262"/>
                  </a:cubicBezTo>
                  <a:cubicBezTo>
                    <a:pt x="2200" y="5500"/>
                    <a:pt x="2413" y="5949"/>
                    <a:pt x="2775" y="5999"/>
                  </a:cubicBezTo>
                  <a:cubicBezTo>
                    <a:pt x="2805" y="6004"/>
                    <a:pt x="2833" y="6006"/>
                    <a:pt x="2858" y="6006"/>
                  </a:cubicBezTo>
                  <a:cubicBezTo>
                    <a:pt x="3297" y="6006"/>
                    <a:pt x="3054" y="5323"/>
                    <a:pt x="2913" y="5087"/>
                  </a:cubicBezTo>
                  <a:cubicBezTo>
                    <a:pt x="2750" y="4862"/>
                    <a:pt x="2588" y="4650"/>
                    <a:pt x="2388" y="4450"/>
                  </a:cubicBezTo>
                  <a:cubicBezTo>
                    <a:pt x="1813" y="3787"/>
                    <a:pt x="1313" y="3013"/>
                    <a:pt x="1213" y="2138"/>
                  </a:cubicBezTo>
                  <a:cubicBezTo>
                    <a:pt x="1151" y="1638"/>
                    <a:pt x="1213" y="1126"/>
                    <a:pt x="1126" y="626"/>
                  </a:cubicBezTo>
                  <a:cubicBezTo>
                    <a:pt x="1076" y="331"/>
                    <a:pt x="895" y="1"/>
                    <a:pt x="6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4"/>
            <p:cNvSpPr/>
            <p:nvPr/>
          </p:nvSpPr>
          <p:spPr>
            <a:xfrm>
              <a:off x="3152650" y="3244175"/>
              <a:ext cx="73150" cy="100925"/>
            </a:xfrm>
            <a:custGeom>
              <a:avLst/>
              <a:gdLst/>
              <a:ahLst/>
              <a:cxnLst/>
              <a:rect l="l" t="t" r="r" b="b"/>
              <a:pathLst>
                <a:path w="2926" h="4037" extrusionOk="0">
                  <a:moveTo>
                    <a:pt x="2524" y="0"/>
                  </a:moveTo>
                  <a:cubicBezTo>
                    <a:pt x="2438" y="0"/>
                    <a:pt x="2350" y="28"/>
                    <a:pt x="2275" y="85"/>
                  </a:cubicBezTo>
                  <a:cubicBezTo>
                    <a:pt x="1950" y="285"/>
                    <a:pt x="1763" y="709"/>
                    <a:pt x="1550" y="1009"/>
                  </a:cubicBezTo>
                  <a:cubicBezTo>
                    <a:pt x="1301" y="1372"/>
                    <a:pt x="913" y="1447"/>
                    <a:pt x="613" y="1734"/>
                  </a:cubicBezTo>
                  <a:cubicBezTo>
                    <a:pt x="501" y="1847"/>
                    <a:pt x="413" y="1984"/>
                    <a:pt x="351" y="2122"/>
                  </a:cubicBezTo>
                  <a:cubicBezTo>
                    <a:pt x="301" y="2221"/>
                    <a:pt x="251" y="2321"/>
                    <a:pt x="213" y="2421"/>
                  </a:cubicBezTo>
                  <a:cubicBezTo>
                    <a:pt x="63" y="2846"/>
                    <a:pt x="1" y="3296"/>
                    <a:pt x="38" y="3746"/>
                  </a:cubicBezTo>
                  <a:cubicBezTo>
                    <a:pt x="38" y="3947"/>
                    <a:pt x="96" y="4037"/>
                    <a:pt x="175" y="4037"/>
                  </a:cubicBezTo>
                  <a:cubicBezTo>
                    <a:pt x="249" y="4037"/>
                    <a:pt x="342" y="3959"/>
                    <a:pt x="426" y="3821"/>
                  </a:cubicBezTo>
                  <a:cubicBezTo>
                    <a:pt x="738" y="3321"/>
                    <a:pt x="726" y="2696"/>
                    <a:pt x="1226" y="2321"/>
                  </a:cubicBezTo>
                  <a:cubicBezTo>
                    <a:pt x="1588" y="2059"/>
                    <a:pt x="1988" y="1872"/>
                    <a:pt x="2325" y="1572"/>
                  </a:cubicBezTo>
                  <a:cubicBezTo>
                    <a:pt x="2525" y="1409"/>
                    <a:pt x="2675" y="1209"/>
                    <a:pt x="2788" y="984"/>
                  </a:cubicBezTo>
                  <a:cubicBezTo>
                    <a:pt x="2900" y="759"/>
                    <a:pt x="2925" y="497"/>
                    <a:pt x="2863" y="247"/>
                  </a:cubicBezTo>
                  <a:cubicBezTo>
                    <a:pt x="2838" y="185"/>
                    <a:pt x="2813" y="135"/>
                    <a:pt x="2763" y="85"/>
                  </a:cubicBezTo>
                  <a:cubicBezTo>
                    <a:pt x="2694" y="28"/>
                    <a:pt x="2610" y="0"/>
                    <a:pt x="25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4"/>
            <p:cNvSpPr/>
            <p:nvPr/>
          </p:nvSpPr>
          <p:spPr>
            <a:xfrm>
              <a:off x="3080500" y="3345000"/>
              <a:ext cx="114050" cy="108425"/>
            </a:xfrm>
            <a:custGeom>
              <a:avLst/>
              <a:gdLst/>
              <a:ahLst/>
              <a:cxnLst/>
              <a:rect l="l" t="t" r="r" b="b"/>
              <a:pathLst>
                <a:path w="4562" h="4337" extrusionOk="0">
                  <a:moveTo>
                    <a:pt x="0" y="1"/>
                  </a:moveTo>
                  <a:lnTo>
                    <a:pt x="313" y="2587"/>
                  </a:lnTo>
                  <a:cubicBezTo>
                    <a:pt x="425" y="3587"/>
                    <a:pt x="1262" y="4337"/>
                    <a:pt x="2275" y="4337"/>
                  </a:cubicBezTo>
                  <a:lnTo>
                    <a:pt x="2337" y="4337"/>
                  </a:lnTo>
                  <a:cubicBezTo>
                    <a:pt x="3349" y="4337"/>
                    <a:pt x="4199" y="3562"/>
                    <a:pt x="4299" y="2550"/>
                  </a:cubicBezTo>
                  <a:lnTo>
                    <a:pt x="45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4"/>
            <p:cNvSpPr/>
            <p:nvPr/>
          </p:nvSpPr>
          <p:spPr>
            <a:xfrm>
              <a:off x="3068925" y="3324375"/>
              <a:ext cx="137175" cy="27525"/>
            </a:xfrm>
            <a:custGeom>
              <a:avLst/>
              <a:gdLst/>
              <a:ahLst/>
              <a:cxnLst/>
              <a:rect l="l" t="t" r="r" b="b"/>
              <a:pathLst>
                <a:path w="5487" h="1101" extrusionOk="0">
                  <a:moveTo>
                    <a:pt x="1" y="1"/>
                  </a:moveTo>
                  <a:lnTo>
                    <a:pt x="276" y="1100"/>
                  </a:lnTo>
                  <a:lnTo>
                    <a:pt x="5299" y="1100"/>
                  </a:lnTo>
                  <a:lnTo>
                    <a:pt x="54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4"/>
            <p:cNvSpPr/>
            <p:nvPr/>
          </p:nvSpPr>
          <p:spPr>
            <a:xfrm>
              <a:off x="2977700" y="3674275"/>
              <a:ext cx="505825" cy="411175"/>
            </a:xfrm>
            <a:custGeom>
              <a:avLst/>
              <a:gdLst/>
              <a:ahLst/>
              <a:cxnLst/>
              <a:rect l="l" t="t" r="r" b="b"/>
              <a:pathLst>
                <a:path w="20233" h="16447" extrusionOk="0">
                  <a:moveTo>
                    <a:pt x="1675" y="1"/>
                  </a:moveTo>
                  <a:cubicBezTo>
                    <a:pt x="751" y="1"/>
                    <a:pt x="1" y="751"/>
                    <a:pt x="1" y="1676"/>
                  </a:cubicBezTo>
                  <a:lnTo>
                    <a:pt x="1" y="14772"/>
                  </a:lnTo>
                  <a:cubicBezTo>
                    <a:pt x="1" y="15697"/>
                    <a:pt x="751" y="16447"/>
                    <a:pt x="1675" y="16447"/>
                  </a:cubicBezTo>
                  <a:lnTo>
                    <a:pt x="18558" y="16447"/>
                  </a:lnTo>
                  <a:cubicBezTo>
                    <a:pt x="19496" y="16447"/>
                    <a:pt x="20233" y="15697"/>
                    <a:pt x="20233" y="14772"/>
                  </a:cubicBezTo>
                  <a:lnTo>
                    <a:pt x="20233" y="1676"/>
                  </a:lnTo>
                  <a:cubicBezTo>
                    <a:pt x="20233" y="751"/>
                    <a:pt x="19496" y="1"/>
                    <a:pt x="185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4"/>
            <p:cNvSpPr/>
            <p:nvPr/>
          </p:nvSpPr>
          <p:spPr>
            <a:xfrm>
              <a:off x="2473150" y="3674275"/>
              <a:ext cx="505825" cy="411175"/>
            </a:xfrm>
            <a:custGeom>
              <a:avLst/>
              <a:gdLst/>
              <a:ahLst/>
              <a:cxnLst/>
              <a:rect l="l" t="t" r="r" b="b"/>
              <a:pathLst>
                <a:path w="20233" h="16447" extrusionOk="0">
                  <a:moveTo>
                    <a:pt x="1675" y="1"/>
                  </a:moveTo>
                  <a:cubicBezTo>
                    <a:pt x="750" y="1"/>
                    <a:pt x="1" y="751"/>
                    <a:pt x="1" y="1676"/>
                  </a:cubicBezTo>
                  <a:lnTo>
                    <a:pt x="1" y="14772"/>
                  </a:lnTo>
                  <a:cubicBezTo>
                    <a:pt x="1" y="15697"/>
                    <a:pt x="750" y="16447"/>
                    <a:pt x="1675" y="16447"/>
                  </a:cubicBezTo>
                  <a:lnTo>
                    <a:pt x="18558" y="16447"/>
                  </a:lnTo>
                  <a:cubicBezTo>
                    <a:pt x="19483" y="16447"/>
                    <a:pt x="20233" y="15697"/>
                    <a:pt x="20233" y="14772"/>
                  </a:cubicBezTo>
                  <a:lnTo>
                    <a:pt x="20233" y="1676"/>
                  </a:lnTo>
                  <a:cubicBezTo>
                    <a:pt x="20233" y="751"/>
                    <a:pt x="19483" y="1"/>
                    <a:pt x="185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4"/>
            <p:cNvSpPr/>
            <p:nvPr/>
          </p:nvSpPr>
          <p:spPr>
            <a:xfrm>
              <a:off x="2827750" y="3959200"/>
              <a:ext cx="655775" cy="126250"/>
            </a:xfrm>
            <a:custGeom>
              <a:avLst/>
              <a:gdLst/>
              <a:ahLst/>
              <a:cxnLst/>
              <a:rect l="l" t="t" r="r" b="b"/>
              <a:pathLst>
                <a:path w="26231" h="5050" extrusionOk="0">
                  <a:moveTo>
                    <a:pt x="38" y="1"/>
                  </a:moveTo>
                  <a:cubicBezTo>
                    <a:pt x="13" y="1"/>
                    <a:pt x="0" y="26"/>
                    <a:pt x="0" y="51"/>
                  </a:cubicBezTo>
                  <a:lnTo>
                    <a:pt x="0" y="5000"/>
                  </a:lnTo>
                  <a:cubicBezTo>
                    <a:pt x="0" y="5025"/>
                    <a:pt x="13" y="5050"/>
                    <a:pt x="38" y="5050"/>
                  </a:cubicBezTo>
                  <a:lnTo>
                    <a:pt x="26181" y="5050"/>
                  </a:lnTo>
                  <a:cubicBezTo>
                    <a:pt x="26206" y="5050"/>
                    <a:pt x="26231" y="5025"/>
                    <a:pt x="26231" y="5000"/>
                  </a:cubicBezTo>
                  <a:lnTo>
                    <a:pt x="26231" y="51"/>
                  </a:lnTo>
                  <a:cubicBezTo>
                    <a:pt x="26231" y="26"/>
                    <a:pt x="26206" y="1"/>
                    <a:pt x="261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4"/>
            <p:cNvSpPr/>
            <p:nvPr/>
          </p:nvSpPr>
          <p:spPr>
            <a:xfrm>
              <a:off x="2473150" y="3959200"/>
              <a:ext cx="505825" cy="126250"/>
            </a:xfrm>
            <a:custGeom>
              <a:avLst/>
              <a:gdLst/>
              <a:ahLst/>
              <a:cxnLst/>
              <a:rect l="l" t="t" r="r" b="b"/>
              <a:pathLst>
                <a:path w="20233" h="5050" extrusionOk="0">
                  <a:moveTo>
                    <a:pt x="275" y="1"/>
                  </a:moveTo>
                  <a:cubicBezTo>
                    <a:pt x="126" y="1"/>
                    <a:pt x="1" y="126"/>
                    <a:pt x="1" y="276"/>
                  </a:cubicBezTo>
                  <a:lnTo>
                    <a:pt x="1" y="4775"/>
                  </a:lnTo>
                  <a:cubicBezTo>
                    <a:pt x="1" y="4925"/>
                    <a:pt x="126" y="5050"/>
                    <a:pt x="275" y="5050"/>
                  </a:cubicBezTo>
                  <a:lnTo>
                    <a:pt x="19958" y="5050"/>
                  </a:lnTo>
                  <a:cubicBezTo>
                    <a:pt x="20108" y="5050"/>
                    <a:pt x="20233" y="4925"/>
                    <a:pt x="20233" y="4775"/>
                  </a:cubicBezTo>
                  <a:lnTo>
                    <a:pt x="20233" y="276"/>
                  </a:lnTo>
                  <a:cubicBezTo>
                    <a:pt x="20233" y="126"/>
                    <a:pt x="20108" y="1"/>
                    <a:pt x="199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4"/>
            <p:cNvSpPr/>
            <p:nvPr/>
          </p:nvSpPr>
          <p:spPr>
            <a:xfrm>
              <a:off x="3483500" y="3898600"/>
              <a:ext cx="116250" cy="339625"/>
            </a:xfrm>
            <a:custGeom>
              <a:avLst/>
              <a:gdLst/>
              <a:ahLst/>
              <a:cxnLst/>
              <a:rect l="l" t="t" r="r" b="b"/>
              <a:pathLst>
                <a:path w="4650" h="13585" extrusionOk="0">
                  <a:moveTo>
                    <a:pt x="1163" y="1"/>
                  </a:moveTo>
                  <a:cubicBezTo>
                    <a:pt x="526" y="1"/>
                    <a:pt x="1" y="513"/>
                    <a:pt x="1" y="1150"/>
                  </a:cubicBezTo>
                  <a:lnTo>
                    <a:pt x="1" y="13584"/>
                  </a:lnTo>
                  <a:lnTo>
                    <a:pt x="976" y="13584"/>
                  </a:lnTo>
                  <a:cubicBezTo>
                    <a:pt x="1101" y="11435"/>
                    <a:pt x="1401" y="9286"/>
                    <a:pt x="1875" y="7186"/>
                  </a:cubicBezTo>
                  <a:cubicBezTo>
                    <a:pt x="2425" y="4874"/>
                    <a:pt x="3275" y="2612"/>
                    <a:pt x="4650" y="675"/>
                  </a:cubicBezTo>
                  <a:cubicBezTo>
                    <a:pt x="4462" y="263"/>
                    <a:pt x="4050" y="1"/>
                    <a:pt x="36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4"/>
            <p:cNvSpPr/>
            <p:nvPr/>
          </p:nvSpPr>
          <p:spPr>
            <a:xfrm>
              <a:off x="2371300" y="3898600"/>
              <a:ext cx="110625" cy="340250"/>
            </a:xfrm>
            <a:custGeom>
              <a:avLst/>
              <a:gdLst/>
              <a:ahLst/>
              <a:cxnLst/>
              <a:rect l="l" t="t" r="r" b="b"/>
              <a:pathLst>
                <a:path w="4425" h="13610" extrusionOk="0">
                  <a:moveTo>
                    <a:pt x="813" y="1"/>
                  </a:moveTo>
                  <a:cubicBezTo>
                    <a:pt x="513" y="1"/>
                    <a:pt x="213" y="126"/>
                    <a:pt x="1" y="350"/>
                  </a:cubicBezTo>
                  <a:cubicBezTo>
                    <a:pt x="413" y="988"/>
                    <a:pt x="775" y="1663"/>
                    <a:pt x="1075" y="2375"/>
                  </a:cubicBezTo>
                  <a:cubicBezTo>
                    <a:pt x="1863" y="4212"/>
                    <a:pt x="2313" y="6174"/>
                    <a:pt x="2625" y="8136"/>
                  </a:cubicBezTo>
                  <a:cubicBezTo>
                    <a:pt x="2912" y="9948"/>
                    <a:pt x="3100" y="11772"/>
                    <a:pt x="3175" y="13609"/>
                  </a:cubicBezTo>
                  <a:lnTo>
                    <a:pt x="4424" y="13609"/>
                  </a:lnTo>
                  <a:lnTo>
                    <a:pt x="4424" y="1150"/>
                  </a:lnTo>
                  <a:cubicBezTo>
                    <a:pt x="4424" y="513"/>
                    <a:pt x="3900" y="1"/>
                    <a:pt x="3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4"/>
            <p:cNvSpPr/>
            <p:nvPr/>
          </p:nvSpPr>
          <p:spPr>
            <a:xfrm>
              <a:off x="3483200" y="3898600"/>
              <a:ext cx="119375" cy="63750"/>
            </a:xfrm>
            <a:custGeom>
              <a:avLst/>
              <a:gdLst/>
              <a:ahLst/>
              <a:cxnLst/>
              <a:rect l="l" t="t" r="r" b="b"/>
              <a:pathLst>
                <a:path w="4775" h="2550" extrusionOk="0">
                  <a:moveTo>
                    <a:pt x="1125" y="1"/>
                  </a:moveTo>
                  <a:cubicBezTo>
                    <a:pt x="500" y="13"/>
                    <a:pt x="0" y="525"/>
                    <a:pt x="13" y="1150"/>
                  </a:cubicBezTo>
                  <a:lnTo>
                    <a:pt x="13" y="2504"/>
                  </a:lnTo>
                  <a:lnTo>
                    <a:pt x="13" y="2504"/>
                  </a:lnTo>
                  <a:cubicBezTo>
                    <a:pt x="25" y="1900"/>
                    <a:pt x="516" y="1412"/>
                    <a:pt x="1125" y="1400"/>
                  </a:cubicBezTo>
                  <a:lnTo>
                    <a:pt x="3662" y="1400"/>
                  </a:lnTo>
                  <a:cubicBezTo>
                    <a:pt x="4271" y="1412"/>
                    <a:pt x="4750" y="1900"/>
                    <a:pt x="4762" y="2503"/>
                  </a:cubicBezTo>
                  <a:lnTo>
                    <a:pt x="4762" y="2503"/>
                  </a:lnTo>
                  <a:lnTo>
                    <a:pt x="4762" y="1150"/>
                  </a:lnTo>
                  <a:cubicBezTo>
                    <a:pt x="4774" y="525"/>
                    <a:pt x="4287" y="13"/>
                    <a:pt x="3662" y="1"/>
                  </a:cubicBezTo>
                  <a:close/>
                  <a:moveTo>
                    <a:pt x="13" y="2504"/>
                  </a:moveTo>
                  <a:lnTo>
                    <a:pt x="13" y="2504"/>
                  </a:lnTo>
                  <a:cubicBezTo>
                    <a:pt x="13" y="2519"/>
                    <a:pt x="13" y="2535"/>
                    <a:pt x="13" y="2550"/>
                  </a:cubicBezTo>
                  <a:lnTo>
                    <a:pt x="13" y="2504"/>
                  </a:lnTo>
                  <a:close/>
                  <a:moveTo>
                    <a:pt x="4762" y="2503"/>
                  </a:moveTo>
                  <a:lnTo>
                    <a:pt x="4762" y="2550"/>
                  </a:lnTo>
                  <a:cubicBezTo>
                    <a:pt x="4762" y="2534"/>
                    <a:pt x="4762" y="2518"/>
                    <a:pt x="4762" y="2503"/>
                  </a:cubicBezTo>
                  <a:close/>
                </a:path>
              </a:pathLst>
            </a:custGeom>
            <a:solidFill>
              <a:srgbClr val="8746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4"/>
            <p:cNvSpPr/>
            <p:nvPr/>
          </p:nvSpPr>
          <p:spPr>
            <a:xfrm>
              <a:off x="2357550" y="3898600"/>
              <a:ext cx="119375" cy="63750"/>
            </a:xfrm>
            <a:custGeom>
              <a:avLst/>
              <a:gdLst/>
              <a:ahLst/>
              <a:cxnLst/>
              <a:rect l="l" t="t" r="r" b="b"/>
              <a:pathLst>
                <a:path w="4775" h="2550" extrusionOk="0">
                  <a:moveTo>
                    <a:pt x="1113" y="1"/>
                  </a:moveTo>
                  <a:cubicBezTo>
                    <a:pt x="488" y="13"/>
                    <a:pt x="1" y="525"/>
                    <a:pt x="13" y="1150"/>
                  </a:cubicBezTo>
                  <a:lnTo>
                    <a:pt x="13" y="2503"/>
                  </a:lnTo>
                  <a:lnTo>
                    <a:pt x="13" y="2503"/>
                  </a:lnTo>
                  <a:cubicBezTo>
                    <a:pt x="25" y="1900"/>
                    <a:pt x="504" y="1412"/>
                    <a:pt x="1113" y="1400"/>
                  </a:cubicBezTo>
                  <a:lnTo>
                    <a:pt x="3662" y="1400"/>
                  </a:lnTo>
                  <a:cubicBezTo>
                    <a:pt x="4271" y="1412"/>
                    <a:pt x="4750" y="1900"/>
                    <a:pt x="4762" y="2503"/>
                  </a:cubicBezTo>
                  <a:lnTo>
                    <a:pt x="4762" y="2503"/>
                  </a:lnTo>
                  <a:lnTo>
                    <a:pt x="4762" y="1150"/>
                  </a:lnTo>
                  <a:cubicBezTo>
                    <a:pt x="4774" y="525"/>
                    <a:pt x="4287" y="13"/>
                    <a:pt x="3662" y="1"/>
                  </a:cubicBezTo>
                  <a:close/>
                  <a:moveTo>
                    <a:pt x="13" y="2503"/>
                  </a:moveTo>
                  <a:cubicBezTo>
                    <a:pt x="13" y="2518"/>
                    <a:pt x="13" y="2534"/>
                    <a:pt x="13" y="2550"/>
                  </a:cubicBezTo>
                  <a:lnTo>
                    <a:pt x="13" y="2503"/>
                  </a:lnTo>
                  <a:close/>
                  <a:moveTo>
                    <a:pt x="4762" y="2503"/>
                  </a:moveTo>
                  <a:lnTo>
                    <a:pt x="4762" y="2550"/>
                  </a:lnTo>
                  <a:cubicBezTo>
                    <a:pt x="4762" y="2534"/>
                    <a:pt x="4762" y="2518"/>
                    <a:pt x="4762" y="2503"/>
                  </a:cubicBezTo>
                  <a:close/>
                </a:path>
              </a:pathLst>
            </a:custGeom>
            <a:solidFill>
              <a:srgbClr val="8746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4"/>
            <p:cNvSpPr/>
            <p:nvPr/>
          </p:nvSpPr>
          <p:spPr>
            <a:xfrm>
              <a:off x="2976300" y="3754975"/>
              <a:ext cx="5325" cy="197375"/>
            </a:xfrm>
            <a:custGeom>
              <a:avLst/>
              <a:gdLst/>
              <a:ahLst/>
              <a:cxnLst/>
              <a:rect l="l" t="t" r="r" b="b"/>
              <a:pathLst>
                <a:path w="213" h="7895" extrusionOk="0">
                  <a:moveTo>
                    <a:pt x="107" y="0"/>
                  </a:moveTo>
                  <a:cubicBezTo>
                    <a:pt x="54" y="0"/>
                    <a:pt x="1" y="28"/>
                    <a:pt x="7" y="85"/>
                  </a:cubicBezTo>
                  <a:lnTo>
                    <a:pt x="7" y="7795"/>
                  </a:lnTo>
                  <a:cubicBezTo>
                    <a:pt x="7" y="7857"/>
                    <a:pt x="57" y="7895"/>
                    <a:pt x="107" y="7895"/>
                  </a:cubicBezTo>
                  <a:cubicBezTo>
                    <a:pt x="169" y="7895"/>
                    <a:pt x="207" y="7857"/>
                    <a:pt x="207" y="7795"/>
                  </a:cubicBezTo>
                  <a:lnTo>
                    <a:pt x="207" y="85"/>
                  </a:lnTo>
                  <a:cubicBezTo>
                    <a:pt x="213" y="28"/>
                    <a:pt x="160"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4"/>
            <p:cNvSpPr/>
            <p:nvPr/>
          </p:nvSpPr>
          <p:spPr>
            <a:xfrm>
              <a:off x="2514825" y="3704600"/>
              <a:ext cx="123650" cy="85600"/>
            </a:xfrm>
            <a:custGeom>
              <a:avLst/>
              <a:gdLst/>
              <a:ahLst/>
              <a:cxnLst/>
              <a:rect l="l" t="t" r="r" b="b"/>
              <a:pathLst>
                <a:path w="4946" h="3424" extrusionOk="0">
                  <a:moveTo>
                    <a:pt x="2770" y="0"/>
                  </a:moveTo>
                  <a:cubicBezTo>
                    <a:pt x="2682" y="0"/>
                    <a:pt x="2582" y="38"/>
                    <a:pt x="2507" y="88"/>
                  </a:cubicBezTo>
                  <a:cubicBezTo>
                    <a:pt x="1983" y="400"/>
                    <a:pt x="1483" y="750"/>
                    <a:pt x="1020" y="1137"/>
                  </a:cubicBezTo>
                  <a:cubicBezTo>
                    <a:pt x="895" y="1237"/>
                    <a:pt x="770" y="1350"/>
                    <a:pt x="658" y="1462"/>
                  </a:cubicBezTo>
                  <a:cubicBezTo>
                    <a:pt x="358" y="1726"/>
                    <a:pt x="1" y="2416"/>
                    <a:pt x="580" y="2416"/>
                  </a:cubicBezTo>
                  <a:cubicBezTo>
                    <a:pt x="604" y="2416"/>
                    <a:pt x="630" y="2414"/>
                    <a:pt x="658" y="2412"/>
                  </a:cubicBezTo>
                  <a:cubicBezTo>
                    <a:pt x="920" y="2387"/>
                    <a:pt x="1245" y="2225"/>
                    <a:pt x="1495" y="2125"/>
                  </a:cubicBezTo>
                  <a:cubicBezTo>
                    <a:pt x="1603" y="2089"/>
                    <a:pt x="2303" y="1722"/>
                    <a:pt x="2420" y="1722"/>
                  </a:cubicBezTo>
                  <a:cubicBezTo>
                    <a:pt x="2425" y="1722"/>
                    <a:pt x="2430" y="1723"/>
                    <a:pt x="2432" y="1725"/>
                  </a:cubicBezTo>
                  <a:cubicBezTo>
                    <a:pt x="2995" y="2100"/>
                    <a:pt x="3395" y="2599"/>
                    <a:pt x="3895" y="3062"/>
                  </a:cubicBezTo>
                  <a:cubicBezTo>
                    <a:pt x="4020" y="3199"/>
                    <a:pt x="4182" y="3312"/>
                    <a:pt x="4357" y="3387"/>
                  </a:cubicBezTo>
                  <a:cubicBezTo>
                    <a:pt x="4419" y="3412"/>
                    <a:pt x="4475" y="3424"/>
                    <a:pt x="4525" y="3424"/>
                  </a:cubicBezTo>
                  <a:cubicBezTo>
                    <a:pt x="4870" y="3424"/>
                    <a:pt x="4946" y="2880"/>
                    <a:pt x="4869" y="2574"/>
                  </a:cubicBezTo>
                  <a:cubicBezTo>
                    <a:pt x="4769" y="2275"/>
                    <a:pt x="4607" y="2000"/>
                    <a:pt x="4407" y="1762"/>
                  </a:cubicBezTo>
                  <a:cubicBezTo>
                    <a:pt x="3957" y="1200"/>
                    <a:pt x="3582" y="612"/>
                    <a:pt x="3045" y="138"/>
                  </a:cubicBezTo>
                  <a:cubicBezTo>
                    <a:pt x="2970" y="63"/>
                    <a:pt x="2882" y="13"/>
                    <a:pt x="27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4"/>
            <p:cNvSpPr/>
            <p:nvPr/>
          </p:nvSpPr>
          <p:spPr>
            <a:xfrm>
              <a:off x="3337300" y="3860800"/>
              <a:ext cx="148100" cy="120300"/>
            </a:xfrm>
            <a:custGeom>
              <a:avLst/>
              <a:gdLst/>
              <a:ahLst/>
              <a:cxnLst/>
              <a:rect l="l" t="t" r="r" b="b"/>
              <a:pathLst>
                <a:path w="5924" h="4812" extrusionOk="0">
                  <a:moveTo>
                    <a:pt x="1475" y="0"/>
                  </a:moveTo>
                  <a:lnTo>
                    <a:pt x="0" y="2012"/>
                  </a:lnTo>
                  <a:lnTo>
                    <a:pt x="4187" y="4812"/>
                  </a:lnTo>
                  <a:lnTo>
                    <a:pt x="5924" y="2262"/>
                  </a:lnTo>
                  <a:lnTo>
                    <a:pt x="14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4"/>
            <p:cNvSpPr/>
            <p:nvPr/>
          </p:nvSpPr>
          <p:spPr>
            <a:xfrm>
              <a:off x="3262625" y="3911100"/>
              <a:ext cx="179350" cy="78450"/>
            </a:xfrm>
            <a:custGeom>
              <a:avLst/>
              <a:gdLst/>
              <a:ahLst/>
              <a:cxnLst/>
              <a:rect l="l" t="t" r="r" b="b"/>
              <a:pathLst>
                <a:path w="7174" h="3138" extrusionOk="0">
                  <a:moveTo>
                    <a:pt x="2987" y="0"/>
                  </a:moveTo>
                  <a:lnTo>
                    <a:pt x="1" y="388"/>
                  </a:lnTo>
                  <a:lnTo>
                    <a:pt x="3900" y="3137"/>
                  </a:lnTo>
                  <a:lnTo>
                    <a:pt x="7174" y="2800"/>
                  </a:lnTo>
                  <a:lnTo>
                    <a:pt x="29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4"/>
            <p:cNvSpPr/>
            <p:nvPr/>
          </p:nvSpPr>
          <p:spPr>
            <a:xfrm>
              <a:off x="3339475" y="3841125"/>
              <a:ext cx="155925" cy="135300"/>
            </a:xfrm>
            <a:custGeom>
              <a:avLst/>
              <a:gdLst/>
              <a:ahLst/>
              <a:cxnLst/>
              <a:rect l="l" t="t" r="r" b="b"/>
              <a:pathLst>
                <a:path w="6237" h="5412" extrusionOk="0">
                  <a:moveTo>
                    <a:pt x="1963" y="0"/>
                  </a:moveTo>
                  <a:lnTo>
                    <a:pt x="1" y="2662"/>
                  </a:lnTo>
                  <a:lnTo>
                    <a:pt x="4225" y="5411"/>
                  </a:lnTo>
                  <a:lnTo>
                    <a:pt x="6237" y="2662"/>
                  </a:lnTo>
                  <a:lnTo>
                    <a:pt x="19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4"/>
            <p:cNvSpPr/>
            <p:nvPr/>
          </p:nvSpPr>
          <p:spPr>
            <a:xfrm>
              <a:off x="3306050" y="3937825"/>
              <a:ext cx="58775" cy="28900"/>
            </a:xfrm>
            <a:custGeom>
              <a:avLst/>
              <a:gdLst/>
              <a:ahLst/>
              <a:cxnLst/>
              <a:rect l="l" t="t" r="r" b="b"/>
              <a:pathLst>
                <a:path w="2351" h="1156" extrusionOk="0">
                  <a:moveTo>
                    <a:pt x="1020" y="1"/>
                  </a:moveTo>
                  <a:cubicBezTo>
                    <a:pt x="1014" y="1"/>
                    <a:pt x="1008" y="2"/>
                    <a:pt x="1001" y="6"/>
                  </a:cubicBezTo>
                  <a:lnTo>
                    <a:pt x="126" y="106"/>
                  </a:lnTo>
                  <a:cubicBezTo>
                    <a:pt x="38" y="106"/>
                    <a:pt x="1" y="219"/>
                    <a:pt x="76" y="256"/>
                  </a:cubicBezTo>
                  <a:lnTo>
                    <a:pt x="1313" y="1143"/>
                  </a:lnTo>
                  <a:cubicBezTo>
                    <a:pt x="1338" y="1156"/>
                    <a:pt x="1363" y="1156"/>
                    <a:pt x="1388" y="1156"/>
                  </a:cubicBezTo>
                  <a:lnTo>
                    <a:pt x="2250" y="1006"/>
                  </a:lnTo>
                  <a:cubicBezTo>
                    <a:pt x="2325" y="993"/>
                    <a:pt x="2350" y="893"/>
                    <a:pt x="2288" y="843"/>
                  </a:cubicBezTo>
                  <a:lnTo>
                    <a:pt x="1063" y="19"/>
                  </a:lnTo>
                  <a:cubicBezTo>
                    <a:pt x="1045" y="10"/>
                    <a:pt x="1034" y="1"/>
                    <a:pt x="10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4"/>
            <p:cNvSpPr/>
            <p:nvPr/>
          </p:nvSpPr>
          <p:spPr>
            <a:xfrm>
              <a:off x="2589675" y="3736450"/>
              <a:ext cx="393375" cy="248150"/>
            </a:xfrm>
            <a:custGeom>
              <a:avLst/>
              <a:gdLst/>
              <a:ahLst/>
              <a:cxnLst/>
              <a:rect l="l" t="t" r="r" b="b"/>
              <a:pathLst>
                <a:path w="15735" h="9926" extrusionOk="0">
                  <a:moveTo>
                    <a:pt x="1363" y="1"/>
                  </a:moveTo>
                  <a:lnTo>
                    <a:pt x="1" y="1050"/>
                  </a:lnTo>
                  <a:cubicBezTo>
                    <a:pt x="788" y="3037"/>
                    <a:pt x="2613" y="6049"/>
                    <a:pt x="4112" y="7574"/>
                  </a:cubicBezTo>
                  <a:cubicBezTo>
                    <a:pt x="6292" y="9798"/>
                    <a:pt x="9726" y="9925"/>
                    <a:pt x="12540" y="9925"/>
                  </a:cubicBezTo>
                  <a:cubicBezTo>
                    <a:pt x="12904" y="9925"/>
                    <a:pt x="13258" y="9923"/>
                    <a:pt x="13597" y="9923"/>
                  </a:cubicBezTo>
                  <a:cubicBezTo>
                    <a:pt x="14360" y="9923"/>
                    <a:pt x="15072" y="9898"/>
                    <a:pt x="15734" y="9861"/>
                  </a:cubicBezTo>
                  <a:lnTo>
                    <a:pt x="15272" y="6199"/>
                  </a:lnTo>
                  <a:cubicBezTo>
                    <a:pt x="13802" y="6283"/>
                    <a:pt x="12518" y="6368"/>
                    <a:pt x="11377" y="6368"/>
                  </a:cubicBezTo>
                  <a:cubicBezTo>
                    <a:pt x="9287" y="6368"/>
                    <a:pt x="7677" y="6082"/>
                    <a:pt x="6287" y="4974"/>
                  </a:cubicBezTo>
                  <a:cubicBezTo>
                    <a:pt x="4987" y="3937"/>
                    <a:pt x="2438" y="1338"/>
                    <a:pt x="1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4"/>
            <p:cNvSpPr/>
            <p:nvPr/>
          </p:nvSpPr>
          <p:spPr>
            <a:xfrm>
              <a:off x="2791825" y="3643050"/>
              <a:ext cx="88750" cy="108200"/>
            </a:xfrm>
            <a:custGeom>
              <a:avLst/>
              <a:gdLst/>
              <a:ahLst/>
              <a:cxnLst/>
              <a:rect l="l" t="t" r="r" b="b"/>
              <a:pathLst>
                <a:path w="3550" h="4328" extrusionOk="0">
                  <a:moveTo>
                    <a:pt x="812" y="0"/>
                  </a:moveTo>
                  <a:cubicBezTo>
                    <a:pt x="775" y="0"/>
                    <a:pt x="725" y="13"/>
                    <a:pt x="688" y="25"/>
                  </a:cubicBezTo>
                  <a:cubicBezTo>
                    <a:pt x="0" y="375"/>
                    <a:pt x="1587" y="1562"/>
                    <a:pt x="1812" y="1712"/>
                  </a:cubicBezTo>
                  <a:cubicBezTo>
                    <a:pt x="1825" y="1712"/>
                    <a:pt x="638" y="3637"/>
                    <a:pt x="563" y="3824"/>
                  </a:cubicBezTo>
                  <a:cubicBezTo>
                    <a:pt x="488" y="4012"/>
                    <a:pt x="1187" y="4312"/>
                    <a:pt x="1337" y="4324"/>
                  </a:cubicBezTo>
                  <a:cubicBezTo>
                    <a:pt x="1362" y="4326"/>
                    <a:pt x="1386" y="4328"/>
                    <a:pt x="1410" y="4328"/>
                  </a:cubicBezTo>
                  <a:cubicBezTo>
                    <a:pt x="1893" y="4328"/>
                    <a:pt x="2330" y="3859"/>
                    <a:pt x="2699" y="3299"/>
                  </a:cubicBezTo>
                  <a:cubicBezTo>
                    <a:pt x="3012" y="2825"/>
                    <a:pt x="3274" y="2275"/>
                    <a:pt x="3474" y="1900"/>
                  </a:cubicBezTo>
                  <a:cubicBezTo>
                    <a:pt x="3549" y="1775"/>
                    <a:pt x="3524" y="1612"/>
                    <a:pt x="3412" y="1512"/>
                  </a:cubicBezTo>
                  <a:cubicBezTo>
                    <a:pt x="2912" y="1100"/>
                    <a:pt x="2387" y="700"/>
                    <a:pt x="1850" y="338"/>
                  </a:cubicBezTo>
                  <a:cubicBezTo>
                    <a:pt x="1550" y="125"/>
                    <a:pt x="1187" y="0"/>
                    <a:pt x="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4"/>
            <p:cNvSpPr/>
            <p:nvPr/>
          </p:nvSpPr>
          <p:spPr>
            <a:xfrm>
              <a:off x="3109225" y="3863850"/>
              <a:ext cx="243100" cy="106550"/>
            </a:xfrm>
            <a:custGeom>
              <a:avLst/>
              <a:gdLst/>
              <a:ahLst/>
              <a:cxnLst/>
              <a:rect l="l" t="t" r="r" b="b"/>
              <a:pathLst>
                <a:path w="9724" h="4262" extrusionOk="0">
                  <a:moveTo>
                    <a:pt x="921" y="1"/>
                  </a:moveTo>
                  <a:cubicBezTo>
                    <a:pt x="856" y="1"/>
                    <a:pt x="791" y="9"/>
                    <a:pt x="726" y="28"/>
                  </a:cubicBezTo>
                  <a:cubicBezTo>
                    <a:pt x="551" y="91"/>
                    <a:pt x="401" y="216"/>
                    <a:pt x="301" y="378"/>
                  </a:cubicBezTo>
                  <a:cubicBezTo>
                    <a:pt x="1" y="853"/>
                    <a:pt x="113" y="1478"/>
                    <a:pt x="338" y="1990"/>
                  </a:cubicBezTo>
                  <a:cubicBezTo>
                    <a:pt x="1061" y="3626"/>
                    <a:pt x="2731" y="4262"/>
                    <a:pt x="4414" y="4262"/>
                  </a:cubicBezTo>
                  <a:cubicBezTo>
                    <a:pt x="5058" y="4262"/>
                    <a:pt x="5704" y="4168"/>
                    <a:pt x="6299" y="4002"/>
                  </a:cubicBezTo>
                  <a:cubicBezTo>
                    <a:pt x="7211" y="3752"/>
                    <a:pt x="8136" y="3415"/>
                    <a:pt x="9086" y="3402"/>
                  </a:cubicBezTo>
                  <a:cubicBezTo>
                    <a:pt x="9118" y="3405"/>
                    <a:pt x="9152" y="3407"/>
                    <a:pt x="9185" y="3407"/>
                  </a:cubicBezTo>
                  <a:cubicBezTo>
                    <a:pt x="9294" y="3407"/>
                    <a:pt x="9406" y="3391"/>
                    <a:pt x="9511" y="3353"/>
                  </a:cubicBezTo>
                  <a:cubicBezTo>
                    <a:pt x="9636" y="3290"/>
                    <a:pt x="9723" y="3153"/>
                    <a:pt x="9686" y="3003"/>
                  </a:cubicBezTo>
                  <a:cubicBezTo>
                    <a:pt x="9661" y="2953"/>
                    <a:pt x="9623" y="2903"/>
                    <a:pt x="9573" y="2865"/>
                  </a:cubicBezTo>
                  <a:cubicBezTo>
                    <a:pt x="9196" y="2535"/>
                    <a:pt x="8677" y="2440"/>
                    <a:pt x="8160" y="2440"/>
                  </a:cubicBezTo>
                  <a:cubicBezTo>
                    <a:pt x="7992" y="2440"/>
                    <a:pt x="7824" y="2450"/>
                    <a:pt x="7661" y="2465"/>
                  </a:cubicBezTo>
                  <a:cubicBezTo>
                    <a:pt x="7499" y="2478"/>
                    <a:pt x="7349" y="2490"/>
                    <a:pt x="7199" y="2490"/>
                  </a:cubicBezTo>
                  <a:cubicBezTo>
                    <a:pt x="7147" y="2492"/>
                    <a:pt x="7095" y="2493"/>
                    <a:pt x="7043" y="2493"/>
                  </a:cubicBezTo>
                  <a:cubicBezTo>
                    <a:pt x="5038" y="2493"/>
                    <a:pt x="3358" y="1327"/>
                    <a:pt x="1713" y="303"/>
                  </a:cubicBezTo>
                  <a:cubicBezTo>
                    <a:pt x="1471" y="152"/>
                    <a:pt x="1196" y="1"/>
                    <a:pt x="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4"/>
            <p:cNvSpPr/>
            <p:nvPr/>
          </p:nvSpPr>
          <p:spPr>
            <a:xfrm>
              <a:off x="3109225" y="3862450"/>
              <a:ext cx="244350" cy="109275"/>
            </a:xfrm>
            <a:custGeom>
              <a:avLst/>
              <a:gdLst/>
              <a:ahLst/>
              <a:cxnLst/>
              <a:rect l="l" t="t" r="r" b="b"/>
              <a:pathLst>
                <a:path w="9774" h="4371" extrusionOk="0">
                  <a:moveTo>
                    <a:pt x="938" y="97"/>
                  </a:moveTo>
                  <a:cubicBezTo>
                    <a:pt x="1201" y="122"/>
                    <a:pt x="1463" y="222"/>
                    <a:pt x="1688" y="384"/>
                  </a:cubicBezTo>
                  <a:lnTo>
                    <a:pt x="2050" y="609"/>
                  </a:lnTo>
                  <a:cubicBezTo>
                    <a:pt x="3580" y="1580"/>
                    <a:pt x="5168" y="2586"/>
                    <a:pt x="7044" y="2586"/>
                  </a:cubicBezTo>
                  <a:cubicBezTo>
                    <a:pt x="7099" y="2586"/>
                    <a:pt x="7155" y="2586"/>
                    <a:pt x="7211" y="2584"/>
                  </a:cubicBezTo>
                  <a:cubicBezTo>
                    <a:pt x="7349" y="2584"/>
                    <a:pt x="7499" y="2571"/>
                    <a:pt x="7661" y="2559"/>
                  </a:cubicBezTo>
                  <a:cubicBezTo>
                    <a:pt x="7826" y="2546"/>
                    <a:pt x="7995" y="2537"/>
                    <a:pt x="8165" y="2537"/>
                  </a:cubicBezTo>
                  <a:cubicBezTo>
                    <a:pt x="8668" y="2537"/>
                    <a:pt x="9172" y="2619"/>
                    <a:pt x="9536" y="2946"/>
                  </a:cubicBezTo>
                  <a:cubicBezTo>
                    <a:pt x="9586" y="2984"/>
                    <a:pt x="9611" y="3021"/>
                    <a:pt x="9636" y="3071"/>
                  </a:cubicBezTo>
                  <a:cubicBezTo>
                    <a:pt x="9661" y="3184"/>
                    <a:pt x="9598" y="3309"/>
                    <a:pt x="9486" y="3346"/>
                  </a:cubicBezTo>
                  <a:cubicBezTo>
                    <a:pt x="9400" y="3384"/>
                    <a:pt x="9307" y="3401"/>
                    <a:pt x="9212" y="3401"/>
                  </a:cubicBezTo>
                  <a:cubicBezTo>
                    <a:pt x="9182" y="3401"/>
                    <a:pt x="9153" y="3399"/>
                    <a:pt x="9123" y="3396"/>
                  </a:cubicBezTo>
                  <a:lnTo>
                    <a:pt x="9086" y="3396"/>
                  </a:lnTo>
                  <a:cubicBezTo>
                    <a:pt x="8299" y="3409"/>
                    <a:pt x="7536" y="3633"/>
                    <a:pt x="6799" y="3858"/>
                  </a:cubicBezTo>
                  <a:cubicBezTo>
                    <a:pt x="6624" y="3908"/>
                    <a:pt x="6449" y="3958"/>
                    <a:pt x="6287" y="4008"/>
                  </a:cubicBezTo>
                  <a:cubicBezTo>
                    <a:pt x="5693" y="4174"/>
                    <a:pt x="5053" y="4266"/>
                    <a:pt x="4417" y="4266"/>
                  </a:cubicBezTo>
                  <a:cubicBezTo>
                    <a:pt x="2748" y="4266"/>
                    <a:pt x="1103" y="3632"/>
                    <a:pt x="388" y="2021"/>
                  </a:cubicBezTo>
                  <a:cubicBezTo>
                    <a:pt x="251" y="1746"/>
                    <a:pt x="1" y="1022"/>
                    <a:pt x="351" y="459"/>
                  </a:cubicBezTo>
                  <a:cubicBezTo>
                    <a:pt x="438" y="309"/>
                    <a:pt x="576" y="197"/>
                    <a:pt x="751" y="134"/>
                  </a:cubicBezTo>
                  <a:cubicBezTo>
                    <a:pt x="801" y="109"/>
                    <a:pt x="863" y="97"/>
                    <a:pt x="938" y="97"/>
                  </a:cubicBezTo>
                  <a:close/>
                  <a:moveTo>
                    <a:pt x="932" y="1"/>
                  </a:moveTo>
                  <a:cubicBezTo>
                    <a:pt x="859" y="1"/>
                    <a:pt x="786" y="11"/>
                    <a:pt x="713" y="34"/>
                  </a:cubicBezTo>
                  <a:cubicBezTo>
                    <a:pt x="526" y="109"/>
                    <a:pt x="363" y="234"/>
                    <a:pt x="263" y="409"/>
                  </a:cubicBezTo>
                  <a:cubicBezTo>
                    <a:pt x="1" y="834"/>
                    <a:pt x="13" y="1434"/>
                    <a:pt x="288" y="2071"/>
                  </a:cubicBezTo>
                  <a:cubicBezTo>
                    <a:pt x="1026" y="3721"/>
                    <a:pt x="2713" y="4371"/>
                    <a:pt x="4412" y="4371"/>
                  </a:cubicBezTo>
                  <a:cubicBezTo>
                    <a:pt x="5050" y="4371"/>
                    <a:pt x="5687" y="4283"/>
                    <a:pt x="6312" y="4108"/>
                  </a:cubicBezTo>
                  <a:cubicBezTo>
                    <a:pt x="6487" y="4058"/>
                    <a:pt x="6649" y="4008"/>
                    <a:pt x="6824" y="3958"/>
                  </a:cubicBezTo>
                  <a:cubicBezTo>
                    <a:pt x="7561" y="3733"/>
                    <a:pt x="8324" y="3508"/>
                    <a:pt x="9086" y="3508"/>
                  </a:cubicBezTo>
                  <a:lnTo>
                    <a:pt x="9123" y="3508"/>
                  </a:lnTo>
                  <a:cubicBezTo>
                    <a:pt x="9261" y="3508"/>
                    <a:pt x="9398" y="3496"/>
                    <a:pt x="9523" y="3446"/>
                  </a:cubicBezTo>
                  <a:cubicBezTo>
                    <a:pt x="9686" y="3384"/>
                    <a:pt x="9773" y="3209"/>
                    <a:pt x="9736" y="3046"/>
                  </a:cubicBezTo>
                  <a:cubicBezTo>
                    <a:pt x="9711" y="2984"/>
                    <a:pt x="9661" y="2921"/>
                    <a:pt x="9611" y="2884"/>
                  </a:cubicBezTo>
                  <a:cubicBezTo>
                    <a:pt x="9210" y="2539"/>
                    <a:pt x="8692" y="2444"/>
                    <a:pt x="8179" y="2444"/>
                  </a:cubicBezTo>
                  <a:cubicBezTo>
                    <a:pt x="8004" y="2444"/>
                    <a:pt x="7830" y="2455"/>
                    <a:pt x="7661" y="2471"/>
                  </a:cubicBezTo>
                  <a:cubicBezTo>
                    <a:pt x="7486" y="2484"/>
                    <a:pt x="7336" y="2496"/>
                    <a:pt x="7199" y="2496"/>
                  </a:cubicBezTo>
                  <a:cubicBezTo>
                    <a:pt x="7143" y="2498"/>
                    <a:pt x="7088" y="2499"/>
                    <a:pt x="7032" y="2499"/>
                  </a:cubicBezTo>
                  <a:cubicBezTo>
                    <a:pt x="5192" y="2499"/>
                    <a:pt x="3617" y="1505"/>
                    <a:pt x="2100" y="534"/>
                  </a:cubicBezTo>
                  <a:lnTo>
                    <a:pt x="1738" y="309"/>
                  </a:lnTo>
                  <a:cubicBezTo>
                    <a:pt x="1481" y="151"/>
                    <a:pt x="1208" y="1"/>
                    <a:pt x="9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4"/>
            <p:cNvSpPr/>
            <p:nvPr/>
          </p:nvSpPr>
          <p:spPr>
            <a:xfrm>
              <a:off x="3029250" y="3853500"/>
              <a:ext cx="124375" cy="103200"/>
            </a:xfrm>
            <a:custGeom>
              <a:avLst/>
              <a:gdLst/>
              <a:ahLst/>
              <a:cxnLst/>
              <a:rect l="l" t="t" r="r" b="b"/>
              <a:pathLst>
                <a:path w="4975" h="4128" extrusionOk="0">
                  <a:moveTo>
                    <a:pt x="1942" y="0"/>
                  </a:moveTo>
                  <a:cubicBezTo>
                    <a:pt x="1927" y="0"/>
                    <a:pt x="1913" y="2"/>
                    <a:pt x="1900" y="5"/>
                  </a:cubicBezTo>
                  <a:cubicBezTo>
                    <a:pt x="1388" y="142"/>
                    <a:pt x="900" y="367"/>
                    <a:pt x="463" y="642"/>
                  </a:cubicBezTo>
                  <a:cubicBezTo>
                    <a:pt x="1" y="1005"/>
                    <a:pt x="1613" y="3654"/>
                    <a:pt x="2250" y="4054"/>
                  </a:cubicBezTo>
                  <a:cubicBezTo>
                    <a:pt x="2353" y="4102"/>
                    <a:pt x="2468" y="4127"/>
                    <a:pt x="2583" y="4127"/>
                  </a:cubicBezTo>
                  <a:cubicBezTo>
                    <a:pt x="2705" y="4127"/>
                    <a:pt x="2828" y="4099"/>
                    <a:pt x="2937" y="4041"/>
                  </a:cubicBezTo>
                  <a:lnTo>
                    <a:pt x="2950" y="4029"/>
                  </a:lnTo>
                  <a:cubicBezTo>
                    <a:pt x="3662" y="3479"/>
                    <a:pt x="4400" y="2954"/>
                    <a:pt x="4974" y="2254"/>
                  </a:cubicBezTo>
                  <a:cubicBezTo>
                    <a:pt x="4899" y="2179"/>
                    <a:pt x="4824" y="2104"/>
                    <a:pt x="4749" y="2029"/>
                  </a:cubicBezTo>
                  <a:cubicBezTo>
                    <a:pt x="4373" y="1799"/>
                    <a:pt x="2452" y="0"/>
                    <a:pt x="19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4"/>
            <p:cNvSpPr/>
            <p:nvPr/>
          </p:nvSpPr>
          <p:spPr>
            <a:xfrm>
              <a:off x="3037075" y="3851950"/>
              <a:ext cx="118100" cy="106025"/>
            </a:xfrm>
            <a:custGeom>
              <a:avLst/>
              <a:gdLst/>
              <a:ahLst/>
              <a:cxnLst/>
              <a:rect l="l" t="t" r="r" b="b"/>
              <a:pathLst>
                <a:path w="4724" h="4241" extrusionOk="0">
                  <a:moveTo>
                    <a:pt x="1637" y="105"/>
                  </a:moveTo>
                  <a:cubicBezTo>
                    <a:pt x="1962" y="105"/>
                    <a:pt x="3049" y="1017"/>
                    <a:pt x="3712" y="1579"/>
                  </a:cubicBezTo>
                  <a:cubicBezTo>
                    <a:pt x="4037" y="1854"/>
                    <a:pt x="4299" y="2066"/>
                    <a:pt x="4411" y="2141"/>
                  </a:cubicBezTo>
                  <a:cubicBezTo>
                    <a:pt x="4474" y="2204"/>
                    <a:pt x="4536" y="2254"/>
                    <a:pt x="4586" y="2316"/>
                  </a:cubicBezTo>
                  <a:cubicBezTo>
                    <a:pt x="4099" y="2866"/>
                    <a:pt x="3549" y="3366"/>
                    <a:pt x="2949" y="3791"/>
                  </a:cubicBezTo>
                  <a:lnTo>
                    <a:pt x="2599" y="4053"/>
                  </a:lnTo>
                  <a:lnTo>
                    <a:pt x="2624" y="4103"/>
                  </a:lnTo>
                  <a:lnTo>
                    <a:pt x="2599" y="4066"/>
                  </a:lnTo>
                  <a:cubicBezTo>
                    <a:pt x="2468" y="4110"/>
                    <a:pt x="2346" y="4132"/>
                    <a:pt x="2239" y="4132"/>
                  </a:cubicBezTo>
                  <a:cubicBezTo>
                    <a:pt x="2131" y="4132"/>
                    <a:pt x="2037" y="4110"/>
                    <a:pt x="1962" y="4066"/>
                  </a:cubicBezTo>
                  <a:cubicBezTo>
                    <a:pt x="1412" y="3716"/>
                    <a:pt x="163" y="1717"/>
                    <a:pt x="113" y="967"/>
                  </a:cubicBezTo>
                  <a:cubicBezTo>
                    <a:pt x="113" y="854"/>
                    <a:pt x="138" y="779"/>
                    <a:pt x="175" y="742"/>
                  </a:cubicBezTo>
                  <a:cubicBezTo>
                    <a:pt x="612" y="454"/>
                    <a:pt x="1100" y="242"/>
                    <a:pt x="1600" y="105"/>
                  </a:cubicBezTo>
                  <a:close/>
                  <a:moveTo>
                    <a:pt x="1617" y="1"/>
                  </a:moveTo>
                  <a:cubicBezTo>
                    <a:pt x="1602" y="1"/>
                    <a:pt x="1588" y="2"/>
                    <a:pt x="1575" y="5"/>
                  </a:cubicBezTo>
                  <a:cubicBezTo>
                    <a:pt x="1062" y="154"/>
                    <a:pt x="562" y="367"/>
                    <a:pt x="113" y="667"/>
                  </a:cubicBezTo>
                  <a:cubicBezTo>
                    <a:pt x="38" y="742"/>
                    <a:pt x="0" y="854"/>
                    <a:pt x="13" y="979"/>
                  </a:cubicBezTo>
                  <a:cubicBezTo>
                    <a:pt x="63" y="1779"/>
                    <a:pt x="1325" y="3791"/>
                    <a:pt x="1912" y="4153"/>
                  </a:cubicBezTo>
                  <a:cubicBezTo>
                    <a:pt x="2012" y="4216"/>
                    <a:pt x="2125" y="4241"/>
                    <a:pt x="2237" y="4241"/>
                  </a:cubicBezTo>
                  <a:cubicBezTo>
                    <a:pt x="2374" y="4228"/>
                    <a:pt x="2512" y="4203"/>
                    <a:pt x="2637" y="4153"/>
                  </a:cubicBezTo>
                  <a:lnTo>
                    <a:pt x="2674" y="4128"/>
                  </a:lnTo>
                  <a:lnTo>
                    <a:pt x="3012" y="3866"/>
                  </a:lnTo>
                  <a:cubicBezTo>
                    <a:pt x="3599" y="3404"/>
                    <a:pt x="4212" y="2941"/>
                    <a:pt x="4699" y="2341"/>
                  </a:cubicBezTo>
                  <a:lnTo>
                    <a:pt x="4724" y="2316"/>
                  </a:lnTo>
                  <a:lnTo>
                    <a:pt x="4699" y="2279"/>
                  </a:lnTo>
                  <a:cubicBezTo>
                    <a:pt x="4624" y="2204"/>
                    <a:pt x="4549" y="2116"/>
                    <a:pt x="4461" y="2054"/>
                  </a:cubicBezTo>
                  <a:cubicBezTo>
                    <a:pt x="4349" y="1979"/>
                    <a:pt x="4087" y="1754"/>
                    <a:pt x="3774" y="1492"/>
                  </a:cubicBezTo>
                  <a:cubicBezTo>
                    <a:pt x="2805" y="666"/>
                    <a:pt x="1961" y="1"/>
                    <a:pt x="1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4"/>
            <p:cNvSpPr/>
            <p:nvPr/>
          </p:nvSpPr>
          <p:spPr>
            <a:xfrm>
              <a:off x="2713725" y="3712100"/>
              <a:ext cx="269950" cy="272750"/>
            </a:xfrm>
            <a:custGeom>
              <a:avLst/>
              <a:gdLst/>
              <a:ahLst/>
              <a:cxnLst/>
              <a:rect l="l" t="t" r="r" b="b"/>
              <a:pathLst>
                <a:path w="10798" h="10910" extrusionOk="0">
                  <a:moveTo>
                    <a:pt x="4211" y="0"/>
                  </a:moveTo>
                  <a:cubicBezTo>
                    <a:pt x="3174" y="1487"/>
                    <a:pt x="2274" y="3074"/>
                    <a:pt x="1537" y="4736"/>
                  </a:cubicBezTo>
                  <a:cubicBezTo>
                    <a:pt x="975" y="6011"/>
                    <a:pt x="0" y="8260"/>
                    <a:pt x="912" y="9547"/>
                  </a:cubicBezTo>
                  <a:cubicBezTo>
                    <a:pt x="1587" y="10497"/>
                    <a:pt x="2749" y="10797"/>
                    <a:pt x="6048" y="10885"/>
                  </a:cubicBezTo>
                  <a:cubicBezTo>
                    <a:pt x="6598" y="10910"/>
                    <a:pt x="7161" y="10910"/>
                    <a:pt x="7723" y="10910"/>
                  </a:cubicBezTo>
                  <a:cubicBezTo>
                    <a:pt x="8935" y="10910"/>
                    <a:pt x="10097" y="10872"/>
                    <a:pt x="10797" y="10835"/>
                  </a:cubicBezTo>
                  <a:lnTo>
                    <a:pt x="10547" y="6811"/>
                  </a:lnTo>
                  <a:cubicBezTo>
                    <a:pt x="9441" y="6869"/>
                    <a:pt x="8230" y="6964"/>
                    <a:pt x="7043" y="6964"/>
                  </a:cubicBezTo>
                  <a:cubicBezTo>
                    <a:pt x="6178" y="6964"/>
                    <a:pt x="5326" y="6913"/>
                    <a:pt x="4536" y="6761"/>
                  </a:cubicBezTo>
                  <a:cubicBezTo>
                    <a:pt x="4011" y="6661"/>
                    <a:pt x="5549" y="1362"/>
                    <a:pt x="5636" y="862"/>
                  </a:cubicBezTo>
                  <a:cubicBezTo>
                    <a:pt x="5124" y="775"/>
                    <a:pt x="4649" y="250"/>
                    <a:pt x="42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4"/>
            <p:cNvSpPr/>
            <p:nvPr/>
          </p:nvSpPr>
          <p:spPr>
            <a:xfrm>
              <a:off x="2885225" y="3831750"/>
              <a:ext cx="238400" cy="156350"/>
            </a:xfrm>
            <a:custGeom>
              <a:avLst/>
              <a:gdLst/>
              <a:ahLst/>
              <a:cxnLst/>
              <a:rect l="l" t="t" r="r" b="b"/>
              <a:pathLst>
                <a:path w="9536" h="6254" extrusionOk="0">
                  <a:moveTo>
                    <a:pt x="7149" y="0"/>
                  </a:moveTo>
                  <a:cubicBezTo>
                    <a:pt x="6652" y="139"/>
                    <a:pt x="6131" y="215"/>
                    <a:pt x="5611" y="215"/>
                  </a:cubicBezTo>
                  <a:cubicBezTo>
                    <a:pt x="5478" y="215"/>
                    <a:pt x="5345" y="210"/>
                    <a:pt x="5212" y="200"/>
                  </a:cubicBezTo>
                  <a:cubicBezTo>
                    <a:pt x="4883" y="174"/>
                    <a:pt x="4588" y="150"/>
                    <a:pt x="4317" y="150"/>
                  </a:cubicBezTo>
                  <a:cubicBezTo>
                    <a:pt x="3558" y="150"/>
                    <a:pt x="2997" y="337"/>
                    <a:pt x="2463" y="1175"/>
                  </a:cubicBezTo>
                  <a:cubicBezTo>
                    <a:pt x="2275" y="1462"/>
                    <a:pt x="2125" y="1775"/>
                    <a:pt x="2013" y="2100"/>
                  </a:cubicBezTo>
                  <a:cubicBezTo>
                    <a:pt x="1850" y="2612"/>
                    <a:pt x="1750" y="3137"/>
                    <a:pt x="1725" y="3674"/>
                  </a:cubicBezTo>
                  <a:cubicBezTo>
                    <a:pt x="1713" y="4112"/>
                    <a:pt x="1938" y="4637"/>
                    <a:pt x="1450" y="4886"/>
                  </a:cubicBezTo>
                  <a:cubicBezTo>
                    <a:pt x="1250" y="4974"/>
                    <a:pt x="1025" y="5036"/>
                    <a:pt x="813" y="5086"/>
                  </a:cubicBezTo>
                  <a:cubicBezTo>
                    <a:pt x="501" y="5186"/>
                    <a:pt x="226" y="5399"/>
                    <a:pt x="38" y="5674"/>
                  </a:cubicBezTo>
                  <a:cubicBezTo>
                    <a:pt x="13" y="5699"/>
                    <a:pt x="1" y="5736"/>
                    <a:pt x="1" y="5774"/>
                  </a:cubicBezTo>
                  <a:cubicBezTo>
                    <a:pt x="13" y="5824"/>
                    <a:pt x="63" y="5849"/>
                    <a:pt x="101" y="5874"/>
                  </a:cubicBezTo>
                  <a:cubicBezTo>
                    <a:pt x="813" y="6211"/>
                    <a:pt x="1778" y="6253"/>
                    <a:pt x="2654" y="6253"/>
                  </a:cubicBezTo>
                  <a:cubicBezTo>
                    <a:pt x="2946" y="6253"/>
                    <a:pt x="3228" y="6249"/>
                    <a:pt x="3487" y="6249"/>
                  </a:cubicBezTo>
                  <a:cubicBezTo>
                    <a:pt x="5449" y="6224"/>
                    <a:pt x="7799" y="5999"/>
                    <a:pt x="9273" y="4537"/>
                  </a:cubicBezTo>
                  <a:lnTo>
                    <a:pt x="9536" y="4274"/>
                  </a:lnTo>
                  <a:cubicBezTo>
                    <a:pt x="9448" y="4249"/>
                    <a:pt x="9361" y="4187"/>
                    <a:pt x="9298" y="4124"/>
                  </a:cubicBezTo>
                  <a:cubicBezTo>
                    <a:pt x="8211" y="2999"/>
                    <a:pt x="7611" y="1487"/>
                    <a:pt x="71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4"/>
            <p:cNvSpPr/>
            <p:nvPr/>
          </p:nvSpPr>
          <p:spPr>
            <a:xfrm>
              <a:off x="3129550" y="3655150"/>
              <a:ext cx="144975" cy="162950"/>
            </a:xfrm>
            <a:custGeom>
              <a:avLst/>
              <a:gdLst/>
              <a:ahLst/>
              <a:cxnLst/>
              <a:rect l="l" t="t" r="r" b="b"/>
              <a:pathLst>
                <a:path w="5799" h="6518" extrusionOk="0">
                  <a:moveTo>
                    <a:pt x="3977" y="1"/>
                  </a:moveTo>
                  <a:cubicBezTo>
                    <a:pt x="3518" y="1"/>
                    <a:pt x="3061" y="182"/>
                    <a:pt x="2699" y="491"/>
                  </a:cubicBezTo>
                  <a:cubicBezTo>
                    <a:pt x="2474" y="691"/>
                    <a:pt x="2337" y="978"/>
                    <a:pt x="2337" y="1278"/>
                  </a:cubicBezTo>
                  <a:lnTo>
                    <a:pt x="475" y="4765"/>
                  </a:lnTo>
                  <a:cubicBezTo>
                    <a:pt x="0" y="5644"/>
                    <a:pt x="776" y="6518"/>
                    <a:pt x="1512" y="6518"/>
                  </a:cubicBezTo>
                  <a:cubicBezTo>
                    <a:pt x="1822" y="6518"/>
                    <a:pt x="2125" y="6363"/>
                    <a:pt x="2325" y="5990"/>
                  </a:cubicBezTo>
                  <a:lnTo>
                    <a:pt x="3462" y="3878"/>
                  </a:lnTo>
                  <a:cubicBezTo>
                    <a:pt x="4386" y="3853"/>
                    <a:pt x="5274" y="3153"/>
                    <a:pt x="5561" y="2216"/>
                  </a:cubicBezTo>
                  <a:cubicBezTo>
                    <a:pt x="5799" y="1478"/>
                    <a:pt x="5511" y="678"/>
                    <a:pt x="4861" y="254"/>
                  </a:cubicBezTo>
                  <a:cubicBezTo>
                    <a:pt x="4583" y="80"/>
                    <a:pt x="4279" y="1"/>
                    <a:pt x="3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4"/>
            <p:cNvSpPr/>
            <p:nvPr/>
          </p:nvSpPr>
          <p:spPr>
            <a:xfrm>
              <a:off x="3130800" y="3653975"/>
              <a:ext cx="144975" cy="165600"/>
            </a:xfrm>
            <a:custGeom>
              <a:avLst/>
              <a:gdLst/>
              <a:ahLst/>
              <a:cxnLst/>
              <a:rect l="l" t="t" r="r" b="b"/>
              <a:pathLst>
                <a:path w="5799" h="6624" extrusionOk="0">
                  <a:moveTo>
                    <a:pt x="3937" y="101"/>
                  </a:moveTo>
                  <a:cubicBezTo>
                    <a:pt x="4237" y="101"/>
                    <a:pt x="4536" y="188"/>
                    <a:pt x="4786" y="351"/>
                  </a:cubicBezTo>
                  <a:cubicBezTo>
                    <a:pt x="5424" y="750"/>
                    <a:pt x="5699" y="1538"/>
                    <a:pt x="5461" y="2250"/>
                  </a:cubicBezTo>
                  <a:cubicBezTo>
                    <a:pt x="5199" y="3150"/>
                    <a:pt x="4312" y="3850"/>
                    <a:pt x="3412" y="3875"/>
                  </a:cubicBezTo>
                  <a:lnTo>
                    <a:pt x="3387" y="3875"/>
                  </a:lnTo>
                  <a:lnTo>
                    <a:pt x="2237" y="6024"/>
                  </a:lnTo>
                  <a:cubicBezTo>
                    <a:pt x="2046" y="6390"/>
                    <a:pt x="1767" y="6524"/>
                    <a:pt x="1490" y="6524"/>
                  </a:cubicBezTo>
                  <a:cubicBezTo>
                    <a:pt x="1314" y="6524"/>
                    <a:pt x="1138" y="6469"/>
                    <a:pt x="987" y="6386"/>
                  </a:cubicBezTo>
                  <a:cubicBezTo>
                    <a:pt x="488" y="6124"/>
                    <a:pt x="138" y="5487"/>
                    <a:pt x="488" y="4837"/>
                  </a:cubicBezTo>
                  <a:lnTo>
                    <a:pt x="2337" y="1350"/>
                  </a:lnTo>
                  <a:lnTo>
                    <a:pt x="2337" y="1325"/>
                  </a:lnTo>
                  <a:cubicBezTo>
                    <a:pt x="2350" y="1038"/>
                    <a:pt x="2474" y="763"/>
                    <a:pt x="2687" y="576"/>
                  </a:cubicBezTo>
                  <a:cubicBezTo>
                    <a:pt x="3037" y="276"/>
                    <a:pt x="3474" y="113"/>
                    <a:pt x="3937" y="101"/>
                  </a:cubicBezTo>
                  <a:close/>
                  <a:moveTo>
                    <a:pt x="3927" y="1"/>
                  </a:moveTo>
                  <a:cubicBezTo>
                    <a:pt x="3474" y="1"/>
                    <a:pt x="3007" y="172"/>
                    <a:pt x="2612" y="501"/>
                  </a:cubicBezTo>
                  <a:cubicBezTo>
                    <a:pt x="2375" y="713"/>
                    <a:pt x="2237" y="1000"/>
                    <a:pt x="2237" y="1313"/>
                  </a:cubicBezTo>
                  <a:lnTo>
                    <a:pt x="375" y="4799"/>
                  </a:lnTo>
                  <a:cubicBezTo>
                    <a:pt x="0" y="5499"/>
                    <a:pt x="388" y="6187"/>
                    <a:pt x="925" y="6486"/>
                  </a:cubicBezTo>
                  <a:cubicBezTo>
                    <a:pt x="1100" y="6574"/>
                    <a:pt x="1275" y="6611"/>
                    <a:pt x="1462" y="6624"/>
                  </a:cubicBezTo>
                  <a:cubicBezTo>
                    <a:pt x="1837" y="6611"/>
                    <a:pt x="2162" y="6399"/>
                    <a:pt x="2325" y="6062"/>
                  </a:cubicBezTo>
                  <a:lnTo>
                    <a:pt x="3437" y="3975"/>
                  </a:lnTo>
                  <a:cubicBezTo>
                    <a:pt x="4361" y="3937"/>
                    <a:pt x="5274" y="3212"/>
                    <a:pt x="5561" y="2275"/>
                  </a:cubicBezTo>
                  <a:cubicBezTo>
                    <a:pt x="5799" y="1525"/>
                    <a:pt x="5499" y="700"/>
                    <a:pt x="4836" y="263"/>
                  </a:cubicBezTo>
                  <a:cubicBezTo>
                    <a:pt x="4561" y="87"/>
                    <a:pt x="4248" y="1"/>
                    <a:pt x="39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4"/>
            <p:cNvSpPr/>
            <p:nvPr/>
          </p:nvSpPr>
          <p:spPr>
            <a:xfrm>
              <a:off x="3053925" y="3744025"/>
              <a:ext cx="163425" cy="175850"/>
            </a:xfrm>
            <a:custGeom>
              <a:avLst/>
              <a:gdLst/>
              <a:ahLst/>
              <a:cxnLst/>
              <a:rect l="l" t="t" r="r" b="b"/>
              <a:pathLst>
                <a:path w="6537" h="7034" extrusionOk="0">
                  <a:moveTo>
                    <a:pt x="4563" y="1"/>
                  </a:moveTo>
                  <a:cubicBezTo>
                    <a:pt x="4472" y="1"/>
                    <a:pt x="4369" y="20"/>
                    <a:pt x="4250" y="60"/>
                  </a:cubicBezTo>
                  <a:cubicBezTo>
                    <a:pt x="3825" y="223"/>
                    <a:pt x="3363" y="585"/>
                    <a:pt x="3013" y="885"/>
                  </a:cubicBezTo>
                  <a:cubicBezTo>
                    <a:pt x="2525" y="1310"/>
                    <a:pt x="2163" y="1885"/>
                    <a:pt x="1651" y="2310"/>
                  </a:cubicBezTo>
                  <a:cubicBezTo>
                    <a:pt x="1163" y="2722"/>
                    <a:pt x="601" y="3059"/>
                    <a:pt x="1" y="3309"/>
                  </a:cubicBezTo>
                  <a:cubicBezTo>
                    <a:pt x="438" y="4234"/>
                    <a:pt x="813" y="5184"/>
                    <a:pt x="1601" y="5884"/>
                  </a:cubicBezTo>
                  <a:cubicBezTo>
                    <a:pt x="2300" y="6496"/>
                    <a:pt x="3163" y="6783"/>
                    <a:pt x="4037" y="7033"/>
                  </a:cubicBezTo>
                  <a:cubicBezTo>
                    <a:pt x="4075" y="7008"/>
                    <a:pt x="4112" y="6971"/>
                    <a:pt x="4150" y="6946"/>
                  </a:cubicBezTo>
                  <a:cubicBezTo>
                    <a:pt x="4700" y="6433"/>
                    <a:pt x="5212" y="5809"/>
                    <a:pt x="5425" y="5146"/>
                  </a:cubicBezTo>
                  <a:cubicBezTo>
                    <a:pt x="5762" y="4084"/>
                    <a:pt x="6537" y="3184"/>
                    <a:pt x="6274" y="1960"/>
                  </a:cubicBezTo>
                  <a:cubicBezTo>
                    <a:pt x="6174" y="1497"/>
                    <a:pt x="5924" y="1085"/>
                    <a:pt x="5587" y="760"/>
                  </a:cubicBezTo>
                  <a:cubicBezTo>
                    <a:pt x="5142" y="335"/>
                    <a:pt x="4951" y="1"/>
                    <a:pt x="45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4"/>
            <p:cNvSpPr/>
            <p:nvPr/>
          </p:nvSpPr>
          <p:spPr>
            <a:xfrm>
              <a:off x="3142675" y="3722650"/>
              <a:ext cx="137175" cy="247575"/>
            </a:xfrm>
            <a:custGeom>
              <a:avLst/>
              <a:gdLst/>
              <a:ahLst/>
              <a:cxnLst/>
              <a:rect l="l" t="t" r="r" b="b"/>
              <a:pathLst>
                <a:path w="5487" h="9903" extrusionOk="0">
                  <a:moveTo>
                    <a:pt x="3221" y="1"/>
                  </a:moveTo>
                  <a:cubicBezTo>
                    <a:pt x="3159" y="1"/>
                    <a:pt x="3103" y="39"/>
                    <a:pt x="3087" y="103"/>
                  </a:cubicBezTo>
                  <a:cubicBezTo>
                    <a:pt x="2862" y="465"/>
                    <a:pt x="2862" y="928"/>
                    <a:pt x="3074" y="1290"/>
                  </a:cubicBezTo>
                  <a:cubicBezTo>
                    <a:pt x="3287" y="1652"/>
                    <a:pt x="3661" y="1902"/>
                    <a:pt x="4086" y="1952"/>
                  </a:cubicBezTo>
                  <a:lnTo>
                    <a:pt x="4086" y="1952"/>
                  </a:lnTo>
                  <a:cubicBezTo>
                    <a:pt x="4083" y="1952"/>
                    <a:pt x="4080" y="1952"/>
                    <a:pt x="4077" y="1952"/>
                  </a:cubicBezTo>
                  <a:cubicBezTo>
                    <a:pt x="3767" y="1952"/>
                    <a:pt x="3399" y="3866"/>
                    <a:pt x="3349" y="4064"/>
                  </a:cubicBezTo>
                  <a:cubicBezTo>
                    <a:pt x="3312" y="4214"/>
                    <a:pt x="3287" y="4352"/>
                    <a:pt x="3249" y="4489"/>
                  </a:cubicBezTo>
                  <a:cubicBezTo>
                    <a:pt x="2962" y="4064"/>
                    <a:pt x="2662" y="3652"/>
                    <a:pt x="2349" y="3240"/>
                  </a:cubicBezTo>
                  <a:cubicBezTo>
                    <a:pt x="2341" y="3230"/>
                    <a:pt x="2329" y="3225"/>
                    <a:pt x="2316" y="3225"/>
                  </a:cubicBezTo>
                  <a:cubicBezTo>
                    <a:pt x="2192" y="3225"/>
                    <a:pt x="1887" y="3593"/>
                    <a:pt x="1775" y="3627"/>
                  </a:cubicBezTo>
                  <a:cubicBezTo>
                    <a:pt x="1712" y="3652"/>
                    <a:pt x="1662" y="3689"/>
                    <a:pt x="1637" y="3739"/>
                  </a:cubicBezTo>
                  <a:cubicBezTo>
                    <a:pt x="1457" y="3938"/>
                    <a:pt x="1254" y="3979"/>
                    <a:pt x="1042" y="3979"/>
                  </a:cubicBezTo>
                  <a:cubicBezTo>
                    <a:pt x="894" y="3979"/>
                    <a:pt x="742" y="3959"/>
                    <a:pt x="591" y="3959"/>
                  </a:cubicBezTo>
                  <a:cubicBezTo>
                    <a:pt x="388" y="3959"/>
                    <a:pt x="187" y="3995"/>
                    <a:pt x="0" y="4164"/>
                  </a:cubicBezTo>
                  <a:cubicBezTo>
                    <a:pt x="500" y="5202"/>
                    <a:pt x="962" y="6251"/>
                    <a:pt x="1512" y="7263"/>
                  </a:cubicBezTo>
                  <a:cubicBezTo>
                    <a:pt x="1948" y="8062"/>
                    <a:pt x="2935" y="9894"/>
                    <a:pt x="4087" y="9894"/>
                  </a:cubicBezTo>
                  <a:cubicBezTo>
                    <a:pt x="4124" y="9894"/>
                    <a:pt x="4161" y="9892"/>
                    <a:pt x="4199" y="9888"/>
                  </a:cubicBezTo>
                  <a:cubicBezTo>
                    <a:pt x="4244" y="9897"/>
                    <a:pt x="4289" y="9902"/>
                    <a:pt x="4335" y="9902"/>
                  </a:cubicBezTo>
                  <a:cubicBezTo>
                    <a:pt x="4468" y="9902"/>
                    <a:pt x="4603" y="9862"/>
                    <a:pt x="4724" y="9788"/>
                  </a:cubicBezTo>
                  <a:cubicBezTo>
                    <a:pt x="4861" y="9675"/>
                    <a:pt x="4986" y="9538"/>
                    <a:pt x="5086" y="9388"/>
                  </a:cubicBezTo>
                  <a:cubicBezTo>
                    <a:pt x="5136" y="9313"/>
                    <a:pt x="5174" y="9250"/>
                    <a:pt x="5224" y="9175"/>
                  </a:cubicBezTo>
                  <a:cubicBezTo>
                    <a:pt x="5311" y="9013"/>
                    <a:pt x="5374" y="8851"/>
                    <a:pt x="5411" y="8663"/>
                  </a:cubicBezTo>
                  <a:cubicBezTo>
                    <a:pt x="5449" y="8538"/>
                    <a:pt x="5461" y="8413"/>
                    <a:pt x="5449" y="8288"/>
                  </a:cubicBezTo>
                  <a:cubicBezTo>
                    <a:pt x="5486" y="7863"/>
                    <a:pt x="5474" y="7438"/>
                    <a:pt x="5436" y="7026"/>
                  </a:cubicBezTo>
                  <a:cubicBezTo>
                    <a:pt x="5374" y="5926"/>
                    <a:pt x="5299" y="4839"/>
                    <a:pt x="5211" y="3764"/>
                  </a:cubicBezTo>
                  <a:cubicBezTo>
                    <a:pt x="5174" y="3315"/>
                    <a:pt x="5149" y="2865"/>
                    <a:pt x="5111" y="2415"/>
                  </a:cubicBezTo>
                  <a:cubicBezTo>
                    <a:pt x="5099" y="2327"/>
                    <a:pt x="5086" y="2227"/>
                    <a:pt x="5074" y="2127"/>
                  </a:cubicBezTo>
                  <a:cubicBezTo>
                    <a:pt x="5024" y="1777"/>
                    <a:pt x="4961" y="1328"/>
                    <a:pt x="4661" y="1103"/>
                  </a:cubicBezTo>
                  <a:cubicBezTo>
                    <a:pt x="4549" y="1028"/>
                    <a:pt x="4411" y="965"/>
                    <a:pt x="4286" y="903"/>
                  </a:cubicBezTo>
                  <a:cubicBezTo>
                    <a:pt x="3899" y="703"/>
                    <a:pt x="3699" y="253"/>
                    <a:pt x="3324" y="40"/>
                  </a:cubicBezTo>
                  <a:cubicBezTo>
                    <a:pt x="3292" y="13"/>
                    <a:pt x="3256" y="1"/>
                    <a:pt x="32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4"/>
            <p:cNvSpPr/>
            <p:nvPr/>
          </p:nvSpPr>
          <p:spPr>
            <a:xfrm>
              <a:off x="3141100" y="3721150"/>
              <a:ext cx="139675" cy="250275"/>
            </a:xfrm>
            <a:custGeom>
              <a:avLst/>
              <a:gdLst/>
              <a:ahLst/>
              <a:cxnLst/>
              <a:rect l="l" t="t" r="r" b="b"/>
              <a:pathLst>
                <a:path w="5587" h="10011" extrusionOk="0">
                  <a:moveTo>
                    <a:pt x="3262" y="113"/>
                  </a:moveTo>
                  <a:cubicBezTo>
                    <a:pt x="3287" y="113"/>
                    <a:pt x="3325" y="125"/>
                    <a:pt x="3350" y="138"/>
                  </a:cubicBezTo>
                  <a:cubicBezTo>
                    <a:pt x="3525" y="250"/>
                    <a:pt x="3687" y="400"/>
                    <a:pt x="3825" y="563"/>
                  </a:cubicBezTo>
                  <a:cubicBezTo>
                    <a:pt x="3962" y="738"/>
                    <a:pt x="4124" y="888"/>
                    <a:pt x="4324" y="1013"/>
                  </a:cubicBezTo>
                  <a:cubicBezTo>
                    <a:pt x="4374" y="1038"/>
                    <a:pt x="4424" y="1063"/>
                    <a:pt x="4474" y="1088"/>
                  </a:cubicBezTo>
                  <a:cubicBezTo>
                    <a:pt x="4549" y="1113"/>
                    <a:pt x="4624" y="1150"/>
                    <a:pt x="4699" y="1200"/>
                  </a:cubicBezTo>
                  <a:cubicBezTo>
                    <a:pt x="4987" y="1413"/>
                    <a:pt x="5049" y="1862"/>
                    <a:pt x="5087" y="2200"/>
                  </a:cubicBezTo>
                  <a:cubicBezTo>
                    <a:pt x="5099" y="2300"/>
                    <a:pt x="5112" y="2387"/>
                    <a:pt x="5124" y="2487"/>
                  </a:cubicBezTo>
                  <a:cubicBezTo>
                    <a:pt x="5149" y="2762"/>
                    <a:pt x="5174" y="3050"/>
                    <a:pt x="5187" y="3325"/>
                  </a:cubicBezTo>
                  <a:cubicBezTo>
                    <a:pt x="5199" y="3487"/>
                    <a:pt x="5212" y="3662"/>
                    <a:pt x="5224" y="3824"/>
                  </a:cubicBezTo>
                  <a:cubicBezTo>
                    <a:pt x="5312" y="4912"/>
                    <a:pt x="5387" y="6011"/>
                    <a:pt x="5462" y="7086"/>
                  </a:cubicBezTo>
                  <a:cubicBezTo>
                    <a:pt x="5487" y="7498"/>
                    <a:pt x="5487" y="7923"/>
                    <a:pt x="5462" y="8336"/>
                  </a:cubicBezTo>
                  <a:lnTo>
                    <a:pt x="5462" y="8348"/>
                  </a:lnTo>
                  <a:cubicBezTo>
                    <a:pt x="5474" y="8473"/>
                    <a:pt x="5462" y="8586"/>
                    <a:pt x="5424" y="8711"/>
                  </a:cubicBezTo>
                  <a:cubicBezTo>
                    <a:pt x="5387" y="8886"/>
                    <a:pt x="5324" y="9048"/>
                    <a:pt x="5237" y="9210"/>
                  </a:cubicBezTo>
                  <a:cubicBezTo>
                    <a:pt x="5199" y="9273"/>
                    <a:pt x="5149" y="9348"/>
                    <a:pt x="5099" y="9410"/>
                  </a:cubicBezTo>
                  <a:cubicBezTo>
                    <a:pt x="5012" y="9560"/>
                    <a:pt x="4887" y="9698"/>
                    <a:pt x="4749" y="9798"/>
                  </a:cubicBezTo>
                  <a:cubicBezTo>
                    <a:pt x="4640" y="9867"/>
                    <a:pt x="4507" y="9905"/>
                    <a:pt x="4375" y="9905"/>
                  </a:cubicBezTo>
                  <a:cubicBezTo>
                    <a:pt x="4341" y="9905"/>
                    <a:pt x="4308" y="9903"/>
                    <a:pt x="4274" y="9898"/>
                  </a:cubicBezTo>
                  <a:lnTo>
                    <a:pt x="4249" y="9898"/>
                  </a:lnTo>
                  <a:cubicBezTo>
                    <a:pt x="4216" y="9901"/>
                    <a:pt x="4183" y="9903"/>
                    <a:pt x="4150" y="9903"/>
                  </a:cubicBezTo>
                  <a:cubicBezTo>
                    <a:pt x="3041" y="9903"/>
                    <a:pt x="2062" y="8112"/>
                    <a:pt x="1625" y="7323"/>
                  </a:cubicBezTo>
                  <a:lnTo>
                    <a:pt x="1613" y="7298"/>
                  </a:lnTo>
                  <a:cubicBezTo>
                    <a:pt x="1213" y="6561"/>
                    <a:pt x="850" y="5786"/>
                    <a:pt x="500" y="5049"/>
                  </a:cubicBezTo>
                  <a:cubicBezTo>
                    <a:pt x="375" y="4774"/>
                    <a:pt x="238" y="4499"/>
                    <a:pt x="113" y="4237"/>
                  </a:cubicBezTo>
                  <a:cubicBezTo>
                    <a:pt x="282" y="4094"/>
                    <a:pt x="457" y="4066"/>
                    <a:pt x="639" y="4066"/>
                  </a:cubicBezTo>
                  <a:cubicBezTo>
                    <a:pt x="713" y="4066"/>
                    <a:pt x="787" y="4071"/>
                    <a:pt x="863" y="4074"/>
                  </a:cubicBezTo>
                  <a:cubicBezTo>
                    <a:pt x="939" y="4081"/>
                    <a:pt x="1016" y="4086"/>
                    <a:pt x="1091" y="4086"/>
                  </a:cubicBezTo>
                  <a:cubicBezTo>
                    <a:pt x="1313" y="4086"/>
                    <a:pt x="1529" y="4039"/>
                    <a:pt x="1725" y="3824"/>
                  </a:cubicBezTo>
                  <a:cubicBezTo>
                    <a:pt x="1750" y="3787"/>
                    <a:pt x="1800" y="3762"/>
                    <a:pt x="1838" y="3737"/>
                  </a:cubicBezTo>
                  <a:cubicBezTo>
                    <a:pt x="1925" y="3687"/>
                    <a:pt x="2012" y="3624"/>
                    <a:pt x="2087" y="3549"/>
                  </a:cubicBezTo>
                  <a:cubicBezTo>
                    <a:pt x="2162" y="3462"/>
                    <a:pt x="2262" y="3387"/>
                    <a:pt x="2362" y="3337"/>
                  </a:cubicBezTo>
                  <a:cubicBezTo>
                    <a:pt x="2662" y="3724"/>
                    <a:pt x="2950" y="4137"/>
                    <a:pt x="3262" y="4587"/>
                  </a:cubicBezTo>
                  <a:lnTo>
                    <a:pt x="3325" y="4674"/>
                  </a:lnTo>
                  <a:lnTo>
                    <a:pt x="3387" y="4424"/>
                  </a:lnTo>
                  <a:cubicBezTo>
                    <a:pt x="3412" y="4337"/>
                    <a:pt x="3437" y="4237"/>
                    <a:pt x="3450" y="4149"/>
                  </a:cubicBezTo>
                  <a:cubicBezTo>
                    <a:pt x="3462" y="4124"/>
                    <a:pt x="3475" y="4062"/>
                    <a:pt x="3487" y="3999"/>
                  </a:cubicBezTo>
                  <a:cubicBezTo>
                    <a:pt x="3875" y="2225"/>
                    <a:pt x="4062" y="2062"/>
                    <a:pt x="4137" y="2062"/>
                  </a:cubicBezTo>
                  <a:lnTo>
                    <a:pt x="4149" y="1962"/>
                  </a:lnTo>
                  <a:cubicBezTo>
                    <a:pt x="3737" y="1912"/>
                    <a:pt x="3375" y="1675"/>
                    <a:pt x="3175" y="1325"/>
                  </a:cubicBezTo>
                  <a:cubicBezTo>
                    <a:pt x="2962" y="975"/>
                    <a:pt x="2975" y="538"/>
                    <a:pt x="3175" y="188"/>
                  </a:cubicBezTo>
                  <a:cubicBezTo>
                    <a:pt x="3200" y="163"/>
                    <a:pt x="3225" y="113"/>
                    <a:pt x="3262" y="113"/>
                  </a:cubicBezTo>
                  <a:close/>
                  <a:moveTo>
                    <a:pt x="3250" y="0"/>
                  </a:moveTo>
                  <a:cubicBezTo>
                    <a:pt x="3187" y="25"/>
                    <a:pt x="3137" y="63"/>
                    <a:pt x="3112" y="125"/>
                  </a:cubicBezTo>
                  <a:cubicBezTo>
                    <a:pt x="2875" y="513"/>
                    <a:pt x="2875" y="988"/>
                    <a:pt x="3100" y="1375"/>
                  </a:cubicBezTo>
                  <a:cubicBezTo>
                    <a:pt x="3300" y="1712"/>
                    <a:pt x="3625" y="1950"/>
                    <a:pt x="4012" y="2037"/>
                  </a:cubicBezTo>
                  <a:cubicBezTo>
                    <a:pt x="3837" y="2237"/>
                    <a:pt x="3637" y="2850"/>
                    <a:pt x="3400" y="3962"/>
                  </a:cubicBezTo>
                  <a:cubicBezTo>
                    <a:pt x="3387" y="4037"/>
                    <a:pt x="3375" y="4087"/>
                    <a:pt x="3375" y="4112"/>
                  </a:cubicBezTo>
                  <a:cubicBezTo>
                    <a:pt x="3350" y="4212"/>
                    <a:pt x="3325" y="4299"/>
                    <a:pt x="3300" y="4387"/>
                  </a:cubicBezTo>
                  <a:lnTo>
                    <a:pt x="3300" y="4424"/>
                  </a:lnTo>
                  <a:cubicBezTo>
                    <a:pt x="3012" y="4012"/>
                    <a:pt x="2737" y="3624"/>
                    <a:pt x="2450" y="3262"/>
                  </a:cubicBezTo>
                  <a:cubicBezTo>
                    <a:pt x="2437" y="3237"/>
                    <a:pt x="2412" y="3225"/>
                    <a:pt x="2387" y="3225"/>
                  </a:cubicBezTo>
                  <a:cubicBezTo>
                    <a:pt x="2382" y="3224"/>
                    <a:pt x="2377" y="3224"/>
                    <a:pt x="2372" y="3224"/>
                  </a:cubicBezTo>
                  <a:cubicBezTo>
                    <a:pt x="2288" y="3224"/>
                    <a:pt x="2190" y="3321"/>
                    <a:pt x="2025" y="3462"/>
                  </a:cubicBezTo>
                  <a:cubicBezTo>
                    <a:pt x="1963" y="3524"/>
                    <a:pt x="1900" y="3587"/>
                    <a:pt x="1813" y="3624"/>
                  </a:cubicBezTo>
                  <a:cubicBezTo>
                    <a:pt x="1763" y="3662"/>
                    <a:pt x="1700" y="3699"/>
                    <a:pt x="1663" y="3749"/>
                  </a:cubicBezTo>
                  <a:cubicBezTo>
                    <a:pt x="1489" y="3932"/>
                    <a:pt x="1303" y="3974"/>
                    <a:pt x="1103" y="3974"/>
                  </a:cubicBezTo>
                  <a:cubicBezTo>
                    <a:pt x="1029" y="3974"/>
                    <a:pt x="953" y="3969"/>
                    <a:pt x="875" y="3962"/>
                  </a:cubicBezTo>
                  <a:cubicBezTo>
                    <a:pt x="802" y="3959"/>
                    <a:pt x="728" y="3955"/>
                    <a:pt x="654" y="3955"/>
                  </a:cubicBezTo>
                  <a:cubicBezTo>
                    <a:pt x="441" y="3955"/>
                    <a:pt x="230" y="3988"/>
                    <a:pt x="26" y="4174"/>
                  </a:cubicBezTo>
                  <a:lnTo>
                    <a:pt x="1" y="4199"/>
                  </a:lnTo>
                  <a:lnTo>
                    <a:pt x="13" y="4237"/>
                  </a:lnTo>
                  <a:cubicBezTo>
                    <a:pt x="150" y="4512"/>
                    <a:pt x="288" y="4799"/>
                    <a:pt x="413" y="5087"/>
                  </a:cubicBezTo>
                  <a:cubicBezTo>
                    <a:pt x="763" y="5824"/>
                    <a:pt x="1125" y="6599"/>
                    <a:pt x="1525" y="7336"/>
                  </a:cubicBezTo>
                  <a:lnTo>
                    <a:pt x="1550" y="7361"/>
                  </a:lnTo>
                  <a:cubicBezTo>
                    <a:pt x="2025" y="8236"/>
                    <a:pt x="2987" y="9998"/>
                    <a:pt x="4149" y="9998"/>
                  </a:cubicBezTo>
                  <a:lnTo>
                    <a:pt x="4262" y="9998"/>
                  </a:lnTo>
                  <a:cubicBezTo>
                    <a:pt x="4312" y="9998"/>
                    <a:pt x="4349" y="10010"/>
                    <a:pt x="4399" y="10010"/>
                  </a:cubicBezTo>
                  <a:cubicBezTo>
                    <a:pt x="4549" y="9998"/>
                    <a:pt x="4687" y="9960"/>
                    <a:pt x="4799" y="9873"/>
                  </a:cubicBezTo>
                  <a:cubicBezTo>
                    <a:pt x="4949" y="9760"/>
                    <a:pt x="5087" y="9623"/>
                    <a:pt x="5174" y="9460"/>
                  </a:cubicBezTo>
                  <a:cubicBezTo>
                    <a:pt x="5224" y="9398"/>
                    <a:pt x="5274" y="9323"/>
                    <a:pt x="5324" y="9248"/>
                  </a:cubicBezTo>
                  <a:cubicBezTo>
                    <a:pt x="5412" y="9085"/>
                    <a:pt x="5487" y="8911"/>
                    <a:pt x="5524" y="8723"/>
                  </a:cubicBezTo>
                  <a:cubicBezTo>
                    <a:pt x="5549" y="8598"/>
                    <a:pt x="5562" y="8461"/>
                    <a:pt x="5549" y="8336"/>
                  </a:cubicBezTo>
                  <a:cubicBezTo>
                    <a:pt x="5587" y="7911"/>
                    <a:pt x="5587" y="7486"/>
                    <a:pt x="5549" y="7074"/>
                  </a:cubicBezTo>
                  <a:cubicBezTo>
                    <a:pt x="5474" y="5986"/>
                    <a:pt x="5399" y="4899"/>
                    <a:pt x="5312" y="3799"/>
                  </a:cubicBezTo>
                  <a:cubicBezTo>
                    <a:pt x="5299" y="3637"/>
                    <a:pt x="5299" y="3475"/>
                    <a:pt x="5287" y="3312"/>
                  </a:cubicBezTo>
                  <a:cubicBezTo>
                    <a:pt x="5262" y="3037"/>
                    <a:pt x="5249" y="2750"/>
                    <a:pt x="5212" y="2462"/>
                  </a:cubicBezTo>
                  <a:cubicBezTo>
                    <a:pt x="5212" y="2362"/>
                    <a:pt x="5199" y="2275"/>
                    <a:pt x="5187" y="2175"/>
                  </a:cubicBezTo>
                  <a:cubicBezTo>
                    <a:pt x="5137" y="1825"/>
                    <a:pt x="5074" y="1350"/>
                    <a:pt x="4749" y="1113"/>
                  </a:cubicBezTo>
                  <a:cubicBezTo>
                    <a:pt x="4674" y="1063"/>
                    <a:pt x="4599" y="1013"/>
                    <a:pt x="4512" y="988"/>
                  </a:cubicBezTo>
                  <a:cubicBezTo>
                    <a:pt x="4462" y="963"/>
                    <a:pt x="4412" y="938"/>
                    <a:pt x="4374" y="913"/>
                  </a:cubicBezTo>
                  <a:cubicBezTo>
                    <a:pt x="4187" y="800"/>
                    <a:pt x="4037" y="650"/>
                    <a:pt x="3900" y="488"/>
                  </a:cubicBezTo>
                  <a:cubicBezTo>
                    <a:pt x="3762" y="313"/>
                    <a:pt x="3600" y="163"/>
                    <a:pt x="3412" y="38"/>
                  </a:cubicBezTo>
                  <a:cubicBezTo>
                    <a:pt x="3362" y="13"/>
                    <a:pt x="3300" y="0"/>
                    <a:pt x="3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4"/>
            <p:cNvSpPr/>
            <p:nvPr/>
          </p:nvSpPr>
          <p:spPr>
            <a:xfrm>
              <a:off x="3047700" y="3640475"/>
              <a:ext cx="253075" cy="141150"/>
            </a:xfrm>
            <a:custGeom>
              <a:avLst/>
              <a:gdLst/>
              <a:ahLst/>
              <a:cxnLst/>
              <a:rect l="l" t="t" r="r" b="b"/>
              <a:pathLst>
                <a:path w="10123" h="5646" extrusionOk="0">
                  <a:moveTo>
                    <a:pt x="7154" y="1"/>
                  </a:moveTo>
                  <a:cubicBezTo>
                    <a:pt x="6819" y="1"/>
                    <a:pt x="6495" y="126"/>
                    <a:pt x="6248" y="353"/>
                  </a:cubicBezTo>
                  <a:cubicBezTo>
                    <a:pt x="6098" y="503"/>
                    <a:pt x="5998" y="703"/>
                    <a:pt x="5823" y="803"/>
                  </a:cubicBezTo>
                  <a:cubicBezTo>
                    <a:pt x="5693" y="888"/>
                    <a:pt x="5544" y="912"/>
                    <a:pt x="5389" y="912"/>
                  </a:cubicBezTo>
                  <a:cubicBezTo>
                    <a:pt x="5203" y="912"/>
                    <a:pt x="5008" y="878"/>
                    <a:pt x="4824" y="878"/>
                  </a:cubicBezTo>
                  <a:cubicBezTo>
                    <a:pt x="3986" y="878"/>
                    <a:pt x="3387" y="1565"/>
                    <a:pt x="3324" y="2378"/>
                  </a:cubicBezTo>
                  <a:cubicBezTo>
                    <a:pt x="3324" y="2378"/>
                    <a:pt x="3321" y="2379"/>
                    <a:pt x="3314" y="2379"/>
                  </a:cubicBezTo>
                  <a:cubicBezTo>
                    <a:pt x="3198" y="2379"/>
                    <a:pt x="2094" y="2278"/>
                    <a:pt x="1987" y="2278"/>
                  </a:cubicBezTo>
                  <a:cubicBezTo>
                    <a:pt x="1914" y="2275"/>
                    <a:pt x="1840" y="2274"/>
                    <a:pt x="1765" y="2274"/>
                  </a:cubicBezTo>
                  <a:cubicBezTo>
                    <a:pt x="1431" y="2274"/>
                    <a:pt x="1088" y="2311"/>
                    <a:pt x="812" y="2515"/>
                  </a:cubicBezTo>
                  <a:cubicBezTo>
                    <a:pt x="600" y="2678"/>
                    <a:pt x="437" y="2903"/>
                    <a:pt x="325" y="3140"/>
                  </a:cubicBezTo>
                  <a:cubicBezTo>
                    <a:pt x="0" y="3840"/>
                    <a:pt x="387" y="4602"/>
                    <a:pt x="950" y="5039"/>
                  </a:cubicBezTo>
                  <a:cubicBezTo>
                    <a:pt x="1450" y="5389"/>
                    <a:pt x="2024" y="5589"/>
                    <a:pt x="2624" y="5627"/>
                  </a:cubicBezTo>
                  <a:cubicBezTo>
                    <a:pt x="2749" y="5639"/>
                    <a:pt x="2874" y="5645"/>
                    <a:pt x="2999" y="5645"/>
                  </a:cubicBezTo>
                  <a:cubicBezTo>
                    <a:pt x="3390" y="5645"/>
                    <a:pt x="3783" y="5584"/>
                    <a:pt x="4161" y="5452"/>
                  </a:cubicBezTo>
                  <a:cubicBezTo>
                    <a:pt x="5286" y="5039"/>
                    <a:pt x="5761" y="3790"/>
                    <a:pt x="6348" y="2853"/>
                  </a:cubicBezTo>
                  <a:cubicBezTo>
                    <a:pt x="6676" y="2326"/>
                    <a:pt x="7134" y="1833"/>
                    <a:pt x="7786" y="1833"/>
                  </a:cubicBezTo>
                  <a:cubicBezTo>
                    <a:pt x="7830" y="1833"/>
                    <a:pt x="7876" y="1835"/>
                    <a:pt x="7923" y="1840"/>
                  </a:cubicBezTo>
                  <a:cubicBezTo>
                    <a:pt x="8260" y="1878"/>
                    <a:pt x="8560" y="2040"/>
                    <a:pt x="8898" y="2065"/>
                  </a:cubicBezTo>
                  <a:cubicBezTo>
                    <a:pt x="8937" y="2070"/>
                    <a:pt x="8976" y="2072"/>
                    <a:pt x="9015" y="2072"/>
                  </a:cubicBezTo>
                  <a:cubicBezTo>
                    <a:pt x="9201" y="2072"/>
                    <a:pt x="9385" y="2025"/>
                    <a:pt x="9560" y="1953"/>
                  </a:cubicBezTo>
                  <a:cubicBezTo>
                    <a:pt x="9860" y="1803"/>
                    <a:pt x="10122" y="1465"/>
                    <a:pt x="10060" y="1153"/>
                  </a:cubicBezTo>
                  <a:cubicBezTo>
                    <a:pt x="9997" y="853"/>
                    <a:pt x="9660" y="653"/>
                    <a:pt x="9348" y="641"/>
                  </a:cubicBezTo>
                  <a:cubicBezTo>
                    <a:pt x="9210" y="641"/>
                    <a:pt x="9060" y="641"/>
                    <a:pt x="8923" y="616"/>
                  </a:cubicBezTo>
                  <a:cubicBezTo>
                    <a:pt x="8398" y="503"/>
                    <a:pt x="7973" y="103"/>
                    <a:pt x="7423" y="28"/>
                  </a:cubicBezTo>
                  <a:cubicBezTo>
                    <a:pt x="7333" y="10"/>
                    <a:pt x="7243" y="1"/>
                    <a:pt x="7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4"/>
            <p:cNvSpPr/>
            <p:nvPr/>
          </p:nvSpPr>
          <p:spPr>
            <a:xfrm>
              <a:off x="3201400" y="3687750"/>
              <a:ext cx="28150" cy="29975"/>
            </a:xfrm>
            <a:custGeom>
              <a:avLst/>
              <a:gdLst/>
              <a:ahLst/>
              <a:cxnLst/>
              <a:rect l="l" t="t" r="r" b="b"/>
              <a:pathLst>
                <a:path w="1126" h="1199" extrusionOk="0">
                  <a:moveTo>
                    <a:pt x="658" y="1"/>
                  </a:moveTo>
                  <a:cubicBezTo>
                    <a:pt x="325" y="1"/>
                    <a:pt x="1" y="280"/>
                    <a:pt x="50" y="687"/>
                  </a:cubicBezTo>
                  <a:cubicBezTo>
                    <a:pt x="75" y="949"/>
                    <a:pt x="288" y="1161"/>
                    <a:pt x="563" y="1199"/>
                  </a:cubicBezTo>
                  <a:lnTo>
                    <a:pt x="1125" y="237"/>
                  </a:lnTo>
                  <a:cubicBezTo>
                    <a:pt x="999" y="73"/>
                    <a:pt x="827" y="1"/>
                    <a:pt x="6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4"/>
            <p:cNvSpPr/>
            <p:nvPr/>
          </p:nvSpPr>
          <p:spPr>
            <a:xfrm>
              <a:off x="3200150" y="3686600"/>
              <a:ext cx="30650" cy="32375"/>
            </a:xfrm>
            <a:custGeom>
              <a:avLst/>
              <a:gdLst/>
              <a:ahLst/>
              <a:cxnLst/>
              <a:rect l="l" t="t" r="r" b="b"/>
              <a:pathLst>
                <a:path w="1226" h="1295" extrusionOk="0">
                  <a:moveTo>
                    <a:pt x="709" y="0"/>
                  </a:moveTo>
                  <a:cubicBezTo>
                    <a:pt x="348" y="0"/>
                    <a:pt x="1" y="296"/>
                    <a:pt x="50" y="733"/>
                  </a:cubicBezTo>
                  <a:cubicBezTo>
                    <a:pt x="88" y="1020"/>
                    <a:pt x="313" y="1257"/>
                    <a:pt x="613" y="1295"/>
                  </a:cubicBezTo>
                  <a:lnTo>
                    <a:pt x="625" y="1195"/>
                  </a:lnTo>
                  <a:cubicBezTo>
                    <a:pt x="375" y="1158"/>
                    <a:pt x="175" y="970"/>
                    <a:pt x="150" y="720"/>
                  </a:cubicBezTo>
                  <a:cubicBezTo>
                    <a:pt x="109" y="350"/>
                    <a:pt x="404" y="99"/>
                    <a:pt x="706" y="99"/>
                  </a:cubicBezTo>
                  <a:cubicBezTo>
                    <a:pt x="863" y="99"/>
                    <a:pt x="1022" y="167"/>
                    <a:pt x="1138" y="320"/>
                  </a:cubicBezTo>
                  <a:lnTo>
                    <a:pt x="1225" y="258"/>
                  </a:lnTo>
                  <a:cubicBezTo>
                    <a:pt x="1085" y="79"/>
                    <a:pt x="895" y="0"/>
                    <a:pt x="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4"/>
            <p:cNvSpPr/>
            <p:nvPr/>
          </p:nvSpPr>
          <p:spPr>
            <a:xfrm>
              <a:off x="3212325" y="3695975"/>
              <a:ext cx="8775" cy="9575"/>
            </a:xfrm>
            <a:custGeom>
              <a:avLst/>
              <a:gdLst/>
              <a:ahLst/>
              <a:cxnLst/>
              <a:rect l="l" t="t" r="r" b="b"/>
              <a:pathLst>
                <a:path w="351" h="383" extrusionOk="0">
                  <a:moveTo>
                    <a:pt x="278" y="0"/>
                  </a:moveTo>
                  <a:cubicBezTo>
                    <a:pt x="235" y="0"/>
                    <a:pt x="190" y="9"/>
                    <a:pt x="151" y="33"/>
                  </a:cubicBezTo>
                  <a:cubicBezTo>
                    <a:pt x="88" y="70"/>
                    <a:pt x="26" y="133"/>
                    <a:pt x="13" y="208"/>
                  </a:cubicBezTo>
                  <a:cubicBezTo>
                    <a:pt x="1" y="295"/>
                    <a:pt x="63" y="370"/>
                    <a:pt x="138" y="383"/>
                  </a:cubicBezTo>
                  <a:lnTo>
                    <a:pt x="351" y="8"/>
                  </a:lnTo>
                  <a:cubicBezTo>
                    <a:pt x="328" y="3"/>
                    <a:pt x="303" y="0"/>
                    <a:pt x="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4"/>
            <p:cNvSpPr/>
            <p:nvPr/>
          </p:nvSpPr>
          <p:spPr>
            <a:xfrm>
              <a:off x="3233900" y="3720400"/>
              <a:ext cx="13750" cy="17025"/>
            </a:xfrm>
            <a:custGeom>
              <a:avLst/>
              <a:gdLst/>
              <a:ahLst/>
              <a:cxnLst/>
              <a:rect l="l" t="t" r="r" b="b"/>
              <a:pathLst>
                <a:path w="550" h="681" extrusionOk="0">
                  <a:moveTo>
                    <a:pt x="99" y="1"/>
                  </a:moveTo>
                  <a:cubicBezTo>
                    <a:pt x="77" y="1"/>
                    <a:pt x="63" y="15"/>
                    <a:pt x="63" y="43"/>
                  </a:cubicBezTo>
                  <a:cubicBezTo>
                    <a:pt x="0" y="330"/>
                    <a:pt x="188" y="618"/>
                    <a:pt x="487" y="680"/>
                  </a:cubicBezTo>
                  <a:cubicBezTo>
                    <a:pt x="512" y="680"/>
                    <a:pt x="550" y="668"/>
                    <a:pt x="550" y="643"/>
                  </a:cubicBezTo>
                  <a:cubicBezTo>
                    <a:pt x="550" y="605"/>
                    <a:pt x="537" y="580"/>
                    <a:pt x="512" y="580"/>
                  </a:cubicBezTo>
                  <a:cubicBezTo>
                    <a:pt x="262" y="530"/>
                    <a:pt x="113" y="305"/>
                    <a:pt x="163" y="55"/>
                  </a:cubicBezTo>
                  <a:cubicBezTo>
                    <a:pt x="163" y="30"/>
                    <a:pt x="150" y="5"/>
                    <a:pt x="125" y="5"/>
                  </a:cubicBezTo>
                  <a:cubicBezTo>
                    <a:pt x="116" y="2"/>
                    <a:pt x="107" y="1"/>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4"/>
            <p:cNvSpPr/>
            <p:nvPr/>
          </p:nvSpPr>
          <p:spPr>
            <a:xfrm>
              <a:off x="3476025" y="3842675"/>
              <a:ext cx="183400" cy="264950"/>
            </a:xfrm>
            <a:custGeom>
              <a:avLst/>
              <a:gdLst/>
              <a:ahLst/>
              <a:cxnLst/>
              <a:rect l="l" t="t" r="r" b="b"/>
              <a:pathLst>
                <a:path w="7336" h="10598" extrusionOk="0">
                  <a:moveTo>
                    <a:pt x="2924" y="1"/>
                  </a:moveTo>
                  <a:cubicBezTo>
                    <a:pt x="1487" y="1"/>
                    <a:pt x="325" y="1150"/>
                    <a:pt x="300" y="2587"/>
                  </a:cubicBezTo>
                  <a:cubicBezTo>
                    <a:pt x="250" y="5237"/>
                    <a:pt x="0" y="7961"/>
                    <a:pt x="212" y="10598"/>
                  </a:cubicBezTo>
                  <a:lnTo>
                    <a:pt x="1000" y="8748"/>
                  </a:lnTo>
                  <a:cubicBezTo>
                    <a:pt x="1225" y="8211"/>
                    <a:pt x="1487" y="7699"/>
                    <a:pt x="1812" y="7211"/>
                  </a:cubicBezTo>
                  <a:cubicBezTo>
                    <a:pt x="2049" y="6799"/>
                    <a:pt x="2387" y="6449"/>
                    <a:pt x="2787" y="6174"/>
                  </a:cubicBezTo>
                  <a:cubicBezTo>
                    <a:pt x="3199" y="5937"/>
                    <a:pt x="3662" y="5899"/>
                    <a:pt x="4136" y="5862"/>
                  </a:cubicBezTo>
                  <a:cubicBezTo>
                    <a:pt x="4674" y="5824"/>
                    <a:pt x="5224" y="5799"/>
                    <a:pt x="5711" y="5474"/>
                  </a:cubicBezTo>
                  <a:cubicBezTo>
                    <a:pt x="6823" y="4762"/>
                    <a:pt x="7336" y="3412"/>
                    <a:pt x="6973" y="2150"/>
                  </a:cubicBezTo>
                  <a:cubicBezTo>
                    <a:pt x="6598" y="888"/>
                    <a:pt x="5449" y="13"/>
                    <a:pt x="41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4"/>
            <p:cNvSpPr/>
            <p:nvPr/>
          </p:nvSpPr>
          <p:spPr>
            <a:xfrm>
              <a:off x="3555400" y="3891425"/>
              <a:ext cx="51850" cy="51300"/>
            </a:xfrm>
            <a:custGeom>
              <a:avLst/>
              <a:gdLst/>
              <a:ahLst/>
              <a:cxnLst/>
              <a:rect l="l" t="t" r="r" b="b"/>
              <a:pathLst>
                <a:path w="2074" h="2052" extrusionOk="0">
                  <a:moveTo>
                    <a:pt x="1061" y="0"/>
                  </a:moveTo>
                  <a:cubicBezTo>
                    <a:pt x="487" y="0"/>
                    <a:pt x="37" y="462"/>
                    <a:pt x="37" y="1025"/>
                  </a:cubicBezTo>
                  <a:cubicBezTo>
                    <a:pt x="1" y="1579"/>
                    <a:pt x="440" y="2052"/>
                    <a:pt x="998" y="2052"/>
                  </a:cubicBezTo>
                  <a:cubicBezTo>
                    <a:pt x="1019" y="2052"/>
                    <a:pt x="1040" y="2051"/>
                    <a:pt x="1061" y="2050"/>
                  </a:cubicBezTo>
                  <a:cubicBezTo>
                    <a:pt x="1624" y="2050"/>
                    <a:pt x="2074" y="1587"/>
                    <a:pt x="2074" y="1025"/>
                  </a:cubicBezTo>
                  <a:cubicBezTo>
                    <a:pt x="2074" y="462"/>
                    <a:pt x="1624" y="0"/>
                    <a:pt x="10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4"/>
            <p:cNvSpPr/>
            <p:nvPr/>
          </p:nvSpPr>
          <p:spPr>
            <a:xfrm>
              <a:off x="2306625" y="3843000"/>
              <a:ext cx="169975" cy="148100"/>
            </a:xfrm>
            <a:custGeom>
              <a:avLst/>
              <a:gdLst/>
              <a:ahLst/>
              <a:cxnLst/>
              <a:rect l="l" t="t" r="r" b="b"/>
              <a:pathLst>
                <a:path w="6799" h="5924" extrusionOk="0">
                  <a:moveTo>
                    <a:pt x="2963" y="0"/>
                  </a:moveTo>
                  <a:cubicBezTo>
                    <a:pt x="1325" y="0"/>
                    <a:pt x="1" y="1337"/>
                    <a:pt x="1" y="2974"/>
                  </a:cubicBezTo>
                  <a:cubicBezTo>
                    <a:pt x="1" y="4611"/>
                    <a:pt x="1325" y="5924"/>
                    <a:pt x="2963" y="5924"/>
                  </a:cubicBezTo>
                  <a:lnTo>
                    <a:pt x="6799" y="5924"/>
                  </a:lnTo>
                  <a:lnTo>
                    <a:pt x="6799" y="3249"/>
                  </a:lnTo>
                  <a:cubicBezTo>
                    <a:pt x="6799" y="1450"/>
                    <a:pt x="5349" y="0"/>
                    <a:pt x="3562" y="0"/>
                  </a:cubicBezTo>
                  <a:close/>
                </a:path>
              </a:pathLst>
            </a:custGeom>
            <a:solidFill>
              <a:srgbClr val="796C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4"/>
            <p:cNvSpPr/>
            <p:nvPr/>
          </p:nvSpPr>
          <p:spPr>
            <a:xfrm>
              <a:off x="2335375" y="3873925"/>
              <a:ext cx="85950" cy="85925"/>
            </a:xfrm>
            <a:custGeom>
              <a:avLst/>
              <a:gdLst/>
              <a:ahLst/>
              <a:cxnLst/>
              <a:rect l="l" t="t" r="r" b="b"/>
              <a:pathLst>
                <a:path w="3438" h="3437" extrusionOk="0">
                  <a:moveTo>
                    <a:pt x="1725" y="0"/>
                  </a:moveTo>
                  <a:cubicBezTo>
                    <a:pt x="775" y="0"/>
                    <a:pt x="0" y="775"/>
                    <a:pt x="0" y="1725"/>
                  </a:cubicBezTo>
                  <a:cubicBezTo>
                    <a:pt x="0" y="2675"/>
                    <a:pt x="775" y="3437"/>
                    <a:pt x="1725" y="3437"/>
                  </a:cubicBezTo>
                  <a:cubicBezTo>
                    <a:pt x="2675" y="3437"/>
                    <a:pt x="3437" y="2675"/>
                    <a:pt x="3437" y="1725"/>
                  </a:cubicBezTo>
                  <a:cubicBezTo>
                    <a:pt x="3437" y="775"/>
                    <a:pt x="2675" y="0"/>
                    <a:pt x="1725" y="0"/>
                  </a:cubicBezTo>
                  <a:close/>
                </a:path>
              </a:pathLst>
            </a:custGeom>
            <a:solidFill>
              <a:srgbClr val="6357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4"/>
            <p:cNvSpPr/>
            <p:nvPr/>
          </p:nvSpPr>
          <p:spPr>
            <a:xfrm>
              <a:off x="2476600" y="3999200"/>
              <a:ext cx="1006925" cy="138725"/>
            </a:xfrm>
            <a:custGeom>
              <a:avLst/>
              <a:gdLst/>
              <a:ahLst/>
              <a:cxnLst/>
              <a:rect l="l" t="t" r="r" b="b"/>
              <a:pathLst>
                <a:path w="40277" h="5549" extrusionOk="0">
                  <a:moveTo>
                    <a:pt x="0" y="0"/>
                  </a:moveTo>
                  <a:lnTo>
                    <a:pt x="0" y="5549"/>
                  </a:lnTo>
                  <a:lnTo>
                    <a:pt x="40277" y="5549"/>
                  </a:lnTo>
                  <a:lnTo>
                    <a:pt x="402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4"/>
            <p:cNvSpPr/>
            <p:nvPr/>
          </p:nvSpPr>
          <p:spPr>
            <a:xfrm>
              <a:off x="2476600" y="4099475"/>
              <a:ext cx="1006925" cy="138750"/>
            </a:xfrm>
            <a:custGeom>
              <a:avLst/>
              <a:gdLst/>
              <a:ahLst/>
              <a:cxnLst/>
              <a:rect l="l" t="t" r="r" b="b"/>
              <a:pathLst>
                <a:path w="40277" h="5550" extrusionOk="0">
                  <a:moveTo>
                    <a:pt x="0" y="1"/>
                  </a:moveTo>
                  <a:lnTo>
                    <a:pt x="0" y="5549"/>
                  </a:lnTo>
                  <a:lnTo>
                    <a:pt x="2637" y="5549"/>
                  </a:lnTo>
                  <a:lnTo>
                    <a:pt x="2637" y="5424"/>
                  </a:lnTo>
                  <a:cubicBezTo>
                    <a:pt x="2637" y="4300"/>
                    <a:pt x="3537" y="3387"/>
                    <a:pt x="4661" y="3387"/>
                  </a:cubicBezTo>
                  <a:lnTo>
                    <a:pt x="35478" y="3387"/>
                  </a:lnTo>
                  <a:cubicBezTo>
                    <a:pt x="36590" y="3387"/>
                    <a:pt x="37503" y="4300"/>
                    <a:pt x="37503" y="5424"/>
                  </a:cubicBezTo>
                  <a:lnTo>
                    <a:pt x="37503" y="5549"/>
                  </a:lnTo>
                  <a:lnTo>
                    <a:pt x="40277" y="5549"/>
                  </a:lnTo>
                  <a:lnTo>
                    <a:pt x="402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4"/>
            <p:cNvSpPr/>
            <p:nvPr/>
          </p:nvSpPr>
          <p:spPr>
            <a:xfrm>
              <a:off x="3126725" y="3751850"/>
              <a:ext cx="93125" cy="108975"/>
            </a:xfrm>
            <a:custGeom>
              <a:avLst/>
              <a:gdLst/>
              <a:ahLst/>
              <a:cxnLst/>
              <a:rect l="l" t="t" r="r" b="b"/>
              <a:pathLst>
                <a:path w="3725" h="4359" extrusionOk="0">
                  <a:moveTo>
                    <a:pt x="1879" y="1"/>
                  </a:moveTo>
                  <a:cubicBezTo>
                    <a:pt x="1590" y="1"/>
                    <a:pt x="1293" y="158"/>
                    <a:pt x="1063" y="360"/>
                  </a:cubicBezTo>
                  <a:cubicBezTo>
                    <a:pt x="126" y="1147"/>
                    <a:pt x="1" y="2396"/>
                    <a:pt x="501" y="3496"/>
                  </a:cubicBezTo>
                  <a:cubicBezTo>
                    <a:pt x="613" y="3721"/>
                    <a:pt x="738" y="3946"/>
                    <a:pt x="875" y="4158"/>
                  </a:cubicBezTo>
                  <a:cubicBezTo>
                    <a:pt x="925" y="4221"/>
                    <a:pt x="975" y="4283"/>
                    <a:pt x="1025" y="4358"/>
                  </a:cubicBezTo>
                  <a:cubicBezTo>
                    <a:pt x="1338" y="4109"/>
                    <a:pt x="1675" y="3884"/>
                    <a:pt x="2000" y="3659"/>
                  </a:cubicBezTo>
                  <a:cubicBezTo>
                    <a:pt x="2600" y="3234"/>
                    <a:pt x="3175" y="2771"/>
                    <a:pt x="3725" y="2284"/>
                  </a:cubicBezTo>
                  <a:cubicBezTo>
                    <a:pt x="3512" y="1559"/>
                    <a:pt x="3125" y="897"/>
                    <a:pt x="2587" y="360"/>
                  </a:cubicBezTo>
                  <a:cubicBezTo>
                    <a:pt x="2463" y="222"/>
                    <a:pt x="2313" y="110"/>
                    <a:pt x="2138" y="47"/>
                  </a:cubicBezTo>
                  <a:cubicBezTo>
                    <a:pt x="2053" y="15"/>
                    <a:pt x="1967" y="1"/>
                    <a:pt x="18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4"/>
            <p:cNvSpPr/>
            <p:nvPr/>
          </p:nvSpPr>
          <p:spPr>
            <a:xfrm>
              <a:off x="3222025" y="3832250"/>
              <a:ext cx="23450" cy="74500"/>
            </a:xfrm>
            <a:custGeom>
              <a:avLst/>
              <a:gdLst/>
              <a:ahLst/>
              <a:cxnLst/>
              <a:rect l="l" t="t" r="r" b="b"/>
              <a:pathLst>
                <a:path w="938" h="2980" extrusionOk="0">
                  <a:moveTo>
                    <a:pt x="58" y="0"/>
                  </a:moveTo>
                  <a:cubicBezTo>
                    <a:pt x="51" y="0"/>
                    <a:pt x="44" y="2"/>
                    <a:pt x="38" y="5"/>
                  </a:cubicBezTo>
                  <a:cubicBezTo>
                    <a:pt x="13" y="18"/>
                    <a:pt x="0" y="55"/>
                    <a:pt x="13" y="68"/>
                  </a:cubicBezTo>
                  <a:cubicBezTo>
                    <a:pt x="425" y="992"/>
                    <a:pt x="700" y="1955"/>
                    <a:pt x="837" y="2942"/>
                  </a:cubicBezTo>
                  <a:cubicBezTo>
                    <a:pt x="837" y="2967"/>
                    <a:pt x="862" y="2979"/>
                    <a:pt x="887" y="2979"/>
                  </a:cubicBezTo>
                  <a:lnTo>
                    <a:pt x="900" y="2979"/>
                  </a:lnTo>
                  <a:cubicBezTo>
                    <a:pt x="925" y="2979"/>
                    <a:pt x="937" y="2954"/>
                    <a:pt x="937" y="2929"/>
                  </a:cubicBezTo>
                  <a:cubicBezTo>
                    <a:pt x="800" y="1930"/>
                    <a:pt x="513" y="955"/>
                    <a:pt x="100" y="30"/>
                  </a:cubicBezTo>
                  <a:cubicBezTo>
                    <a:pt x="91" y="12"/>
                    <a:pt x="75"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4"/>
            <p:cNvSpPr/>
            <p:nvPr/>
          </p:nvSpPr>
          <p:spPr>
            <a:xfrm>
              <a:off x="3134050" y="3822275"/>
              <a:ext cx="17375" cy="38225"/>
            </a:xfrm>
            <a:custGeom>
              <a:avLst/>
              <a:gdLst/>
              <a:ahLst/>
              <a:cxnLst/>
              <a:rect l="l" t="t" r="r" b="b"/>
              <a:pathLst>
                <a:path w="695" h="1529" extrusionOk="0">
                  <a:moveTo>
                    <a:pt x="64" y="0"/>
                  </a:moveTo>
                  <a:cubicBezTo>
                    <a:pt x="34" y="0"/>
                    <a:pt x="0" y="29"/>
                    <a:pt x="8" y="67"/>
                  </a:cubicBezTo>
                  <a:cubicBezTo>
                    <a:pt x="145" y="567"/>
                    <a:pt x="345" y="1054"/>
                    <a:pt x="595" y="1504"/>
                  </a:cubicBezTo>
                  <a:cubicBezTo>
                    <a:pt x="607" y="1529"/>
                    <a:pt x="620" y="1529"/>
                    <a:pt x="645" y="1529"/>
                  </a:cubicBezTo>
                  <a:lnTo>
                    <a:pt x="670" y="1529"/>
                  </a:lnTo>
                  <a:cubicBezTo>
                    <a:pt x="695" y="1516"/>
                    <a:pt x="695" y="1479"/>
                    <a:pt x="682" y="1454"/>
                  </a:cubicBezTo>
                  <a:cubicBezTo>
                    <a:pt x="432" y="1004"/>
                    <a:pt x="245" y="529"/>
                    <a:pt x="108" y="42"/>
                  </a:cubicBezTo>
                  <a:cubicBezTo>
                    <a:pt x="103" y="12"/>
                    <a:pt x="84"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4"/>
            <p:cNvSpPr/>
            <p:nvPr/>
          </p:nvSpPr>
          <p:spPr>
            <a:xfrm>
              <a:off x="2198850" y="3381250"/>
              <a:ext cx="265900" cy="265875"/>
            </a:xfrm>
            <a:custGeom>
              <a:avLst/>
              <a:gdLst/>
              <a:ahLst/>
              <a:cxnLst/>
              <a:rect l="l" t="t" r="r" b="b"/>
              <a:pathLst>
                <a:path w="10636" h="10635" extrusionOk="0">
                  <a:moveTo>
                    <a:pt x="5312" y="0"/>
                  </a:moveTo>
                  <a:cubicBezTo>
                    <a:pt x="2375" y="0"/>
                    <a:pt x="0" y="2374"/>
                    <a:pt x="0" y="5324"/>
                  </a:cubicBezTo>
                  <a:cubicBezTo>
                    <a:pt x="0" y="8260"/>
                    <a:pt x="2375" y="10635"/>
                    <a:pt x="5312" y="10635"/>
                  </a:cubicBezTo>
                  <a:cubicBezTo>
                    <a:pt x="8261" y="10635"/>
                    <a:pt x="10635" y="8260"/>
                    <a:pt x="10635" y="5324"/>
                  </a:cubicBezTo>
                  <a:cubicBezTo>
                    <a:pt x="10635" y="2374"/>
                    <a:pt x="8261" y="0"/>
                    <a:pt x="53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4"/>
            <p:cNvSpPr/>
            <p:nvPr/>
          </p:nvSpPr>
          <p:spPr>
            <a:xfrm>
              <a:off x="2230725" y="3453725"/>
              <a:ext cx="202150" cy="129975"/>
            </a:xfrm>
            <a:custGeom>
              <a:avLst/>
              <a:gdLst/>
              <a:ahLst/>
              <a:cxnLst/>
              <a:rect l="l" t="t" r="r" b="b"/>
              <a:pathLst>
                <a:path w="8086" h="5199" extrusionOk="0">
                  <a:moveTo>
                    <a:pt x="0" y="0"/>
                  </a:moveTo>
                  <a:lnTo>
                    <a:pt x="0" y="5199"/>
                  </a:lnTo>
                  <a:lnTo>
                    <a:pt x="8085" y="5199"/>
                  </a:lnTo>
                  <a:lnTo>
                    <a:pt x="80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4"/>
            <p:cNvSpPr/>
            <p:nvPr/>
          </p:nvSpPr>
          <p:spPr>
            <a:xfrm>
              <a:off x="2229475" y="3452550"/>
              <a:ext cx="204950" cy="35875"/>
            </a:xfrm>
            <a:custGeom>
              <a:avLst/>
              <a:gdLst/>
              <a:ahLst/>
              <a:cxnLst/>
              <a:rect l="l" t="t" r="r" b="b"/>
              <a:pathLst>
                <a:path w="8198" h="1435" extrusionOk="0">
                  <a:moveTo>
                    <a:pt x="50" y="0"/>
                  </a:moveTo>
                  <a:cubicBezTo>
                    <a:pt x="38" y="0"/>
                    <a:pt x="25" y="4"/>
                    <a:pt x="13" y="10"/>
                  </a:cubicBezTo>
                  <a:cubicBezTo>
                    <a:pt x="0" y="35"/>
                    <a:pt x="0" y="60"/>
                    <a:pt x="13" y="85"/>
                  </a:cubicBezTo>
                  <a:lnTo>
                    <a:pt x="1512" y="1422"/>
                  </a:lnTo>
                  <a:lnTo>
                    <a:pt x="1525" y="1434"/>
                  </a:lnTo>
                  <a:lnTo>
                    <a:pt x="6773" y="1409"/>
                  </a:lnTo>
                  <a:lnTo>
                    <a:pt x="6786" y="1409"/>
                  </a:lnTo>
                  <a:lnTo>
                    <a:pt x="8173" y="85"/>
                  </a:lnTo>
                  <a:cubicBezTo>
                    <a:pt x="8198" y="60"/>
                    <a:pt x="8198" y="35"/>
                    <a:pt x="8173" y="10"/>
                  </a:cubicBezTo>
                  <a:cubicBezTo>
                    <a:pt x="8167" y="4"/>
                    <a:pt x="8154" y="0"/>
                    <a:pt x="8140" y="0"/>
                  </a:cubicBezTo>
                  <a:cubicBezTo>
                    <a:pt x="8126" y="0"/>
                    <a:pt x="8110" y="4"/>
                    <a:pt x="8098" y="10"/>
                  </a:cubicBezTo>
                  <a:lnTo>
                    <a:pt x="6761" y="1309"/>
                  </a:lnTo>
                  <a:lnTo>
                    <a:pt x="1575" y="1347"/>
                  </a:lnTo>
                  <a:lnTo>
                    <a:pt x="88" y="10"/>
                  </a:lnTo>
                  <a:cubicBezTo>
                    <a:pt x="75" y="4"/>
                    <a:pt x="63" y="0"/>
                    <a:pt x="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4"/>
            <p:cNvSpPr/>
            <p:nvPr/>
          </p:nvSpPr>
          <p:spPr>
            <a:xfrm>
              <a:off x="2229000" y="3551200"/>
              <a:ext cx="205425" cy="33900"/>
            </a:xfrm>
            <a:custGeom>
              <a:avLst/>
              <a:gdLst/>
              <a:ahLst/>
              <a:cxnLst/>
              <a:rect l="l" t="t" r="r" b="b"/>
              <a:pathLst>
                <a:path w="8217" h="1356" extrusionOk="0">
                  <a:moveTo>
                    <a:pt x="6955" y="0"/>
                  </a:moveTo>
                  <a:lnTo>
                    <a:pt x="1106" y="313"/>
                  </a:lnTo>
                  <a:lnTo>
                    <a:pt x="1094" y="313"/>
                  </a:lnTo>
                  <a:lnTo>
                    <a:pt x="32" y="1275"/>
                  </a:lnTo>
                  <a:cubicBezTo>
                    <a:pt x="0" y="1306"/>
                    <a:pt x="39" y="1356"/>
                    <a:pt x="82" y="1356"/>
                  </a:cubicBezTo>
                  <a:cubicBezTo>
                    <a:pt x="90" y="1356"/>
                    <a:pt x="99" y="1354"/>
                    <a:pt x="107" y="1350"/>
                  </a:cubicBezTo>
                  <a:lnTo>
                    <a:pt x="1131" y="413"/>
                  </a:lnTo>
                  <a:lnTo>
                    <a:pt x="6905" y="100"/>
                  </a:lnTo>
                  <a:lnTo>
                    <a:pt x="8117" y="1337"/>
                  </a:lnTo>
                  <a:cubicBezTo>
                    <a:pt x="8126" y="1346"/>
                    <a:pt x="8135" y="1355"/>
                    <a:pt x="8143" y="1355"/>
                  </a:cubicBezTo>
                  <a:cubicBezTo>
                    <a:pt x="8147" y="1355"/>
                    <a:pt x="8151" y="1354"/>
                    <a:pt x="8154" y="1350"/>
                  </a:cubicBezTo>
                  <a:cubicBezTo>
                    <a:pt x="8158" y="1354"/>
                    <a:pt x="8163" y="1355"/>
                    <a:pt x="8168" y="1355"/>
                  </a:cubicBezTo>
                  <a:cubicBezTo>
                    <a:pt x="8181" y="1355"/>
                    <a:pt x="8196" y="1346"/>
                    <a:pt x="8204" y="1337"/>
                  </a:cubicBezTo>
                  <a:cubicBezTo>
                    <a:pt x="8217" y="1325"/>
                    <a:pt x="8217" y="1287"/>
                    <a:pt x="8204" y="1275"/>
                  </a:cubicBezTo>
                  <a:lnTo>
                    <a:pt x="69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4"/>
            <p:cNvSpPr/>
            <p:nvPr/>
          </p:nvSpPr>
          <p:spPr>
            <a:xfrm>
              <a:off x="2250700" y="3471525"/>
              <a:ext cx="162175" cy="94375"/>
            </a:xfrm>
            <a:custGeom>
              <a:avLst/>
              <a:gdLst/>
              <a:ahLst/>
              <a:cxnLst/>
              <a:rect l="l" t="t" r="r" b="b"/>
              <a:pathLst>
                <a:path w="6487" h="3775" extrusionOk="0">
                  <a:moveTo>
                    <a:pt x="1" y="1"/>
                  </a:moveTo>
                  <a:lnTo>
                    <a:pt x="1" y="3775"/>
                  </a:lnTo>
                  <a:lnTo>
                    <a:pt x="6487" y="3775"/>
                  </a:lnTo>
                  <a:lnTo>
                    <a:pt x="64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4"/>
            <p:cNvSpPr/>
            <p:nvPr/>
          </p:nvSpPr>
          <p:spPr>
            <a:xfrm>
              <a:off x="2294290" y="3485372"/>
              <a:ext cx="32525" cy="27925"/>
            </a:xfrm>
            <a:custGeom>
              <a:avLst/>
              <a:gdLst/>
              <a:ahLst/>
              <a:cxnLst/>
              <a:rect l="l" t="t" r="r" b="b"/>
              <a:pathLst>
                <a:path w="1301" h="1117" extrusionOk="0">
                  <a:moveTo>
                    <a:pt x="750" y="1"/>
                  </a:moveTo>
                  <a:cubicBezTo>
                    <a:pt x="251" y="1"/>
                    <a:pt x="1" y="601"/>
                    <a:pt x="350" y="951"/>
                  </a:cubicBezTo>
                  <a:cubicBezTo>
                    <a:pt x="465" y="1065"/>
                    <a:pt x="607" y="1117"/>
                    <a:pt x="745" y="1117"/>
                  </a:cubicBezTo>
                  <a:cubicBezTo>
                    <a:pt x="1029" y="1117"/>
                    <a:pt x="1300" y="899"/>
                    <a:pt x="1300" y="563"/>
                  </a:cubicBezTo>
                  <a:cubicBezTo>
                    <a:pt x="1300" y="251"/>
                    <a:pt x="1050" y="1"/>
                    <a:pt x="7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4"/>
            <p:cNvSpPr/>
            <p:nvPr/>
          </p:nvSpPr>
          <p:spPr>
            <a:xfrm>
              <a:off x="2261886" y="3502371"/>
              <a:ext cx="139675" cy="53285"/>
            </a:xfrm>
            <a:custGeom>
              <a:avLst/>
              <a:gdLst/>
              <a:ahLst/>
              <a:cxnLst/>
              <a:rect l="l" t="t" r="r" b="b"/>
              <a:pathLst>
                <a:path w="7025" h="2680" extrusionOk="0">
                  <a:moveTo>
                    <a:pt x="5561" y="1"/>
                  </a:moveTo>
                  <a:cubicBezTo>
                    <a:pt x="4774" y="1"/>
                    <a:pt x="4094" y="760"/>
                    <a:pt x="3288" y="817"/>
                  </a:cubicBezTo>
                  <a:cubicBezTo>
                    <a:pt x="3251" y="820"/>
                    <a:pt x="3215" y="821"/>
                    <a:pt x="3179" y="821"/>
                  </a:cubicBezTo>
                  <a:cubicBezTo>
                    <a:pt x="2853" y="821"/>
                    <a:pt x="2526" y="730"/>
                    <a:pt x="2200" y="730"/>
                  </a:cubicBezTo>
                  <a:cubicBezTo>
                    <a:pt x="1276" y="730"/>
                    <a:pt x="551" y="1517"/>
                    <a:pt x="1" y="2255"/>
                  </a:cubicBezTo>
                  <a:lnTo>
                    <a:pt x="6949" y="2679"/>
                  </a:lnTo>
                  <a:cubicBezTo>
                    <a:pt x="6987" y="2142"/>
                    <a:pt x="7024" y="1592"/>
                    <a:pt x="6849" y="1080"/>
                  </a:cubicBezTo>
                  <a:cubicBezTo>
                    <a:pt x="6687" y="580"/>
                    <a:pt x="6287" y="105"/>
                    <a:pt x="5762" y="18"/>
                  </a:cubicBezTo>
                  <a:cubicBezTo>
                    <a:pt x="5694" y="6"/>
                    <a:pt x="5627" y="1"/>
                    <a:pt x="55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4"/>
            <p:cNvSpPr/>
            <p:nvPr/>
          </p:nvSpPr>
          <p:spPr>
            <a:xfrm>
              <a:off x="3416025" y="3385625"/>
              <a:ext cx="265900" cy="266200"/>
            </a:xfrm>
            <a:custGeom>
              <a:avLst/>
              <a:gdLst/>
              <a:ahLst/>
              <a:cxnLst/>
              <a:rect l="l" t="t" r="r" b="b"/>
              <a:pathLst>
                <a:path w="10636" h="10648" extrusionOk="0">
                  <a:moveTo>
                    <a:pt x="5312" y="0"/>
                  </a:moveTo>
                  <a:cubicBezTo>
                    <a:pt x="2375" y="0"/>
                    <a:pt x="1" y="2387"/>
                    <a:pt x="1" y="5324"/>
                  </a:cubicBezTo>
                  <a:cubicBezTo>
                    <a:pt x="1" y="8260"/>
                    <a:pt x="2375" y="10647"/>
                    <a:pt x="5312" y="10647"/>
                  </a:cubicBezTo>
                  <a:cubicBezTo>
                    <a:pt x="8261" y="10647"/>
                    <a:pt x="10635" y="8260"/>
                    <a:pt x="10635" y="5324"/>
                  </a:cubicBezTo>
                  <a:cubicBezTo>
                    <a:pt x="10635" y="2387"/>
                    <a:pt x="8261" y="0"/>
                    <a:pt x="53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4"/>
            <p:cNvSpPr/>
            <p:nvPr/>
          </p:nvSpPr>
          <p:spPr>
            <a:xfrm>
              <a:off x="3477275" y="3460900"/>
              <a:ext cx="196825" cy="97200"/>
            </a:xfrm>
            <a:custGeom>
              <a:avLst/>
              <a:gdLst/>
              <a:ahLst/>
              <a:cxnLst/>
              <a:rect l="l" t="t" r="r" b="b"/>
              <a:pathLst>
                <a:path w="7873" h="3888" extrusionOk="0">
                  <a:moveTo>
                    <a:pt x="1462" y="1"/>
                  </a:moveTo>
                  <a:lnTo>
                    <a:pt x="12" y="301"/>
                  </a:lnTo>
                  <a:cubicBezTo>
                    <a:pt x="0" y="426"/>
                    <a:pt x="0" y="538"/>
                    <a:pt x="0" y="613"/>
                  </a:cubicBezTo>
                  <a:cubicBezTo>
                    <a:pt x="0" y="1688"/>
                    <a:pt x="625" y="2850"/>
                    <a:pt x="925" y="3887"/>
                  </a:cubicBezTo>
                  <a:lnTo>
                    <a:pt x="1437" y="3787"/>
                  </a:lnTo>
                  <a:cubicBezTo>
                    <a:pt x="1425" y="3700"/>
                    <a:pt x="1400" y="3600"/>
                    <a:pt x="1375" y="3512"/>
                  </a:cubicBezTo>
                  <a:cubicBezTo>
                    <a:pt x="1237" y="3050"/>
                    <a:pt x="1187" y="2575"/>
                    <a:pt x="1200" y="2100"/>
                  </a:cubicBezTo>
                  <a:cubicBezTo>
                    <a:pt x="1949" y="2100"/>
                    <a:pt x="2624" y="3062"/>
                    <a:pt x="3337" y="3275"/>
                  </a:cubicBezTo>
                  <a:cubicBezTo>
                    <a:pt x="3424" y="3300"/>
                    <a:pt x="3524" y="3325"/>
                    <a:pt x="3612" y="3337"/>
                  </a:cubicBezTo>
                  <a:lnTo>
                    <a:pt x="6911" y="2663"/>
                  </a:lnTo>
                  <a:cubicBezTo>
                    <a:pt x="7873" y="1988"/>
                    <a:pt x="5873" y="1575"/>
                    <a:pt x="5211" y="1525"/>
                  </a:cubicBezTo>
                  <a:cubicBezTo>
                    <a:pt x="5124" y="1975"/>
                    <a:pt x="4749" y="2313"/>
                    <a:pt x="4286" y="2350"/>
                  </a:cubicBezTo>
                  <a:cubicBezTo>
                    <a:pt x="4250" y="2353"/>
                    <a:pt x="4214" y="2354"/>
                    <a:pt x="4178" y="2354"/>
                  </a:cubicBezTo>
                  <a:cubicBezTo>
                    <a:pt x="3608" y="2354"/>
                    <a:pt x="3176" y="1986"/>
                    <a:pt x="2812" y="1550"/>
                  </a:cubicBezTo>
                  <a:cubicBezTo>
                    <a:pt x="2374" y="1050"/>
                    <a:pt x="1949" y="488"/>
                    <a:pt x="14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4"/>
            <p:cNvSpPr/>
            <p:nvPr/>
          </p:nvSpPr>
          <p:spPr>
            <a:xfrm>
              <a:off x="3469450" y="3481525"/>
              <a:ext cx="191550" cy="98425"/>
            </a:xfrm>
            <a:custGeom>
              <a:avLst/>
              <a:gdLst/>
              <a:ahLst/>
              <a:cxnLst/>
              <a:rect l="l" t="t" r="r" b="b"/>
              <a:pathLst>
                <a:path w="7662" h="3937" extrusionOk="0">
                  <a:moveTo>
                    <a:pt x="363" y="1"/>
                  </a:moveTo>
                  <a:cubicBezTo>
                    <a:pt x="301" y="175"/>
                    <a:pt x="251" y="350"/>
                    <a:pt x="213" y="538"/>
                  </a:cubicBezTo>
                  <a:cubicBezTo>
                    <a:pt x="1" y="1588"/>
                    <a:pt x="375" y="2850"/>
                    <a:pt x="463" y="3937"/>
                  </a:cubicBezTo>
                  <a:lnTo>
                    <a:pt x="988" y="3937"/>
                  </a:lnTo>
                  <a:cubicBezTo>
                    <a:pt x="1000" y="3837"/>
                    <a:pt x="1000" y="3750"/>
                    <a:pt x="988" y="3662"/>
                  </a:cubicBezTo>
                  <a:cubicBezTo>
                    <a:pt x="950" y="3175"/>
                    <a:pt x="988" y="2700"/>
                    <a:pt x="1100" y="2237"/>
                  </a:cubicBezTo>
                  <a:cubicBezTo>
                    <a:pt x="1825" y="2387"/>
                    <a:pt x="2300" y="3462"/>
                    <a:pt x="2962" y="3824"/>
                  </a:cubicBezTo>
                  <a:cubicBezTo>
                    <a:pt x="3037" y="3862"/>
                    <a:pt x="3125" y="3899"/>
                    <a:pt x="3212" y="3937"/>
                  </a:cubicBezTo>
                  <a:lnTo>
                    <a:pt x="6586" y="3937"/>
                  </a:lnTo>
                  <a:cubicBezTo>
                    <a:pt x="7661" y="3462"/>
                    <a:pt x="5787" y="2650"/>
                    <a:pt x="5149" y="2462"/>
                  </a:cubicBezTo>
                  <a:cubicBezTo>
                    <a:pt x="4992" y="2845"/>
                    <a:pt x="4621" y="3096"/>
                    <a:pt x="4210" y="3096"/>
                  </a:cubicBezTo>
                  <a:cubicBezTo>
                    <a:pt x="4165" y="3096"/>
                    <a:pt x="4120" y="3093"/>
                    <a:pt x="4075" y="3087"/>
                  </a:cubicBezTo>
                  <a:cubicBezTo>
                    <a:pt x="3450" y="3012"/>
                    <a:pt x="3075" y="2537"/>
                    <a:pt x="2787" y="2025"/>
                  </a:cubicBezTo>
                  <a:cubicBezTo>
                    <a:pt x="2425" y="1363"/>
                    <a:pt x="2075" y="625"/>
                    <a:pt x="16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4"/>
            <p:cNvSpPr/>
            <p:nvPr/>
          </p:nvSpPr>
          <p:spPr>
            <a:xfrm>
              <a:off x="2199150" y="3821425"/>
              <a:ext cx="110625" cy="92825"/>
            </a:xfrm>
            <a:custGeom>
              <a:avLst/>
              <a:gdLst/>
              <a:ahLst/>
              <a:cxnLst/>
              <a:rect l="l" t="t" r="r" b="b"/>
              <a:pathLst>
                <a:path w="4425" h="3713" extrusionOk="0">
                  <a:moveTo>
                    <a:pt x="2513" y="1"/>
                  </a:moveTo>
                  <a:lnTo>
                    <a:pt x="1" y="13"/>
                  </a:lnTo>
                  <a:lnTo>
                    <a:pt x="1" y="213"/>
                  </a:lnTo>
                  <a:lnTo>
                    <a:pt x="2513" y="201"/>
                  </a:lnTo>
                  <a:lnTo>
                    <a:pt x="2525" y="201"/>
                  </a:lnTo>
                  <a:cubicBezTo>
                    <a:pt x="3363" y="201"/>
                    <a:pt x="3987" y="788"/>
                    <a:pt x="4025" y="1588"/>
                  </a:cubicBezTo>
                  <a:lnTo>
                    <a:pt x="4212" y="3712"/>
                  </a:lnTo>
                  <a:lnTo>
                    <a:pt x="4425" y="3687"/>
                  </a:lnTo>
                  <a:lnTo>
                    <a:pt x="4225" y="1563"/>
                  </a:lnTo>
                  <a:cubicBezTo>
                    <a:pt x="4187" y="663"/>
                    <a:pt x="3475" y="1"/>
                    <a:pt x="2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4"/>
            <p:cNvSpPr/>
            <p:nvPr/>
          </p:nvSpPr>
          <p:spPr>
            <a:xfrm>
              <a:off x="2249150" y="3804875"/>
              <a:ext cx="276825" cy="276825"/>
            </a:xfrm>
            <a:custGeom>
              <a:avLst/>
              <a:gdLst/>
              <a:ahLst/>
              <a:cxnLst/>
              <a:rect l="l" t="t" r="r" b="b"/>
              <a:pathLst>
                <a:path w="11073" h="11073" extrusionOk="0">
                  <a:moveTo>
                    <a:pt x="5536" y="1"/>
                  </a:moveTo>
                  <a:cubicBezTo>
                    <a:pt x="2475" y="1"/>
                    <a:pt x="0" y="2487"/>
                    <a:pt x="0" y="5537"/>
                  </a:cubicBezTo>
                  <a:cubicBezTo>
                    <a:pt x="0" y="8598"/>
                    <a:pt x="2475" y="11073"/>
                    <a:pt x="5536" y="11073"/>
                  </a:cubicBezTo>
                  <a:cubicBezTo>
                    <a:pt x="8598" y="11073"/>
                    <a:pt x="11072" y="8598"/>
                    <a:pt x="11072" y="5537"/>
                  </a:cubicBezTo>
                  <a:cubicBezTo>
                    <a:pt x="11072" y="2487"/>
                    <a:pt x="8598" y="1"/>
                    <a:pt x="55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4"/>
            <p:cNvSpPr/>
            <p:nvPr/>
          </p:nvSpPr>
          <p:spPr>
            <a:xfrm>
              <a:off x="2265700" y="3757075"/>
              <a:ext cx="276825" cy="276825"/>
            </a:xfrm>
            <a:custGeom>
              <a:avLst/>
              <a:gdLst/>
              <a:ahLst/>
              <a:cxnLst/>
              <a:rect l="l" t="t" r="r" b="b"/>
              <a:pathLst>
                <a:path w="11073" h="11073" extrusionOk="0">
                  <a:moveTo>
                    <a:pt x="5537" y="1"/>
                  </a:moveTo>
                  <a:cubicBezTo>
                    <a:pt x="2475" y="1"/>
                    <a:pt x="1" y="2475"/>
                    <a:pt x="1" y="5537"/>
                  </a:cubicBezTo>
                  <a:cubicBezTo>
                    <a:pt x="1" y="8598"/>
                    <a:pt x="2475" y="11073"/>
                    <a:pt x="5537" y="11073"/>
                  </a:cubicBezTo>
                  <a:cubicBezTo>
                    <a:pt x="8598" y="11073"/>
                    <a:pt x="11073" y="8598"/>
                    <a:pt x="11073" y="5537"/>
                  </a:cubicBezTo>
                  <a:cubicBezTo>
                    <a:pt x="11073" y="2475"/>
                    <a:pt x="8598" y="1"/>
                    <a:pt x="55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4"/>
            <p:cNvSpPr/>
            <p:nvPr/>
          </p:nvSpPr>
          <p:spPr>
            <a:xfrm>
              <a:off x="2296625" y="3794925"/>
              <a:ext cx="191225" cy="170625"/>
            </a:xfrm>
            <a:custGeom>
              <a:avLst/>
              <a:gdLst/>
              <a:ahLst/>
              <a:cxnLst/>
              <a:rect l="l" t="t" r="r" b="b"/>
              <a:pathLst>
                <a:path w="7649" h="6825" extrusionOk="0">
                  <a:moveTo>
                    <a:pt x="5409" y="1"/>
                  </a:moveTo>
                  <a:cubicBezTo>
                    <a:pt x="4682" y="1"/>
                    <a:pt x="4006" y="443"/>
                    <a:pt x="3350" y="811"/>
                  </a:cubicBezTo>
                  <a:cubicBezTo>
                    <a:pt x="2838" y="1086"/>
                    <a:pt x="2300" y="1323"/>
                    <a:pt x="1763" y="1511"/>
                  </a:cubicBezTo>
                  <a:cubicBezTo>
                    <a:pt x="1426" y="1611"/>
                    <a:pt x="1101" y="1748"/>
                    <a:pt x="813" y="1923"/>
                  </a:cubicBezTo>
                  <a:cubicBezTo>
                    <a:pt x="1" y="2485"/>
                    <a:pt x="1" y="3698"/>
                    <a:pt x="188" y="4547"/>
                  </a:cubicBezTo>
                  <a:cubicBezTo>
                    <a:pt x="276" y="4997"/>
                    <a:pt x="438" y="5422"/>
                    <a:pt x="688" y="5797"/>
                  </a:cubicBezTo>
                  <a:cubicBezTo>
                    <a:pt x="1163" y="6455"/>
                    <a:pt x="1973" y="6825"/>
                    <a:pt x="2789" y="6825"/>
                  </a:cubicBezTo>
                  <a:cubicBezTo>
                    <a:pt x="2918" y="6825"/>
                    <a:pt x="3047" y="6816"/>
                    <a:pt x="3175" y="6797"/>
                  </a:cubicBezTo>
                  <a:cubicBezTo>
                    <a:pt x="4100" y="6622"/>
                    <a:pt x="4925" y="6060"/>
                    <a:pt x="5399" y="5235"/>
                  </a:cubicBezTo>
                  <a:cubicBezTo>
                    <a:pt x="5662" y="4785"/>
                    <a:pt x="5812" y="4248"/>
                    <a:pt x="6112" y="3823"/>
                  </a:cubicBezTo>
                  <a:cubicBezTo>
                    <a:pt x="6799" y="2885"/>
                    <a:pt x="7649" y="2011"/>
                    <a:pt x="6862" y="786"/>
                  </a:cubicBezTo>
                  <a:cubicBezTo>
                    <a:pt x="6624" y="424"/>
                    <a:pt x="6274" y="161"/>
                    <a:pt x="5862" y="49"/>
                  </a:cubicBezTo>
                  <a:cubicBezTo>
                    <a:pt x="5774" y="36"/>
                    <a:pt x="5687" y="11"/>
                    <a:pt x="5599" y="11"/>
                  </a:cubicBezTo>
                  <a:cubicBezTo>
                    <a:pt x="5536" y="4"/>
                    <a:pt x="5472" y="1"/>
                    <a:pt x="54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4"/>
            <p:cNvSpPr/>
            <p:nvPr/>
          </p:nvSpPr>
          <p:spPr>
            <a:xfrm>
              <a:off x="2314750" y="3787775"/>
              <a:ext cx="304025" cy="276675"/>
            </a:xfrm>
            <a:custGeom>
              <a:avLst/>
              <a:gdLst/>
              <a:ahLst/>
              <a:cxnLst/>
              <a:rect l="l" t="t" r="r" b="b"/>
              <a:pathLst>
                <a:path w="12161" h="11067" extrusionOk="0">
                  <a:moveTo>
                    <a:pt x="6080" y="0"/>
                  </a:moveTo>
                  <a:cubicBezTo>
                    <a:pt x="4662" y="0"/>
                    <a:pt x="3244" y="541"/>
                    <a:pt x="2163" y="1622"/>
                  </a:cubicBezTo>
                  <a:cubicBezTo>
                    <a:pt x="1" y="3784"/>
                    <a:pt x="1" y="7283"/>
                    <a:pt x="2163" y="9445"/>
                  </a:cubicBezTo>
                  <a:cubicBezTo>
                    <a:pt x="3244" y="10526"/>
                    <a:pt x="4662" y="11066"/>
                    <a:pt x="6080" y="11066"/>
                  </a:cubicBezTo>
                  <a:cubicBezTo>
                    <a:pt x="7499" y="11066"/>
                    <a:pt x="8917" y="10526"/>
                    <a:pt x="9998" y="9445"/>
                  </a:cubicBezTo>
                  <a:cubicBezTo>
                    <a:pt x="12160" y="7283"/>
                    <a:pt x="12160" y="3784"/>
                    <a:pt x="9998" y="1622"/>
                  </a:cubicBezTo>
                  <a:cubicBezTo>
                    <a:pt x="8917" y="541"/>
                    <a:pt x="7499" y="0"/>
                    <a:pt x="6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4"/>
            <p:cNvSpPr/>
            <p:nvPr/>
          </p:nvSpPr>
          <p:spPr>
            <a:xfrm>
              <a:off x="2466500" y="3873475"/>
              <a:ext cx="76025" cy="93625"/>
            </a:xfrm>
            <a:custGeom>
              <a:avLst/>
              <a:gdLst/>
              <a:ahLst/>
              <a:cxnLst/>
              <a:rect l="l" t="t" r="r" b="b"/>
              <a:pathLst>
                <a:path w="3041" h="3745" extrusionOk="0">
                  <a:moveTo>
                    <a:pt x="1429" y="1"/>
                  </a:moveTo>
                  <a:cubicBezTo>
                    <a:pt x="1016" y="1"/>
                    <a:pt x="622" y="156"/>
                    <a:pt x="254" y="356"/>
                  </a:cubicBezTo>
                  <a:cubicBezTo>
                    <a:pt x="1" y="488"/>
                    <a:pt x="126" y="931"/>
                    <a:pt x="365" y="931"/>
                  </a:cubicBezTo>
                  <a:cubicBezTo>
                    <a:pt x="397" y="931"/>
                    <a:pt x="431" y="923"/>
                    <a:pt x="466" y="906"/>
                  </a:cubicBezTo>
                  <a:cubicBezTo>
                    <a:pt x="786" y="730"/>
                    <a:pt x="998" y="505"/>
                    <a:pt x="1326" y="505"/>
                  </a:cubicBezTo>
                  <a:cubicBezTo>
                    <a:pt x="1370" y="505"/>
                    <a:pt x="1417" y="509"/>
                    <a:pt x="1466" y="518"/>
                  </a:cubicBezTo>
                  <a:cubicBezTo>
                    <a:pt x="1841" y="593"/>
                    <a:pt x="2004" y="643"/>
                    <a:pt x="2254" y="1268"/>
                  </a:cubicBezTo>
                  <a:cubicBezTo>
                    <a:pt x="2391" y="1618"/>
                    <a:pt x="2566" y="2243"/>
                    <a:pt x="2391" y="2568"/>
                  </a:cubicBezTo>
                  <a:cubicBezTo>
                    <a:pt x="2179" y="2943"/>
                    <a:pt x="1754" y="3105"/>
                    <a:pt x="1379" y="3155"/>
                  </a:cubicBezTo>
                  <a:cubicBezTo>
                    <a:pt x="1076" y="3203"/>
                    <a:pt x="1137" y="3744"/>
                    <a:pt x="1436" y="3744"/>
                  </a:cubicBezTo>
                  <a:cubicBezTo>
                    <a:pt x="1446" y="3744"/>
                    <a:pt x="1456" y="3743"/>
                    <a:pt x="1466" y="3742"/>
                  </a:cubicBezTo>
                  <a:cubicBezTo>
                    <a:pt x="1891" y="3692"/>
                    <a:pt x="2291" y="3505"/>
                    <a:pt x="2591" y="3205"/>
                  </a:cubicBezTo>
                  <a:cubicBezTo>
                    <a:pt x="2891" y="2868"/>
                    <a:pt x="3041" y="2418"/>
                    <a:pt x="3016" y="1968"/>
                  </a:cubicBezTo>
                  <a:cubicBezTo>
                    <a:pt x="3016" y="1518"/>
                    <a:pt x="2891" y="1068"/>
                    <a:pt x="2666" y="681"/>
                  </a:cubicBezTo>
                  <a:cubicBezTo>
                    <a:pt x="2441" y="331"/>
                    <a:pt x="2079" y="93"/>
                    <a:pt x="1666" y="18"/>
                  </a:cubicBezTo>
                  <a:cubicBezTo>
                    <a:pt x="1586" y="6"/>
                    <a:pt x="1507" y="1"/>
                    <a:pt x="1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4"/>
            <p:cNvSpPr/>
            <p:nvPr/>
          </p:nvSpPr>
          <p:spPr>
            <a:xfrm>
              <a:off x="2439725" y="3849175"/>
              <a:ext cx="20100" cy="17025"/>
            </a:xfrm>
            <a:custGeom>
              <a:avLst/>
              <a:gdLst/>
              <a:ahLst/>
              <a:cxnLst/>
              <a:rect l="l" t="t" r="r" b="b"/>
              <a:pathLst>
                <a:path w="804" h="681" extrusionOk="0">
                  <a:moveTo>
                    <a:pt x="444" y="0"/>
                  </a:moveTo>
                  <a:cubicBezTo>
                    <a:pt x="430" y="0"/>
                    <a:pt x="415" y="1"/>
                    <a:pt x="400" y="3"/>
                  </a:cubicBezTo>
                  <a:cubicBezTo>
                    <a:pt x="100" y="53"/>
                    <a:pt x="0" y="428"/>
                    <a:pt x="238" y="615"/>
                  </a:cubicBezTo>
                  <a:cubicBezTo>
                    <a:pt x="299" y="660"/>
                    <a:pt x="367" y="681"/>
                    <a:pt x="433" y="681"/>
                  </a:cubicBezTo>
                  <a:cubicBezTo>
                    <a:pt x="624" y="681"/>
                    <a:pt x="803" y="513"/>
                    <a:pt x="775" y="290"/>
                  </a:cubicBezTo>
                  <a:cubicBezTo>
                    <a:pt x="752" y="129"/>
                    <a:pt x="613" y="0"/>
                    <a:pt x="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4"/>
            <p:cNvSpPr/>
            <p:nvPr/>
          </p:nvSpPr>
          <p:spPr>
            <a:xfrm>
              <a:off x="2389425" y="3883300"/>
              <a:ext cx="38450" cy="39375"/>
            </a:xfrm>
            <a:custGeom>
              <a:avLst/>
              <a:gdLst/>
              <a:ahLst/>
              <a:cxnLst/>
              <a:rect l="l" t="t" r="r" b="b"/>
              <a:pathLst>
                <a:path w="1538" h="1575" extrusionOk="0">
                  <a:moveTo>
                    <a:pt x="1538" y="0"/>
                  </a:moveTo>
                  <a:lnTo>
                    <a:pt x="0" y="213"/>
                  </a:lnTo>
                  <a:lnTo>
                    <a:pt x="1238" y="1575"/>
                  </a:lnTo>
                  <a:lnTo>
                    <a:pt x="15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4"/>
            <p:cNvSpPr/>
            <p:nvPr/>
          </p:nvSpPr>
          <p:spPr>
            <a:xfrm>
              <a:off x="2407225" y="3857200"/>
              <a:ext cx="121550" cy="142025"/>
            </a:xfrm>
            <a:custGeom>
              <a:avLst/>
              <a:gdLst/>
              <a:ahLst/>
              <a:cxnLst/>
              <a:rect l="l" t="t" r="r" b="b"/>
              <a:pathLst>
                <a:path w="4862" h="5681" extrusionOk="0">
                  <a:moveTo>
                    <a:pt x="1950" y="1"/>
                  </a:moveTo>
                  <a:cubicBezTo>
                    <a:pt x="1863" y="1"/>
                    <a:pt x="1776" y="7"/>
                    <a:pt x="1688" y="19"/>
                  </a:cubicBezTo>
                  <a:cubicBezTo>
                    <a:pt x="713" y="144"/>
                    <a:pt x="1" y="1044"/>
                    <a:pt x="26" y="2094"/>
                  </a:cubicBezTo>
                  <a:lnTo>
                    <a:pt x="101" y="5680"/>
                  </a:lnTo>
                  <a:lnTo>
                    <a:pt x="4862" y="5031"/>
                  </a:lnTo>
                  <a:lnTo>
                    <a:pt x="3837" y="1494"/>
                  </a:lnTo>
                  <a:cubicBezTo>
                    <a:pt x="3576" y="598"/>
                    <a:pt x="2801" y="1"/>
                    <a:pt x="19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4"/>
            <p:cNvSpPr/>
            <p:nvPr/>
          </p:nvSpPr>
          <p:spPr>
            <a:xfrm>
              <a:off x="2402575" y="3980725"/>
              <a:ext cx="134075" cy="32000"/>
            </a:xfrm>
            <a:custGeom>
              <a:avLst/>
              <a:gdLst/>
              <a:ahLst/>
              <a:cxnLst/>
              <a:rect l="l" t="t" r="r" b="b"/>
              <a:pathLst>
                <a:path w="5363" h="1280" extrusionOk="0">
                  <a:moveTo>
                    <a:pt x="4942" y="1"/>
                  </a:moveTo>
                  <a:cubicBezTo>
                    <a:pt x="4932" y="1"/>
                    <a:pt x="4921" y="1"/>
                    <a:pt x="4910" y="2"/>
                  </a:cubicBezTo>
                  <a:lnTo>
                    <a:pt x="349" y="627"/>
                  </a:lnTo>
                  <a:cubicBezTo>
                    <a:pt x="0" y="675"/>
                    <a:pt x="68" y="1280"/>
                    <a:pt x="398" y="1280"/>
                  </a:cubicBezTo>
                  <a:cubicBezTo>
                    <a:pt x="410" y="1280"/>
                    <a:pt x="423" y="1279"/>
                    <a:pt x="437" y="1277"/>
                  </a:cubicBezTo>
                  <a:lnTo>
                    <a:pt x="4998" y="652"/>
                  </a:lnTo>
                  <a:cubicBezTo>
                    <a:pt x="5362" y="603"/>
                    <a:pt x="5290" y="1"/>
                    <a:pt x="49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4"/>
            <p:cNvSpPr/>
            <p:nvPr/>
          </p:nvSpPr>
          <p:spPr>
            <a:xfrm>
              <a:off x="2410350" y="3872975"/>
              <a:ext cx="84700" cy="13775"/>
            </a:xfrm>
            <a:custGeom>
              <a:avLst/>
              <a:gdLst/>
              <a:ahLst/>
              <a:cxnLst/>
              <a:rect l="l" t="t" r="r" b="b"/>
              <a:pathLst>
                <a:path w="3388" h="551" extrusionOk="0">
                  <a:moveTo>
                    <a:pt x="3325" y="1"/>
                  </a:moveTo>
                  <a:lnTo>
                    <a:pt x="38" y="451"/>
                  </a:lnTo>
                  <a:cubicBezTo>
                    <a:pt x="13" y="463"/>
                    <a:pt x="1" y="488"/>
                    <a:pt x="1" y="513"/>
                  </a:cubicBezTo>
                  <a:cubicBezTo>
                    <a:pt x="1" y="538"/>
                    <a:pt x="26" y="551"/>
                    <a:pt x="51" y="551"/>
                  </a:cubicBezTo>
                  <a:lnTo>
                    <a:pt x="3337" y="101"/>
                  </a:lnTo>
                  <a:cubicBezTo>
                    <a:pt x="3362" y="101"/>
                    <a:pt x="3387" y="76"/>
                    <a:pt x="3375" y="51"/>
                  </a:cubicBezTo>
                  <a:cubicBezTo>
                    <a:pt x="3375" y="13"/>
                    <a:pt x="3350" y="1"/>
                    <a:pt x="3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4"/>
            <p:cNvSpPr/>
            <p:nvPr/>
          </p:nvSpPr>
          <p:spPr>
            <a:xfrm>
              <a:off x="2433475" y="3972650"/>
              <a:ext cx="21575" cy="5025"/>
            </a:xfrm>
            <a:custGeom>
              <a:avLst/>
              <a:gdLst/>
              <a:ahLst/>
              <a:cxnLst/>
              <a:rect l="l" t="t" r="r" b="b"/>
              <a:pathLst>
                <a:path w="863" h="201" extrusionOk="0">
                  <a:moveTo>
                    <a:pt x="800" y="0"/>
                  </a:moveTo>
                  <a:lnTo>
                    <a:pt x="75" y="100"/>
                  </a:lnTo>
                  <a:cubicBezTo>
                    <a:pt x="0" y="100"/>
                    <a:pt x="0" y="200"/>
                    <a:pt x="75" y="200"/>
                  </a:cubicBezTo>
                  <a:lnTo>
                    <a:pt x="88" y="200"/>
                  </a:lnTo>
                  <a:lnTo>
                    <a:pt x="813" y="100"/>
                  </a:lnTo>
                  <a:cubicBezTo>
                    <a:pt x="838" y="100"/>
                    <a:pt x="863" y="75"/>
                    <a:pt x="863" y="38"/>
                  </a:cubicBezTo>
                  <a:cubicBezTo>
                    <a:pt x="850" y="13"/>
                    <a:pt x="825"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4"/>
            <p:cNvSpPr/>
            <p:nvPr/>
          </p:nvSpPr>
          <p:spPr>
            <a:xfrm>
              <a:off x="2432225" y="3960075"/>
              <a:ext cx="20950" cy="5100"/>
            </a:xfrm>
            <a:custGeom>
              <a:avLst/>
              <a:gdLst/>
              <a:ahLst/>
              <a:cxnLst/>
              <a:rect l="l" t="t" r="r" b="b"/>
              <a:pathLst>
                <a:path w="838" h="204" extrusionOk="0">
                  <a:moveTo>
                    <a:pt x="789" y="0"/>
                  </a:moveTo>
                  <a:cubicBezTo>
                    <a:pt x="784" y="0"/>
                    <a:pt x="780" y="1"/>
                    <a:pt x="775" y="3"/>
                  </a:cubicBezTo>
                  <a:lnTo>
                    <a:pt x="38" y="103"/>
                  </a:lnTo>
                  <a:cubicBezTo>
                    <a:pt x="13" y="103"/>
                    <a:pt x="0" y="128"/>
                    <a:pt x="0" y="153"/>
                  </a:cubicBezTo>
                  <a:cubicBezTo>
                    <a:pt x="0" y="178"/>
                    <a:pt x="25" y="203"/>
                    <a:pt x="50" y="203"/>
                  </a:cubicBezTo>
                  <a:lnTo>
                    <a:pt x="63" y="203"/>
                  </a:lnTo>
                  <a:lnTo>
                    <a:pt x="788" y="103"/>
                  </a:lnTo>
                  <a:cubicBezTo>
                    <a:pt x="813" y="91"/>
                    <a:pt x="838" y="66"/>
                    <a:pt x="825" y="41"/>
                  </a:cubicBezTo>
                  <a:cubicBezTo>
                    <a:pt x="825" y="20"/>
                    <a:pt x="809" y="0"/>
                    <a:pt x="7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4"/>
            <p:cNvSpPr/>
            <p:nvPr/>
          </p:nvSpPr>
          <p:spPr>
            <a:xfrm>
              <a:off x="2430350" y="3947350"/>
              <a:ext cx="20950" cy="5000"/>
            </a:xfrm>
            <a:custGeom>
              <a:avLst/>
              <a:gdLst/>
              <a:ahLst/>
              <a:cxnLst/>
              <a:rect l="l" t="t" r="r" b="b"/>
              <a:pathLst>
                <a:path w="838" h="200" extrusionOk="0">
                  <a:moveTo>
                    <a:pt x="775" y="0"/>
                  </a:moveTo>
                  <a:lnTo>
                    <a:pt x="50" y="100"/>
                  </a:lnTo>
                  <a:cubicBezTo>
                    <a:pt x="25" y="112"/>
                    <a:pt x="0" y="137"/>
                    <a:pt x="13" y="162"/>
                  </a:cubicBezTo>
                  <a:cubicBezTo>
                    <a:pt x="13" y="187"/>
                    <a:pt x="38" y="200"/>
                    <a:pt x="63" y="200"/>
                  </a:cubicBezTo>
                  <a:lnTo>
                    <a:pt x="800" y="100"/>
                  </a:lnTo>
                  <a:cubicBezTo>
                    <a:pt x="825" y="100"/>
                    <a:pt x="838" y="75"/>
                    <a:pt x="838" y="50"/>
                  </a:cubicBezTo>
                  <a:cubicBezTo>
                    <a:pt x="838" y="25"/>
                    <a:pt x="813" y="0"/>
                    <a:pt x="7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4"/>
            <p:cNvSpPr/>
            <p:nvPr/>
          </p:nvSpPr>
          <p:spPr>
            <a:xfrm>
              <a:off x="2428800" y="3934850"/>
              <a:ext cx="21250" cy="5025"/>
            </a:xfrm>
            <a:custGeom>
              <a:avLst/>
              <a:gdLst/>
              <a:ahLst/>
              <a:cxnLst/>
              <a:rect l="l" t="t" r="r" b="b"/>
              <a:pathLst>
                <a:path w="850" h="201" extrusionOk="0">
                  <a:moveTo>
                    <a:pt x="775" y="0"/>
                  </a:moveTo>
                  <a:lnTo>
                    <a:pt x="50" y="100"/>
                  </a:lnTo>
                  <a:cubicBezTo>
                    <a:pt x="13" y="113"/>
                    <a:pt x="0" y="138"/>
                    <a:pt x="0" y="163"/>
                  </a:cubicBezTo>
                  <a:cubicBezTo>
                    <a:pt x="0" y="188"/>
                    <a:pt x="25" y="200"/>
                    <a:pt x="50" y="200"/>
                  </a:cubicBezTo>
                  <a:lnTo>
                    <a:pt x="62" y="200"/>
                  </a:lnTo>
                  <a:lnTo>
                    <a:pt x="787" y="100"/>
                  </a:lnTo>
                  <a:cubicBezTo>
                    <a:pt x="850" y="100"/>
                    <a:pt x="837" y="0"/>
                    <a:pt x="7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4"/>
            <p:cNvSpPr/>
            <p:nvPr/>
          </p:nvSpPr>
          <p:spPr>
            <a:xfrm>
              <a:off x="2495950" y="3912350"/>
              <a:ext cx="55950" cy="172175"/>
            </a:xfrm>
            <a:custGeom>
              <a:avLst/>
              <a:gdLst/>
              <a:ahLst/>
              <a:cxnLst/>
              <a:rect l="l" t="t" r="r" b="b"/>
              <a:pathLst>
                <a:path w="2238" h="6887" extrusionOk="0">
                  <a:moveTo>
                    <a:pt x="2038" y="0"/>
                  </a:moveTo>
                  <a:lnTo>
                    <a:pt x="1" y="6824"/>
                  </a:lnTo>
                  <a:lnTo>
                    <a:pt x="188" y="6886"/>
                  </a:lnTo>
                  <a:lnTo>
                    <a:pt x="2238" y="63"/>
                  </a:lnTo>
                  <a:lnTo>
                    <a:pt x="20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4"/>
            <p:cNvSpPr/>
            <p:nvPr/>
          </p:nvSpPr>
          <p:spPr>
            <a:xfrm>
              <a:off x="2136050" y="3841125"/>
              <a:ext cx="325250" cy="246200"/>
            </a:xfrm>
            <a:custGeom>
              <a:avLst/>
              <a:gdLst/>
              <a:ahLst/>
              <a:cxnLst/>
              <a:rect l="l" t="t" r="r" b="b"/>
              <a:pathLst>
                <a:path w="13010" h="9848" extrusionOk="0">
                  <a:moveTo>
                    <a:pt x="2525" y="0"/>
                  </a:moveTo>
                  <a:lnTo>
                    <a:pt x="1" y="25"/>
                  </a:lnTo>
                  <a:lnTo>
                    <a:pt x="1" y="225"/>
                  </a:lnTo>
                  <a:lnTo>
                    <a:pt x="2525" y="200"/>
                  </a:lnTo>
                  <a:cubicBezTo>
                    <a:pt x="3362" y="200"/>
                    <a:pt x="4000" y="787"/>
                    <a:pt x="4025" y="1575"/>
                  </a:cubicBezTo>
                  <a:lnTo>
                    <a:pt x="4299" y="9848"/>
                  </a:lnTo>
                  <a:lnTo>
                    <a:pt x="13010" y="9798"/>
                  </a:lnTo>
                  <a:lnTo>
                    <a:pt x="13010" y="9598"/>
                  </a:lnTo>
                  <a:lnTo>
                    <a:pt x="4499" y="9648"/>
                  </a:lnTo>
                  <a:lnTo>
                    <a:pt x="4224" y="1562"/>
                  </a:lnTo>
                  <a:cubicBezTo>
                    <a:pt x="4187" y="662"/>
                    <a:pt x="3475" y="0"/>
                    <a:pt x="2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4"/>
            <p:cNvSpPr/>
            <p:nvPr/>
          </p:nvSpPr>
          <p:spPr>
            <a:xfrm>
              <a:off x="2241650" y="3910450"/>
              <a:ext cx="388675" cy="175925"/>
            </a:xfrm>
            <a:custGeom>
              <a:avLst/>
              <a:gdLst/>
              <a:ahLst/>
              <a:cxnLst/>
              <a:rect l="l" t="t" r="r" b="b"/>
              <a:pathLst>
                <a:path w="15547" h="7037" extrusionOk="0">
                  <a:moveTo>
                    <a:pt x="14742" y="1"/>
                  </a:moveTo>
                  <a:cubicBezTo>
                    <a:pt x="14731" y="1"/>
                    <a:pt x="14720" y="1"/>
                    <a:pt x="14709" y="1"/>
                  </a:cubicBezTo>
                  <a:lnTo>
                    <a:pt x="0" y="76"/>
                  </a:lnTo>
                  <a:lnTo>
                    <a:pt x="0" y="276"/>
                  </a:lnTo>
                  <a:lnTo>
                    <a:pt x="14709" y="201"/>
                  </a:lnTo>
                  <a:cubicBezTo>
                    <a:pt x="14720" y="201"/>
                    <a:pt x="14732" y="200"/>
                    <a:pt x="14743" y="200"/>
                  </a:cubicBezTo>
                  <a:cubicBezTo>
                    <a:pt x="14931" y="200"/>
                    <a:pt x="15115" y="298"/>
                    <a:pt x="15221" y="451"/>
                  </a:cubicBezTo>
                  <a:cubicBezTo>
                    <a:pt x="15334" y="651"/>
                    <a:pt x="15334" y="889"/>
                    <a:pt x="15234" y="1076"/>
                  </a:cubicBezTo>
                  <a:lnTo>
                    <a:pt x="12735" y="6300"/>
                  </a:lnTo>
                  <a:cubicBezTo>
                    <a:pt x="12585" y="6600"/>
                    <a:pt x="12272" y="6800"/>
                    <a:pt x="11935" y="6825"/>
                  </a:cubicBezTo>
                  <a:lnTo>
                    <a:pt x="8786" y="6837"/>
                  </a:lnTo>
                  <a:lnTo>
                    <a:pt x="8786" y="7037"/>
                  </a:lnTo>
                  <a:lnTo>
                    <a:pt x="11935" y="7012"/>
                  </a:lnTo>
                  <a:cubicBezTo>
                    <a:pt x="12347" y="7000"/>
                    <a:pt x="12722" y="6762"/>
                    <a:pt x="12910" y="6387"/>
                  </a:cubicBezTo>
                  <a:lnTo>
                    <a:pt x="15409" y="1176"/>
                  </a:lnTo>
                  <a:cubicBezTo>
                    <a:pt x="15546" y="914"/>
                    <a:pt x="15534" y="601"/>
                    <a:pt x="15384" y="351"/>
                  </a:cubicBezTo>
                  <a:cubicBezTo>
                    <a:pt x="15240" y="136"/>
                    <a:pt x="14993" y="1"/>
                    <a:pt x="147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4"/>
            <p:cNvSpPr/>
            <p:nvPr/>
          </p:nvSpPr>
          <p:spPr>
            <a:xfrm>
              <a:off x="2244775" y="4084800"/>
              <a:ext cx="269325" cy="189050"/>
            </a:xfrm>
            <a:custGeom>
              <a:avLst/>
              <a:gdLst/>
              <a:ahLst/>
              <a:cxnLst/>
              <a:rect l="l" t="t" r="r" b="b"/>
              <a:pathLst>
                <a:path w="10773" h="7562" extrusionOk="0">
                  <a:moveTo>
                    <a:pt x="0" y="1"/>
                  </a:moveTo>
                  <a:lnTo>
                    <a:pt x="13" y="6536"/>
                  </a:lnTo>
                  <a:cubicBezTo>
                    <a:pt x="50" y="7116"/>
                    <a:pt x="537" y="7561"/>
                    <a:pt x="1114" y="7561"/>
                  </a:cubicBezTo>
                  <a:cubicBezTo>
                    <a:pt x="1122" y="7561"/>
                    <a:pt x="1130" y="7561"/>
                    <a:pt x="1138" y="7561"/>
                  </a:cubicBezTo>
                  <a:lnTo>
                    <a:pt x="1188" y="7561"/>
                  </a:lnTo>
                  <a:cubicBezTo>
                    <a:pt x="2587" y="7514"/>
                    <a:pt x="5241" y="7503"/>
                    <a:pt x="7401" y="7503"/>
                  </a:cubicBezTo>
                  <a:cubicBezTo>
                    <a:pt x="9253" y="7503"/>
                    <a:pt x="10744" y="7511"/>
                    <a:pt x="10773" y="7511"/>
                  </a:cubicBezTo>
                  <a:lnTo>
                    <a:pt x="10773" y="7311"/>
                  </a:lnTo>
                  <a:cubicBezTo>
                    <a:pt x="10744" y="7311"/>
                    <a:pt x="9253" y="7303"/>
                    <a:pt x="7400" y="7303"/>
                  </a:cubicBezTo>
                  <a:cubicBezTo>
                    <a:pt x="5238" y="7303"/>
                    <a:pt x="2581" y="7314"/>
                    <a:pt x="1175" y="7361"/>
                  </a:cubicBezTo>
                  <a:cubicBezTo>
                    <a:pt x="1153" y="7363"/>
                    <a:pt x="1130" y="7364"/>
                    <a:pt x="1108" y="7364"/>
                  </a:cubicBezTo>
                  <a:cubicBezTo>
                    <a:pt x="648" y="7364"/>
                    <a:pt x="249" y="7001"/>
                    <a:pt x="213" y="6536"/>
                  </a:cubicBezTo>
                  <a:lnTo>
                    <a:pt x="2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4"/>
            <p:cNvSpPr/>
            <p:nvPr/>
          </p:nvSpPr>
          <p:spPr>
            <a:xfrm>
              <a:off x="2279150" y="4247875"/>
              <a:ext cx="62800" cy="62825"/>
            </a:xfrm>
            <a:custGeom>
              <a:avLst/>
              <a:gdLst/>
              <a:ahLst/>
              <a:cxnLst/>
              <a:rect l="l" t="t" r="r" b="b"/>
              <a:pathLst>
                <a:path w="2512" h="2513" extrusionOk="0">
                  <a:moveTo>
                    <a:pt x="1300" y="1"/>
                  </a:moveTo>
                  <a:cubicBezTo>
                    <a:pt x="612" y="26"/>
                    <a:pt x="63" y="576"/>
                    <a:pt x="50" y="1263"/>
                  </a:cubicBezTo>
                  <a:cubicBezTo>
                    <a:pt x="0" y="1938"/>
                    <a:pt x="537" y="2513"/>
                    <a:pt x="1212" y="2513"/>
                  </a:cubicBezTo>
                  <a:cubicBezTo>
                    <a:pt x="1887" y="2488"/>
                    <a:pt x="2437" y="1938"/>
                    <a:pt x="2462" y="1250"/>
                  </a:cubicBezTo>
                  <a:cubicBezTo>
                    <a:pt x="2512" y="576"/>
                    <a:pt x="1975" y="1"/>
                    <a:pt x="1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4"/>
            <p:cNvSpPr/>
            <p:nvPr/>
          </p:nvSpPr>
          <p:spPr>
            <a:xfrm>
              <a:off x="2301950" y="4271000"/>
              <a:ext cx="16900" cy="16600"/>
            </a:xfrm>
            <a:custGeom>
              <a:avLst/>
              <a:gdLst/>
              <a:ahLst/>
              <a:cxnLst/>
              <a:rect l="l" t="t" r="r" b="b"/>
              <a:pathLst>
                <a:path w="676" h="664" extrusionOk="0">
                  <a:moveTo>
                    <a:pt x="350" y="1"/>
                  </a:moveTo>
                  <a:cubicBezTo>
                    <a:pt x="163" y="1"/>
                    <a:pt x="25" y="150"/>
                    <a:pt x="13" y="338"/>
                  </a:cubicBezTo>
                  <a:cubicBezTo>
                    <a:pt x="1" y="507"/>
                    <a:pt x="140" y="664"/>
                    <a:pt x="306" y="664"/>
                  </a:cubicBezTo>
                  <a:cubicBezTo>
                    <a:pt x="313" y="664"/>
                    <a:pt x="319" y="663"/>
                    <a:pt x="325" y="663"/>
                  </a:cubicBezTo>
                  <a:cubicBezTo>
                    <a:pt x="513" y="663"/>
                    <a:pt x="650" y="513"/>
                    <a:pt x="663" y="325"/>
                  </a:cubicBezTo>
                  <a:cubicBezTo>
                    <a:pt x="675" y="150"/>
                    <a:pt x="525" y="1"/>
                    <a:pt x="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4"/>
            <p:cNvSpPr/>
            <p:nvPr/>
          </p:nvSpPr>
          <p:spPr>
            <a:xfrm>
              <a:off x="2420050" y="4246325"/>
              <a:ext cx="62500" cy="63125"/>
            </a:xfrm>
            <a:custGeom>
              <a:avLst/>
              <a:gdLst/>
              <a:ahLst/>
              <a:cxnLst/>
              <a:rect l="l" t="t" r="r" b="b"/>
              <a:pathLst>
                <a:path w="2500" h="2525" extrusionOk="0">
                  <a:moveTo>
                    <a:pt x="1300" y="0"/>
                  </a:moveTo>
                  <a:cubicBezTo>
                    <a:pt x="612" y="25"/>
                    <a:pt x="63" y="588"/>
                    <a:pt x="50" y="1275"/>
                  </a:cubicBezTo>
                  <a:cubicBezTo>
                    <a:pt x="0" y="1937"/>
                    <a:pt x="525" y="2525"/>
                    <a:pt x="1200" y="2525"/>
                  </a:cubicBezTo>
                  <a:cubicBezTo>
                    <a:pt x="1887" y="2487"/>
                    <a:pt x="2437" y="1937"/>
                    <a:pt x="2449" y="1250"/>
                  </a:cubicBezTo>
                  <a:cubicBezTo>
                    <a:pt x="2499" y="575"/>
                    <a:pt x="1975" y="0"/>
                    <a:pt x="1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4"/>
            <p:cNvSpPr/>
            <p:nvPr/>
          </p:nvSpPr>
          <p:spPr>
            <a:xfrm>
              <a:off x="2442850" y="4269450"/>
              <a:ext cx="16900" cy="16875"/>
            </a:xfrm>
            <a:custGeom>
              <a:avLst/>
              <a:gdLst/>
              <a:ahLst/>
              <a:cxnLst/>
              <a:rect l="l" t="t" r="r" b="b"/>
              <a:pathLst>
                <a:path w="676" h="675" extrusionOk="0">
                  <a:moveTo>
                    <a:pt x="350" y="0"/>
                  </a:moveTo>
                  <a:cubicBezTo>
                    <a:pt x="163" y="13"/>
                    <a:pt x="13" y="150"/>
                    <a:pt x="13" y="337"/>
                  </a:cubicBezTo>
                  <a:cubicBezTo>
                    <a:pt x="0" y="525"/>
                    <a:pt x="138" y="675"/>
                    <a:pt x="325" y="675"/>
                  </a:cubicBezTo>
                  <a:cubicBezTo>
                    <a:pt x="500" y="662"/>
                    <a:pt x="650" y="512"/>
                    <a:pt x="663" y="337"/>
                  </a:cubicBezTo>
                  <a:cubicBezTo>
                    <a:pt x="675" y="150"/>
                    <a:pt x="525"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4"/>
            <p:cNvSpPr/>
            <p:nvPr/>
          </p:nvSpPr>
          <p:spPr>
            <a:xfrm>
              <a:off x="2426600" y="3913275"/>
              <a:ext cx="35950" cy="171250"/>
            </a:xfrm>
            <a:custGeom>
              <a:avLst/>
              <a:gdLst/>
              <a:ahLst/>
              <a:cxnLst/>
              <a:rect l="l" t="t" r="r" b="b"/>
              <a:pathLst>
                <a:path w="1438" h="6850" extrusionOk="0">
                  <a:moveTo>
                    <a:pt x="1238" y="1"/>
                  </a:moveTo>
                  <a:lnTo>
                    <a:pt x="1" y="6812"/>
                  </a:lnTo>
                  <a:lnTo>
                    <a:pt x="200" y="6849"/>
                  </a:lnTo>
                  <a:lnTo>
                    <a:pt x="1438" y="26"/>
                  </a:lnTo>
                  <a:lnTo>
                    <a:pt x="12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4"/>
            <p:cNvSpPr/>
            <p:nvPr/>
          </p:nvSpPr>
          <p:spPr>
            <a:xfrm>
              <a:off x="2357550" y="3913900"/>
              <a:ext cx="19400" cy="170925"/>
            </a:xfrm>
            <a:custGeom>
              <a:avLst/>
              <a:gdLst/>
              <a:ahLst/>
              <a:cxnLst/>
              <a:rect l="l" t="t" r="r" b="b"/>
              <a:pathLst>
                <a:path w="776" h="6837" extrusionOk="0">
                  <a:moveTo>
                    <a:pt x="576" y="1"/>
                  </a:moveTo>
                  <a:lnTo>
                    <a:pt x="1" y="6812"/>
                  </a:lnTo>
                  <a:lnTo>
                    <a:pt x="201" y="6837"/>
                  </a:lnTo>
                  <a:lnTo>
                    <a:pt x="776" y="26"/>
                  </a:lnTo>
                  <a:lnTo>
                    <a:pt x="5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4"/>
            <p:cNvSpPr/>
            <p:nvPr/>
          </p:nvSpPr>
          <p:spPr>
            <a:xfrm>
              <a:off x="2284775" y="3915475"/>
              <a:ext cx="7500" cy="170600"/>
            </a:xfrm>
            <a:custGeom>
              <a:avLst/>
              <a:gdLst/>
              <a:ahLst/>
              <a:cxnLst/>
              <a:rect l="l" t="t" r="r" b="b"/>
              <a:pathLst>
                <a:path w="300" h="6824" extrusionOk="0">
                  <a:moveTo>
                    <a:pt x="100" y="0"/>
                  </a:moveTo>
                  <a:lnTo>
                    <a:pt x="0" y="6811"/>
                  </a:lnTo>
                  <a:lnTo>
                    <a:pt x="200" y="6824"/>
                  </a:lnTo>
                  <a:lnTo>
                    <a:pt x="300" y="13"/>
                  </a:lnTo>
                  <a:lnTo>
                    <a:pt x="1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4"/>
            <p:cNvSpPr/>
            <p:nvPr/>
          </p:nvSpPr>
          <p:spPr>
            <a:xfrm>
              <a:off x="2243825" y="4029500"/>
              <a:ext cx="335875" cy="6900"/>
            </a:xfrm>
            <a:custGeom>
              <a:avLst/>
              <a:gdLst/>
              <a:ahLst/>
              <a:cxnLst/>
              <a:rect l="l" t="t" r="r" b="b"/>
              <a:pathLst>
                <a:path w="13435" h="276" extrusionOk="0">
                  <a:moveTo>
                    <a:pt x="13435" y="1"/>
                  </a:moveTo>
                  <a:lnTo>
                    <a:pt x="1" y="76"/>
                  </a:lnTo>
                  <a:lnTo>
                    <a:pt x="1" y="276"/>
                  </a:lnTo>
                  <a:lnTo>
                    <a:pt x="13435" y="201"/>
                  </a:lnTo>
                  <a:lnTo>
                    <a:pt x="134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4"/>
            <p:cNvSpPr/>
            <p:nvPr/>
          </p:nvSpPr>
          <p:spPr>
            <a:xfrm>
              <a:off x="2241325" y="3970150"/>
              <a:ext cx="364950" cy="6900"/>
            </a:xfrm>
            <a:custGeom>
              <a:avLst/>
              <a:gdLst/>
              <a:ahLst/>
              <a:cxnLst/>
              <a:rect l="l" t="t" r="r" b="b"/>
              <a:pathLst>
                <a:path w="14598" h="276" extrusionOk="0">
                  <a:moveTo>
                    <a:pt x="14597" y="0"/>
                  </a:moveTo>
                  <a:lnTo>
                    <a:pt x="1" y="75"/>
                  </a:lnTo>
                  <a:lnTo>
                    <a:pt x="1" y="275"/>
                  </a:lnTo>
                  <a:lnTo>
                    <a:pt x="14597" y="200"/>
                  </a:lnTo>
                  <a:lnTo>
                    <a:pt x="145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4"/>
            <p:cNvSpPr/>
            <p:nvPr/>
          </p:nvSpPr>
          <p:spPr>
            <a:xfrm>
              <a:off x="2934600" y="3883300"/>
              <a:ext cx="15025" cy="16275"/>
            </a:xfrm>
            <a:custGeom>
              <a:avLst/>
              <a:gdLst/>
              <a:ahLst/>
              <a:cxnLst/>
              <a:rect l="l" t="t" r="r" b="b"/>
              <a:pathLst>
                <a:path w="601" h="651" extrusionOk="0">
                  <a:moveTo>
                    <a:pt x="50" y="0"/>
                  </a:moveTo>
                  <a:lnTo>
                    <a:pt x="0" y="75"/>
                  </a:lnTo>
                  <a:cubicBezTo>
                    <a:pt x="213" y="225"/>
                    <a:pt x="400" y="413"/>
                    <a:pt x="513" y="650"/>
                  </a:cubicBezTo>
                  <a:lnTo>
                    <a:pt x="600" y="600"/>
                  </a:lnTo>
                  <a:cubicBezTo>
                    <a:pt x="475" y="350"/>
                    <a:pt x="288" y="15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4"/>
            <p:cNvSpPr/>
            <p:nvPr/>
          </p:nvSpPr>
          <p:spPr>
            <a:xfrm>
              <a:off x="2482525" y="3383200"/>
              <a:ext cx="55050" cy="40250"/>
            </a:xfrm>
            <a:custGeom>
              <a:avLst/>
              <a:gdLst/>
              <a:ahLst/>
              <a:cxnLst/>
              <a:rect l="l" t="t" r="r" b="b"/>
              <a:pathLst>
                <a:path w="2202" h="1610" extrusionOk="0">
                  <a:moveTo>
                    <a:pt x="2126" y="0"/>
                  </a:moveTo>
                  <a:cubicBezTo>
                    <a:pt x="2117" y="0"/>
                    <a:pt x="2108" y="3"/>
                    <a:pt x="2100" y="10"/>
                  </a:cubicBezTo>
                  <a:cubicBezTo>
                    <a:pt x="1375" y="472"/>
                    <a:pt x="675" y="972"/>
                    <a:pt x="25" y="1522"/>
                  </a:cubicBezTo>
                  <a:cubicBezTo>
                    <a:pt x="0" y="1547"/>
                    <a:pt x="0" y="1572"/>
                    <a:pt x="25" y="1597"/>
                  </a:cubicBezTo>
                  <a:cubicBezTo>
                    <a:pt x="25" y="1609"/>
                    <a:pt x="38" y="1609"/>
                    <a:pt x="63" y="1609"/>
                  </a:cubicBezTo>
                  <a:cubicBezTo>
                    <a:pt x="63" y="1609"/>
                    <a:pt x="75" y="1609"/>
                    <a:pt x="88" y="1597"/>
                  </a:cubicBezTo>
                  <a:cubicBezTo>
                    <a:pt x="738" y="1059"/>
                    <a:pt x="1438" y="547"/>
                    <a:pt x="2150" y="97"/>
                  </a:cubicBezTo>
                  <a:cubicBezTo>
                    <a:pt x="2202" y="66"/>
                    <a:pt x="2168" y="0"/>
                    <a:pt x="21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4"/>
            <p:cNvSpPr/>
            <p:nvPr/>
          </p:nvSpPr>
          <p:spPr>
            <a:xfrm>
              <a:off x="2900850" y="3267400"/>
              <a:ext cx="100000" cy="7650"/>
            </a:xfrm>
            <a:custGeom>
              <a:avLst/>
              <a:gdLst/>
              <a:ahLst/>
              <a:cxnLst/>
              <a:rect l="l" t="t" r="r" b="b"/>
              <a:pathLst>
                <a:path w="4000" h="306" extrusionOk="0">
                  <a:moveTo>
                    <a:pt x="3397" y="0"/>
                  </a:moveTo>
                  <a:cubicBezTo>
                    <a:pt x="2279" y="0"/>
                    <a:pt x="1156" y="66"/>
                    <a:pt x="51" y="205"/>
                  </a:cubicBezTo>
                  <a:cubicBezTo>
                    <a:pt x="26" y="205"/>
                    <a:pt x="1" y="230"/>
                    <a:pt x="1" y="255"/>
                  </a:cubicBezTo>
                  <a:cubicBezTo>
                    <a:pt x="13" y="280"/>
                    <a:pt x="26" y="305"/>
                    <a:pt x="51" y="305"/>
                  </a:cubicBezTo>
                  <a:cubicBezTo>
                    <a:pt x="1166" y="166"/>
                    <a:pt x="2282" y="100"/>
                    <a:pt x="3398" y="100"/>
                  </a:cubicBezTo>
                  <a:cubicBezTo>
                    <a:pt x="3582" y="100"/>
                    <a:pt x="3766" y="102"/>
                    <a:pt x="3950" y="105"/>
                  </a:cubicBezTo>
                  <a:cubicBezTo>
                    <a:pt x="3975" y="105"/>
                    <a:pt x="3999" y="80"/>
                    <a:pt x="3999" y="55"/>
                  </a:cubicBezTo>
                  <a:cubicBezTo>
                    <a:pt x="3999" y="18"/>
                    <a:pt x="3975" y="5"/>
                    <a:pt x="3950" y="5"/>
                  </a:cubicBezTo>
                  <a:cubicBezTo>
                    <a:pt x="3766" y="2"/>
                    <a:pt x="3582" y="0"/>
                    <a:pt x="339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4"/>
            <p:cNvSpPr/>
            <p:nvPr/>
          </p:nvSpPr>
          <p:spPr>
            <a:xfrm>
              <a:off x="3316675" y="3347700"/>
              <a:ext cx="97200" cy="65125"/>
            </a:xfrm>
            <a:custGeom>
              <a:avLst/>
              <a:gdLst/>
              <a:ahLst/>
              <a:cxnLst/>
              <a:rect l="l" t="t" r="r" b="b"/>
              <a:pathLst>
                <a:path w="3888" h="2605" extrusionOk="0">
                  <a:moveTo>
                    <a:pt x="66" y="0"/>
                  </a:moveTo>
                  <a:cubicBezTo>
                    <a:pt x="45" y="0"/>
                    <a:pt x="22" y="12"/>
                    <a:pt x="13" y="30"/>
                  </a:cubicBezTo>
                  <a:cubicBezTo>
                    <a:pt x="1" y="55"/>
                    <a:pt x="13" y="80"/>
                    <a:pt x="38" y="92"/>
                  </a:cubicBezTo>
                  <a:cubicBezTo>
                    <a:pt x="1363" y="805"/>
                    <a:pt x="2625" y="1642"/>
                    <a:pt x="3800" y="2592"/>
                  </a:cubicBezTo>
                  <a:cubicBezTo>
                    <a:pt x="3812" y="2604"/>
                    <a:pt x="3812" y="2604"/>
                    <a:pt x="3825" y="2604"/>
                  </a:cubicBezTo>
                  <a:cubicBezTo>
                    <a:pt x="3850" y="2604"/>
                    <a:pt x="3862" y="2592"/>
                    <a:pt x="3862" y="2579"/>
                  </a:cubicBezTo>
                  <a:cubicBezTo>
                    <a:pt x="3887" y="2554"/>
                    <a:pt x="3887" y="2517"/>
                    <a:pt x="3862" y="2504"/>
                  </a:cubicBezTo>
                  <a:cubicBezTo>
                    <a:pt x="2675" y="1555"/>
                    <a:pt x="1413" y="717"/>
                    <a:pt x="88" y="5"/>
                  </a:cubicBezTo>
                  <a:cubicBezTo>
                    <a:pt x="81" y="2"/>
                    <a:pt x="74" y="0"/>
                    <a:pt x="6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4"/>
            <p:cNvSpPr/>
            <p:nvPr/>
          </p:nvSpPr>
          <p:spPr>
            <a:xfrm>
              <a:off x="3550375" y="3697400"/>
              <a:ext cx="21875" cy="87200"/>
            </a:xfrm>
            <a:custGeom>
              <a:avLst/>
              <a:gdLst/>
              <a:ahLst/>
              <a:cxnLst/>
              <a:rect l="l" t="t" r="r" b="b"/>
              <a:pathLst>
                <a:path w="875" h="3488" extrusionOk="0">
                  <a:moveTo>
                    <a:pt x="825" y="1"/>
                  </a:moveTo>
                  <a:cubicBezTo>
                    <a:pt x="800" y="1"/>
                    <a:pt x="775" y="13"/>
                    <a:pt x="775" y="51"/>
                  </a:cubicBezTo>
                  <a:cubicBezTo>
                    <a:pt x="750" y="1213"/>
                    <a:pt x="500" y="2363"/>
                    <a:pt x="13" y="3425"/>
                  </a:cubicBezTo>
                  <a:cubicBezTo>
                    <a:pt x="0" y="3450"/>
                    <a:pt x="13" y="3475"/>
                    <a:pt x="38" y="3487"/>
                  </a:cubicBezTo>
                  <a:lnTo>
                    <a:pt x="63" y="3487"/>
                  </a:lnTo>
                  <a:cubicBezTo>
                    <a:pt x="75" y="3487"/>
                    <a:pt x="100" y="3475"/>
                    <a:pt x="113" y="3462"/>
                  </a:cubicBezTo>
                  <a:cubicBezTo>
                    <a:pt x="588" y="2388"/>
                    <a:pt x="850" y="1225"/>
                    <a:pt x="875" y="51"/>
                  </a:cubicBezTo>
                  <a:cubicBezTo>
                    <a:pt x="875" y="26"/>
                    <a:pt x="863" y="1"/>
                    <a:pt x="82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4"/>
            <p:cNvSpPr/>
            <p:nvPr/>
          </p:nvSpPr>
          <p:spPr>
            <a:xfrm>
              <a:off x="3507250" y="3982075"/>
              <a:ext cx="88750" cy="267700"/>
            </a:xfrm>
            <a:custGeom>
              <a:avLst/>
              <a:gdLst/>
              <a:ahLst/>
              <a:cxnLst/>
              <a:rect l="l" t="t" r="r" b="b"/>
              <a:pathLst>
                <a:path w="3550" h="10708" extrusionOk="0">
                  <a:moveTo>
                    <a:pt x="2416" y="0"/>
                  </a:moveTo>
                  <a:cubicBezTo>
                    <a:pt x="2212" y="0"/>
                    <a:pt x="2007" y="47"/>
                    <a:pt x="1825" y="136"/>
                  </a:cubicBezTo>
                  <a:cubicBezTo>
                    <a:pt x="1388" y="348"/>
                    <a:pt x="1063" y="760"/>
                    <a:pt x="825" y="1185"/>
                  </a:cubicBezTo>
                  <a:cubicBezTo>
                    <a:pt x="226" y="2273"/>
                    <a:pt x="51" y="3560"/>
                    <a:pt x="38" y="4809"/>
                  </a:cubicBezTo>
                  <a:cubicBezTo>
                    <a:pt x="1" y="6784"/>
                    <a:pt x="176" y="8733"/>
                    <a:pt x="76" y="10708"/>
                  </a:cubicBezTo>
                  <a:cubicBezTo>
                    <a:pt x="426" y="10695"/>
                    <a:pt x="613" y="10308"/>
                    <a:pt x="651" y="9945"/>
                  </a:cubicBezTo>
                  <a:cubicBezTo>
                    <a:pt x="651" y="9920"/>
                    <a:pt x="651" y="9908"/>
                    <a:pt x="651" y="9870"/>
                  </a:cubicBezTo>
                  <a:cubicBezTo>
                    <a:pt x="688" y="9308"/>
                    <a:pt x="501" y="8721"/>
                    <a:pt x="601" y="8158"/>
                  </a:cubicBezTo>
                  <a:cubicBezTo>
                    <a:pt x="688" y="7709"/>
                    <a:pt x="925" y="7321"/>
                    <a:pt x="1113" y="6909"/>
                  </a:cubicBezTo>
                  <a:cubicBezTo>
                    <a:pt x="1688" y="5659"/>
                    <a:pt x="2100" y="4584"/>
                    <a:pt x="2875" y="3447"/>
                  </a:cubicBezTo>
                  <a:cubicBezTo>
                    <a:pt x="3287" y="2860"/>
                    <a:pt x="3512" y="2160"/>
                    <a:pt x="3537" y="1448"/>
                  </a:cubicBezTo>
                  <a:cubicBezTo>
                    <a:pt x="3550" y="1035"/>
                    <a:pt x="3487" y="585"/>
                    <a:pt x="3187" y="298"/>
                  </a:cubicBezTo>
                  <a:cubicBezTo>
                    <a:pt x="2983" y="94"/>
                    <a:pt x="2702" y="0"/>
                    <a:pt x="24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4"/>
            <p:cNvSpPr/>
            <p:nvPr/>
          </p:nvSpPr>
          <p:spPr>
            <a:xfrm>
              <a:off x="3487175" y="4137975"/>
              <a:ext cx="184750" cy="140675"/>
            </a:xfrm>
            <a:custGeom>
              <a:avLst/>
              <a:gdLst/>
              <a:ahLst/>
              <a:cxnLst/>
              <a:rect l="l" t="t" r="r" b="b"/>
              <a:pathLst>
                <a:path w="7390" h="5627" extrusionOk="0">
                  <a:moveTo>
                    <a:pt x="3424" y="0"/>
                  </a:moveTo>
                  <a:cubicBezTo>
                    <a:pt x="2907" y="0"/>
                    <a:pt x="2438" y="182"/>
                    <a:pt x="1991" y="685"/>
                  </a:cubicBezTo>
                  <a:cubicBezTo>
                    <a:pt x="1941" y="735"/>
                    <a:pt x="1878" y="798"/>
                    <a:pt x="1828" y="873"/>
                  </a:cubicBezTo>
                  <a:cubicBezTo>
                    <a:pt x="1316" y="1560"/>
                    <a:pt x="1191" y="2372"/>
                    <a:pt x="979" y="3172"/>
                  </a:cubicBezTo>
                  <a:cubicBezTo>
                    <a:pt x="923" y="3408"/>
                    <a:pt x="1" y="5627"/>
                    <a:pt x="680" y="5627"/>
                  </a:cubicBezTo>
                  <a:cubicBezTo>
                    <a:pt x="757" y="5627"/>
                    <a:pt x="856" y="5598"/>
                    <a:pt x="979" y="5534"/>
                  </a:cubicBezTo>
                  <a:cubicBezTo>
                    <a:pt x="1266" y="5384"/>
                    <a:pt x="1216" y="4784"/>
                    <a:pt x="1291" y="4522"/>
                  </a:cubicBezTo>
                  <a:cubicBezTo>
                    <a:pt x="1466" y="3909"/>
                    <a:pt x="1791" y="3310"/>
                    <a:pt x="2028" y="2735"/>
                  </a:cubicBezTo>
                  <a:cubicBezTo>
                    <a:pt x="2166" y="2410"/>
                    <a:pt x="2303" y="2085"/>
                    <a:pt x="2578" y="1872"/>
                  </a:cubicBezTo>
                  <a:cubicBezTo>
                    <a:pt x="2745" y="1730"/>
                    <a:pt x="2894" y="1673"/>
                    <a:pt x="3031" y="1673"/>
                  </a:cubicBezTo>
                  <a:cubicBezTo>
                    <a:pt x="3400" y="1673"/>
                    <a:pt x="3688" y="2080"/>
                    <a:pt x="4015" y="2335"/>
                  </a:cubicBezTo>
                  <a:cubicBezTo>
                    <a:pt x="4603" y="2785"/>
                    <a:pt x="5352" y="3185"/>
                    <a:pt x="6102" y="3185"/>
                  </a:cubicBezTo>
                  <a:cubicBezTo>
                    <a:pt x="7289" y="3172"/>
                    <a:pt x="7389" y="1772"/>
                    <a:pt x="6765" y="1023"/>
                  </a:cubicBezTo>
                  <a:cubicBezTo>
                    <a:pt x="6202" y="360"/>
                    <a:pt x="5128" y="348"/>
                    <a:pt x="4353" y="148"/>
                  </a:cubicBezTo>
                  <a:cubicBezTo>
                    <a:pt x="4024" y="58"/>
                    <a:pt x="3716" y="0"/>
                    <a:pt x="34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4"/>
            <p:cNvSpPr/>
            <p:nvPr/>
          </p:nvSpPr>
          <p:spPr>
            <a:xfrm>
              <a:off x="3386650" y="4059025"/>
              <a:ext cx="126575" cy="201975"/>
            </a:xfrm>
            <a:custGeom>
              <a:avLst/>
              <a:gdLst/>
              <a:ahLst/>
              <a:cxnLst/>
              <a:rect l="l" t="t" r="r" b="b"/>
              <a:pathLst>
                <a:path w="5063" h="8079" extrusionOk="0">
                  <a:moveTo>
                    <a:pt x="1605" y="0"/>
                  </a:moveTo>
                  <a:cubicBezTo>
                    <a:pt x="888" y="0"/>
                    <a:pt x="160" y="475"/>
                    <a:pt x="26" y="1181"/>
                  </a:cubicBezTo>
                  <a:cubicBezTo>
                    <a:pt x="1" y="1369"/>
                    <a:pt x="1" y="1556"/>
                    <a:pt x="26" y="1744"/>
                  </a:cubicBezTo>
                  <a:cubicBezTo>
                    <a:pt x="176" y="2781"/>
                    <a:pt x="851" y="3668"/>
                    <a:pt x="1800" y="4106"/>
                  </a:cubicBezTo>
                  <a:cubicBezTo>
                    <a:pt x="2725" y="4506"/>
                    <a:pt x="3538" y="4781"/>
                    <a:pt x="3950" y="5780"/>
                  </a:cubicBezTo>
                  <a:cubicBezTo>
                    <a:pt x="4175" y="6330"/>
                    <a:pt x="4262" y="6930"/>
                    <a:pt x="4362" y="7517"/>
                  </a:cubicBezTo>
                  <a:cubicBezTo>
                    <a:pt x="4375" y="7680"/>
                    <a:pt x="4437" y="7830"/>
                    <a:pt x="4537" y="7967"/>
                  </a:cubicBezTo>
                  <a:cubicBezTo>
                    <a:pt x="4596" y="8040"/>
                    <a:pt x="4683" y="8079"/>
                    <a:pt x="4774" y="8079"/>
                  </a:cubicBezTo>
                  <a:cubicBezTo>
                    <a:pt x="4839" y="8079"/>
                    <a:pt x="4905" y="8059"/>
                    <a:pt x="4962" y="8017"/>
                  </a:cubicBezTo>
                  <a:cubicBezTo>
                    <a:pt x="5037" y="7905"/>
                    <a:pt x="5062" y="7767"/>
                    <a:pt x="5025" y="7642"/>
                  </a:cubicBezTo>
                  <a:cubicBezTo>
                    <a:pt x="4912" y="6555"/>
                    <a:pt x="4750" y="5468"/>
                    <a:pt x="4525" y="4406"/>
                  </a:cubicBezTo>
                  <a:cubicBezTo>
                    <a:pt x="4325" y="3406"/>
                    <a:pt x="4012" y="2431"/>
                    <a:pt x="3613" y="1494"/>
                  </a:cubicBezTo>
                  <a:cubicBezTo>
                    <a:pt x="3275" y="769"/>
                    <a:pt x="2638" y="157"/>
                    <a:pt x="1850" y="19"/>
                  </a:cubicBezTo>
                  <a:cubicBezTo>
                    <a:pt x="1769" y="6"/>
                    <a:pt x="1687" y="0"/>
                    <a:pt x="16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4"/>
            <p:cNvSpPr/>
            <p:nvPr/>
          </p:nvSpPr>
          <p:spPr>
            <a:xfrm>
              <a:off x="3458200" y="4220400"/>
              <a:ext cx="108750" cy="90300"/>
            </a:xfrm>
            <a:custGeom>
              <a:avLst/>
              <a:gdLst/>
              <a:ahLst/>
              <a:cxnLst/>
              <a:rect l="l" t="t" r="r" b="b"/>
              <a:pathLst>
                <a:path w="4350" h="3612" extrusionOk="0">
                  <a:moveTo>
                    <a:pt x="1" y="0"/>
                  </a:moveTo>
                  <a:lnTo>
                    <a:pt x="113" y="1675"/>
                  </a:lnTo>
                  <a:cubicBezTo>
                    <a:pt x="176" y="2762"/>
                    <a:pt x="1088" y="3612"/>
                    <a:pt x="2175" y="3612"/>
                  </a:cubicBezTo>
                  <a:cubicBezTo>
                    <a:pt x="3262" y="3612"/>
                    <a:pt x="4175" y="2762"/>
                    <a:pt x="4237" y="1675"/>
                  </a:cubicBezTo>
                  <a:lnTo>
                    <a:pt x="43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0" name="Google Shape;2670;p74"/>
          <p:cNvGrpSpPr/>
          <p:nvPr/>
        </p:nvGrpSpPr>
        <p:grpSpPr>
          <a:xfrm>
            <a:off x="6080066" y="2688713"/>
            <a:ext cx="2172316" cy="1895145"/>
            <a:chOff x="2207275" y="1414275"/>
            <a:chExt cx="1484025" cy="1294675"/>
          </a:xfrm>
        </p:grpSpPr>
        <p:sp>
          <p:nvSpPr>
            <p:cNvPr id="2671" name="Google Shape;2671;p74"/>
            <p:cNvSpPr/>
            <p:nvPr/>
          </p:nvSpPr>
          <p:spPr>
            <a:xfrm>
              <a:off x="2397925" y="1989975"/>
              <a:ext cx="120250" cy="474350"/>
            </a:xfrm>
            <a:custGeom>
              <a:avLst/>
              <a:gdLst/>
              <a:ahLst/>
              <a:cxnLst/>
              <a:rect l="l" t="t" r="r" b="b"/>
              <a:pathLst>
                <a:path w="4810" h="18974" extrusionOk="0">
                  <a:moveTo>
                    <a:pt x="1134" y="1"/>
                  </a:moveTo>
                  <a:cubicBezTo>
                    <a:pt x="270" y="1"/>
                    <a:pt x="1" y="1254"/>
                    <a:pt x="98" y="2153"/>
                  </a:cubicBezTo>
                  <a:cubicBezTo>
                    <a:pt x="510" y="6377"/>
                    <a:pt x="1510" y="10538"/>
                    <a:pt x="3047" y="14500"/>
                  </a:cubicBezTo>
                  <a:cubicBezTo>
                    <a:pt x="3584" y="15887"/>
                    <a:pt x="4159" y="17511"/>
                    <a:pt x="3547" y="18799"/>
                  </a:cubicBezTo>
                  <a:cubicBezTo>
                    <a:pt x="3559" y="18861"/>
                    <a:pt x="3572" y="18924"/>
                    <a:pt x="3584" y="18973"/>
                  </a:cubicBezTo>
                  <a:cubicBezTo>
                    <a:pt x="4034" y="18924"/>
                    <a:pt x="4459" y="18749"/>
                    <a:pt x="4809" y="18461"/>
                  </a:cubicBezTo>
                  <a:cubicBezTo>
                    <a:pt x="4772" y="17811"/>
                    <a:pt x="4722" y="17161"/>
                    <a:pt x="4634" y="16512"/>
                  </a:cubicBezTo>
                  <a:lnTo>
                    <a:pt x="4622" y="16799"/>
                  </a:lnTo>
                  <a:cubicBezTo>
                    <a:pt x="3634" y="14162"/>
                    <a:pt x="4022" y="11251"/>
                    <a:pt x="4134" y="8439"/>
                  </a:cubicBezTo>
                  <a:cubicBezTo>
                    <a:pt x="4259" y="5640"/>
                    <a:pt x="3997" y="2553"/>
                    <a:pt x="2060" y="516"/>
                  </a:cubicBezTo>
                  <a:cubicBezTo>
                    <a:pt x="1822" y="279"/>
                    <a:pt x="1547" y="41"/>
                    <a:pt x="1210" y="4"/>
                  </a:cubicBezTo>
                  <a:cubicBezTo>
                    <a:pt x="1184" y="2"/>
                    <a:pt x="1159" y="1"/>
                    <a:pt x="11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4"/>
            <p:cNvSpPr/>
            <p:nvPr/>
          </p:nvSpPr>
          <p:spPr>
            <a:xfrm>
              <a:off x="2207275" y="2155650"/>
              <a:ext cx="272775" cy="308675"/>
            </a:xfrm>
            <a:custGeom>
              <a:avLst/>
              <a:gdLst/>
              <a:ahLst/>
              <a:cxnLst/>
              <a:rect l="l" t="t" r="r" b="b"/>
              <a:pathLst>
                <a:path w="10911" h="12347" extrusionOk="0">
                  <a:moveTo>
                    <a:pt x="1689" y="0"/>
                  </a:moveTo>
                  <a:cubicBezTo>
                    <a:pt x="1168" y="0"/>
                    <a:pt x="661" y="186"/>
                    <a:pt x="351" y="600"/>
                  </a:cubicBezTo>
                  <a:cubicBezTo>
                    <a:pt x="63" y="975"/>
                    <a:pt x="1" y="1474"/>
                    <a:pt x="13" y="1937"/>
                  </a:cubicBezTo>
                  <a:cubicBezTo>
                    <a:pt x="88" y="4399"/>
                    <a:pt x="2225" y="6248"/>
                    <a:pt x="4287" y="7573"/>
                  </a:cubicBezTo>
                  <a:cubicBezTo>
                    <a:pt x="6149" y="8785"/>
                    <a:pt x="8174" y="11397"/>
                    <a:pt x="10123" y="12172"/>
                  </a:cubicBezTo>
                  <a:cubicBezTo>
                    <a:pt x="10373" y="12272"/>
                    <a:pt x="10648" y="12334"/>
                    <a:pt x="10910" y="12346"/>
                  </a:cubicBezTo>
                  <a:cubicBezTo>
                    <a:pt x="9248" y="8523"/>
                    <a:pt x="7049" y="4936"/>
                    <a:pt x="4375" y="1724"/>
                  </a:cubicBezTo>
                  <a:cubicBezTo>
                    <a:pt x="3862" y="1112"/>
                    <a:pt x="3300" y="487"/>
                    <a:pt x="2563" y="175"/>
                  </a:cubicBezTo>
                  <a:cubicBezTo>
                    <a:pt x="2290" y="61"/>
                    <a:pt x="1987" y="0"/>
                    <a:pt x="16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4"/>
            <p:cNvSpPr/>
            <p:nvPr/>
          </p:nvSpPr>
          <p:spPr>
            <a:xfrm>
              <a:off x="2515325" y="2081100"/>
              <a:ext cx="196550" cy="366675"/>
            </a:xfrm>
            <a:custGeom>
              <a:avLst/>
              <a:gdLst/>
              <a:ahLst/>
              <a:cxnLst/>
              <a:rect l="l" t="t" r="r" b="b"/>
              <a:pathLst>
                <a:path w="7862" h="14667" extrusionOk="0">
                  <a:moveTo>
                    <a:pt x="6231" y="0"/>
                  </a:moveTo>
                  <a:cubicBezTo>
                    <a:pt x="6104" y="0"/>
                    <a:pt x="5980" y="7"/>
                    <a:pt x="5862" y="20"/>
                  </a:cubicBezTo>
                  <a:cubicBezTo>
                    <a:pt x="4187" y="183"/>
                    <a:pt x="2350" y="532"/>
                    <a:pt x="1325" y="1857"/>
                  </a:cubicBezTo>
                  <a:cubicBezTo>
                    <a:pt x="513" y="2907"/>
                    <a:pt x="413" y="4331"/>
                    <a:pt x="338" y="5656"/>
                  </a:cubicBezTo>
                  <a:cubicBezTo>
                    <a:pt x="226" y="7718"/>
                    <a:pt x="113" y="9767"/>
                    <a:pt x="1" y="11829"/>
                  </a:cubicBezTo>
                  <a:cubicBezTo>
                    <a:pt x="163" y="12767"/>
                    <a:pt x="238" y="13716"/>
                    <a:pt x="313" y="14666"/>
                  </a:cubicBezTo>
                  <a:cubicBezTo>
                    <a:pt x="1188" y="13866"/>
                    <a:pt x="1763" y="12517"/>
                    <a:pt x="2050" y="11417"/>
                  </a:cubicBezTo>
                  <a:cubicBezTo>
                    <a:pt x="2587" y="9380"/>
                    <a:pt x="2675" y="7168"/>
                    <a:pt x="3812" y="5406"/>
                  </a:cubicBezTo>
                  <a:cubicBezTo>
                    <a:pt x="4712" y="4044"/>
                    <a:pt x="6136" y="3132"/>
                    <a:pt x="7286" y="1982"/>
                  </a:cubicBezTo>
                  <a:cubicBezTo>
                    <a:pt x="7574" y="1695"/>
                    <a:pt x="7861" y="1332"/>
                    <a:pt x="7836" y="932"/>
                  </a:cubicBezTo>
                  <a:cubicBezTo>
                    <a:pt x="7793" y="238"/>
                    <a:pt x="6975" y="0"/>
                    <a:pt x="62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4"/>
            <p:cNvSpPr/>
            <p:nvPr/>
          </p:nvSpPr>
          <p:spPr>
            <a:xfrm>
              <a:off x="2519700" y="2139375"/>
              <a:ext cx="99375" cy="360575"/>
            </a:xfrm>
            <a:custGeom>
              <a:avLst/>
              <a:gdLst/>
              <a:ahLst/>
              <a:cxnLst/>
              <a:rect l="l" t="t" r="r" b="b"/>
              <a:pathLst>
                <a:path w="3975" h="14423" extrusionOk="0">
                  <a:moveTo>
                    <a:pt x="3925" y="1"/>
                  </a:moveTo>
                  <a:cubicBezTo>
                    <a:pt x="2900" y="526"/>
                    <a:pt x="2088" y="1426"/>
                    <a:pt x="1675" y="2513"/>
                  </a:cubicBezTo>
                  <a:cubicBezTo>
                    <a:pt x="1413" y="3213"/>
                    <a:pt x="1313" y="3962"/>
                    <a:pt x="1225" y="4700"/>
                  </a:cubicBezTo>
                  <a:lnTo>
                    <a:pt x="1" y="14422"/>
                  </a:lnTo>
                  <a:lnTo>
                    <a:pt x="101" y="14422"/>
                  </a:lnTo>
                  <a:lnTo>
                    <a:pt x="1325" y="4712"/>
                  </a:lnTo>
                  <a:cubicBezTo>
                    <a:pt x="1413" y="3987"/>
                    <a:pt x="1500" y="3238"/>
                    <a:pt x="1775" y="2538"/>
                  </a:cubicBezTo>
                  <a:cubicBezTo>
                    <a:pt x="2175" y="1476"/>
                    <a:pt x="2962" y="601"/>
                    <a:pt x="3975" y="88"/>
                  </a:cubicBezTo>
                  <a:lnTo>
                    <a:pt x="39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4"/>
            <p:cNvSpPr/>
            <p:nvPr/>
          </p:nvSpPr>
          <p:spPr>
            <a:xfrm>
              <a:off x="2289125" y="2252800"/>
              <a:ext cx="195300" cy="255575"/>
            </a:xfrm>
            <a:custGeom>
              <a:avLst/>
              <a:gdLst/>
              <a:ahLst/>
              <a:cxnLst/>
              <a:rect l="l" t="t" r="r" b="b"/>
              <a:pathLst>
                <a:path w="7812" h="10223" extrusionOk="0">
                  <a:moveTo>
                    <a:pt x="63" y="0"/>
                  </a:moveTo>
                  <a:lnTo>
                    <a:pt x="1" y="75"/>
                  </a:lnTo>
                  <a:cubicBezTo>
                    <a:pt x="3238" y="2899"/>
                    <a:pt x="5862" y="6349"/>
                    <a:pt x="7724" y="10223"/>
                  </a:cubicBezTo>
                  <a:lnTo>
                    <a:pt x="7811" y="10185"/>
                  </a:lnTo>
                  <a:cubicBezTo>
                    <a:pt x="5949" y="6299"/>
                    <a:pt x="3313" y="2837"/>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4"/>
            <p:cNvSpPr/>
            <p:nvPr/>
          </p:nvSpPr>
          <p:spPr>
            <a:xfrm>
              <a:off x="2450650" y="2123150"/>
              <a:ext cx="49700" cy="311800"/>
            </a:xfrm>
            <a:custGeom>
              <a:avLst/>
              <a:gdLst/>
              <a:ahLst/>
              <a:cxnLst/>
              <a:rect l="l" t="t" r="r" b="b"/>
              <a:pathLst>
                <a:path w="1988" h="12472" extrusionOk="0">
                  <a:moveTo>
                    <a:pt x="101" y="0"/>
                  </a:moveTo>
                  <a:lnTo>
                    <a:pt x="1" y="13"/>
                  </a:lnTo>
                  <a:lnTo>
                    <a:pt x="1725" y="10710"/>
                  </a:lnTo>
                  <a:cubicBezTo>
                    <a:pt x="1838" y="11285"/>
                    <a:pt x="1888" y="11884"/>
                    <a:pt x="1875" y="12472"/>
                  </a:cubicBezTo>
                  <a:lnTo>
                    <a:pt x="1975" y="12472"/>
                  </a:lnTo>
                  <a:cubicBezTo>
                    <a:pt x="1988" y="11872"/>
                    <a:pt x="1938" y="11272"/>
                    <a:pt x="1825" y="10685"/>
                  </a:cubicBezTo>
                  <a:lnTo>
                    <a:pt x="1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4"/>
            <p:cNvSpPr/>
            <p:nvPr/>
          </p:nvSpPr>
          <p:spPr>
            <a:xfrm>
              <a:off x="3542875" y="2404675"/>
              <a:ext cx="63125" cy="196925"/>
            </a:xfrm>
            <a:custGeom>
              <a:avLst/>
              <a:gdLst/>
              <a:ahLst/>
              <a:cxnLst/>
              <a:rect l="l" t="t" r="r" b="b"/>
              <a:pathLst>
                <a:path w="2525" h="7877" extrusionOk="0">
                  <a:moveTo>
                    <a:pt x="1841" y="1"/>
                  </a:moveTo>
                  <a:cubicBezTo>
                    <a:pt x="1662" y="1"/>
                    <a:pt x="1476" y="100"/>
                    <a:pt x="1362" y="249"/>
                  </a:cubicBezTo>
                  <a:cubicBezTo>
                    <a:pt x="1225" y="461"/>
                    <a:pt x="1150" y="736"/>
                    <a:pt x="1150" y="998"/>
                  </a:cubicBezTo>
                  <a:cubicBezTo>
                    <a:pt x="1125" y="1911"/>
                    <a:pt x="1000" y="2810"/>
                    <a:pt x="588" y="3635"/>
                  </a:cubicBezTo>
                  <a:cubicBezTo>
                    <a:pt x="413" y="3935"/>
                    <a:pt x="275" y="4235"/>
                    <a:pt x="163" y="4547"/>
                  </a:cubicBezTo>
                  <a:cubicBezTo>
                    <a:pt x="0" y="5085"/>
                    <a:pt x="225" y="5635"/>
                    <a:pt x="413" y="6122"/>
                  </a:cubicBezTo>
                  <a:cubicBezTo>
                    <a:pt x="538" y="6409"/>
                    <a:pt x="625" y="6722"/>
                    <a:pt x="650" y="7034"/>
                  </a:cubicBezTo>
                  <a:cubicBezTo>
                    <a:pt x="663" y="7147"/>
                    <a:pt x="513" y="7747"/>
                    <a:pt x="550" y="7784"/>
                  </a:cubicBezTo>
                  <a:cubicBezTo>
                    <a:pt x="602" y="7849"/>
                    <a:pt x="663" y="7876"/>
                    <a:pt x="729" y="7876"/>
                  </a:cubicBezTo>
                  <a:cubicBezTo>
                    <a:pt x="1045" y="7876"/>
                    <a:pt x="1471" y="7243"/>
                    <a:pt x="1512" y="7047"/>
                  </a:cubicBezTo>
                  <a:cubicBezTo>
                    <a:pt x="1637" y="6559"/>
                    <a:pt x="1462" y="6084"/>
                    <a:pt x="1387" y="5622"/>
                  </a:cubicBezTo>
                  <a:cubicBezTo>
                    <a:pt x="1312" y="5160"/>
                    <a:pt x="1375" y="4697"/>
                    <a:pt x="1562" y="4272"/>
                  </a:cubicBezTo>
                  <a:cubicBezTo>
                    <a:pt x="1750" y="3835"/>
                    <a:pt x="2012" y="3423"/>
                    <a:pt x="2187" y="2985"/>
                  </a:cubicBezTo>
                  <a:cubicBezTo>
                    <a:pt x="2412" y="2423"/>
                    <a:pt x="2525" y="1823"/>
                    <a:pt x="2500" y="1223"/>
                  </a:cubicBezTo>
                  <a:cubicBezTo>
                    <a:pt x="2487" y="898"/>
                    <a:pt x="2375" y="236"/>
                    <a:pt x="2062" y="61"/>
                  </a:cubicBezTo>
                  <a:cubicBezTo>
                    <a:pt x="1994" y="20"/>
                    <a:pt x="1918" y="1"/>
                    <a:pt x="18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4"/>
            <p:cNvSpPr/>
            <p:nvPr/>
          </p:nvSpPr>
          <p:spPr>
            <a:xfrm>
              <a:off x="3499125" y="2463725"/>
              <a:ext cx="80325" cy="138000"/>
            </a:xfrm>
            <a:custGeom>
              <a:avLst/>
              <a:gdLst/>
              <a:ahLst/>
              <a:cxnLst/>
              <a:rect l="l" t="t" r="r" b="b"/>
              <a:pathLst>
                <a:path w="3213" h="5520" extrusionOk="0">
                  <a:moveTo>
                    <a:pt x="722" y="0"/>
                  </a:moveTo>
                  <a:cubicBezTo>
                    <a:pt x="542" y="0"/>
                    <a:pt x="350" y="93"/>
                    <a:pt x="238" y="236"/>
                  </a:cubicBezTo>
                  <a:cubicBezTo>
                    <a:pt x="76" y="473"/>
                    <a:pt x="1" y="761"/>
                    <a:pt x="26" y="1048"/>
                  </a:cubicBezTo>
                  <a:cubicBezTo>
                    <a:pt x="26" y="1848"/>
                    <a:pt x="176" y="2710"/>
                    <a:pt x="651" y="3360"/>
                  </a:cubicBezTo>
                  <a:cubicBezTo>
                    <a:pt x="963" y="3785"/>
                    <a:pt x="1288" y="4197"/>
                    <a:pt x="1638" y="4597"/>
                  </a:cubicBezTo>
                  <a:cubicBezTo>
                    <a:pt x="1700" y="4672"/>
                    <a:pt x="1775" y="4747"/>
                    <a:pt x="1850" y="4835"/>
                  </a:cubicBezTo>
                  <a:cubicBezTo>
                    <a:pt x="2043" y="5028"/>
                    <a:pt x="2341" y="5520"/>
                    <a:pt x="2668" y="5520"/>
                  </a:cubicBezTo>
                  <a:cubicBezTo>
                    <a:pt x="2764" y="5520"/>
                    <a:pt x="2863" y="5477"/>
                    <a:pt x="2962" y="5372"/>
                  </a:cubicBezTo>
                  <a:cubicBezTo>
                    <a:pt x="3212" y="5110"/>
                    <a:pt x="2875" y="4685"/>
                    <a:pt x="2713" y="4485"/>
                  </a:cubicBezTo>
                  <a:cubicBezTo>
                    <a:pt x="2600" y="4322"/>
                    <a:pt x="2525" y="4172"/>
                    <a:pt x="2400" y="4022"/>
                  </a:cubicBezTo>
                  <a:cubicBezTo>
                    <a:pt x="2238" y="3847"/>
                    <a:pt x="2100" y="3648"/>
                    <a:pt x="1963" y="3448"/>
                  </a:cubicBezTo>
                  <a:cubicBezTo>
                    <a:pt x="1425" y="2535"/>
                    <a:pt x="1513" y="1398"/>
                    <a:pt x="1163" y="398"/>
                  </a:cubicBezTo>
                  <a:cubicBezTo>
                    <a:pt x="1138" y="286"/>
                    <a:pt x="1075" y="186"/>
                    <a:pt x="1001" y="98"/>
                  </a:cubicBezTo>
                  <a:cubicBezTo>
                    <a:pt x="923" y="30"/>
                    <a:pt x="825" y="0"/>
                    <a:pt x="7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4"/>
            <p:cNvSpPr/>
            <p:nvPr/>
          </p:nvSpPr>
          <p:spPr>
            <a:xfrm>
              <a:off x="3581300" y="2517400"/>
              <a:ext cx="62725" cy="72475"/>
            </a:xfrm>
            <a:custGeom>
              <a:avLst/>
              <a:gdLst/>
              <a:ahLst/>
              <a:cxnLst/>
              <a:rect l="l" t="t" r="r" b="b"/>
              <a:pathLst>
                <a:path w="2509" h="2899" extrusionOk="0">
                  <a:moveTo>
                    <a:pt x="2134" y="1"/>
                  </a:moveTo>
                  <a:cubicBezTo>
                    <a:pt x="2127" y="1"/>
                    <a:pt x="2120" y="1"/>
                    <a:pt x="2112" y="1"/>
                  </a:cubicBezTo>
                  <a:cubicBezTo>
                    <a:pt x="1687" y="26"/>
                    <a:pt x="1313" y="276"/>
                    <a:pt x="963" y="538"/>
                  </a:cubicBezTo>
                  <a:cubicBezTo>
                    <a:pt x="600" y="788"/>
                    <a:pt x="288" y="951"/>
                    <a:pt x="150" y="1388"/>
                  </a:cubicBezTo>
                  <a:cubicBezTo>
                    <a:pt x="38" y="1788"/>
                    <a:pt x="0" y="2213"/>
                    <a:pt x="13" y="2638"/>
                  </a:cubicBezTo>
                  <a:cubicBezTo>
                    <a:pt x="13" y="2818"/>
                    <a:pt x="66" y="2899"/>
                    <a:pt x="140" y="2899"/>
                  </a:cubicBezTo>
                  <a:cubicBezTo>
                    <a:pt x="209" y="2899"/>
                    <a:pt x="297" y="2827"/>
                    <a:pt x="375" y="2700"/>
                  </a:cubicBezTo>
                  <a:cubicBezTo>
                    <a:pt x="488" y="2463"/>
                    <a:pt x="588" y="2225"/>
                    <a:pt x="675" y="1988"/>
                  </a:cubicBezTo>
                  <a:cubicBezTo>
                    <a:pt x="825" y="1600"/>
                    <a:pt x="1088" y="1288"/>
                    <a:pt x="1425" y="1063"/>
                  </a:cubicBezTo>
                  <a:cubicBezTo>
                    <a:pt x="1712" y="913"/>
                    <a:pt x="1987" y="726"/>
                    <a:pt x="2225" y="513"/>
                  </a:cubicBezTo>
                  <a:cubicBezTo>
                    <a:pt x="2409" y="317"/>
                    <a:pt x="2508" y="1"/>
                    <a:pt x="21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4"/>
            <p:cNvSpPr/>
            <p:nvPr/>
          </p:nvSpPr>
          <p:spPr>
            <a:xfrm>
              <a:off x="3513825" y="2589900"/>
              <a:ext cx="105925" cy="100625"/>
            </a:xfrm>
            <a:custGeom>
              <a:avLst/>
              <a:gdLst/>
              <a:ahLst/>
              <a:cxnLst/>
              <a:rect l="l" t="t" r="r" b="b"/>
              <a:pathLst>
                <a:path w="4237" h="4025" extrusionOk="0">
                  <a:moveTo>
                    <a:pt x="0" y="0"/>
                  </a:moveTo>
                  <a:lnTo>
                    <a:pt x="288" y="2399"/>
                  </a:lnTo>
                  <a:cubicBezTo>
                    <a:pt x="400" y="3324"/>
                    <a:pt x="1175" y="4024"/>
                    <a:pt x="2112" y="4024"/>
                  </a:cubicBezTo>
                  <a:lnTo>
                    <a:pt x="2175" y="4024"/>
                  </a:lnTo>
                  <a:cubicBezTo>
                    <a:pt x="3112" y="4024"/>
                    <a:pt x="3899" y="3312"/>
                    <a:pt x="3999" y="2374"/>
                  </a:cubicBezTo>
                  <a:lnTo>
                    <a:pt x="4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4"/>
            <p:cNvSpPr/>
            <p:nvPr/>
          </p:nvSpPr>
          <p:spPr>
            <a:xfrm>
              <a:off x="3512250" y="2588650"/>
              <a:ext cx="109050" cy="103125"/>
            </a:xfrm>
            <a:custGeom>
              <a:avLst/>
              <a:gdLst/>
              <a:ahLst/>
              <a:cxnLst/>
              <a:rect l="l" t="t" r="r" b="b"/>
              <a:pathLst>
                <a:path w="4362" h="4125" extrusionOk="0">
                  <a:moveTo>
                    <a:pt x="4250" y="100"/>
                  </a:moveTo>
                  <a:lnTo>
                    <a:pt x="4012" y="2412"/>
                  </a:lnTo>
                  <a:cubicBezTo>
                    <a:pt x="3912" y="3324"/>
                    <a:pt x="3150" y="4024"/>
                    <a:pt x="2238" y="4024"/>
                  </a:cubicBezTo>
                  <a:lnTo>
                    <a:pt x="2175" y="4024"/>
                  </a:lnTo>
                  <a:cubicBezTo>
                    <a:pt x="1263" y="4024"/>
                    <a:pt x="501" y="3337"/>
                    <a:pt x="401" y="2449"/>
                  </a:cubicBezTo>
                  <a:lnTo>
                    <a:pt x="113" y="100"/>
                  </a:lnTo>
                  <a:close/>
                  <a:moveTo>
                    <a:pt x="1" y="0"/>
                  </a:moveTo>
                  <a:lnTo>
                    <a:pt x="301" y="2462"/>
                  </a:lnTo>
                  <a:cubicBezTo>
                    <a:pt x="401" y="3412"/>
                    <a:pt x="1213" y="4124"/>
                    <a:pt x="2175" y="4124"/>
                  </a:cubicBezTo>
                  <a:lnTo>
                    <a:pt x="2238" y="4124"/>
                  </a:lnTo>
                  <a:cubicBezTo>
                    <a:pt x="3200" y="4124"/>
                    <a:pt x="4012" y="3387"/>
                    <a:pt x="4100" y="2424"/>
                  </a:cubicBezTo>
                  <a:lnTo>
                    <a:pt x="43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4"/>
            <p:cNvSpPr/>
            <p:nvPr/>
          </p:nvSpPr>
          <p:spPr>
            <a:xfrm>
              <a:off x="3503200" y="2570525"/>
              <a:ext cx="127175" cy="25950"/>
            </a:xfrm>
            <a:custGeom>
              <a:avLst/>
              <a:gdLst/>
              <a:ahLst/>
              <a:cxnLst/>
              <a:rect l="l" t="t" r="r" b="b"/>
              <a:pathLst>
                <a:path w="5087" h="1038" extrusionOk="0">
                  <a:moveTo>
                    <a:pt x="0" y="0"/>
                  </a:moveTo>
                  <a:lnTo>
                    <a:pt x="250" y="1038"/>
                  </a:lnTo>
                  <a:lnTo>
                    <a:pt x="4924" y="1038"/>
                  </a:lnTo>
                  <a:lnTo>
                    <a:pt x="50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4"/>
            <p:cNvSpPr/>
            <p:nvPr/>
          </p:nvSpPr>
          <p:spPr>
            <a:xfrm>
              <a:off x="3501625" y="2569275"/>
              <a:ext cx="130300" cy="28450"/>
            </a:xfrm>
            <a:custGeom>
              <a:avLst/>
              <a:gdLst/>
              <a:ahLst/>
              <a:cxnLst/>
              <a:rect l="l" t="t" r="r" b="b"/>
              <a:pathLst>
                <a:path w="5212" h="1138" extrusionOk="0">
                  <a:moveTo>
                    <a:pt x="5099" y="100"/>
                  </a:moveTo>
                  <a:lnTo>
                    <a:pt x="4937" y="1038"/>
                  </a:lnTo>
                  <a:lnTo>
                    <a:pt x="351" y="1038"/>
                  </a:lnTo>
                  <a:lnTo>
                    <a:pt x="126" y="100"/>
                  </a:lnTo>
                  <a:close/>
                  <a:moveTo>
                    <a:pt x="1" y="0"/>
                  </a:moveTo>
                  <a:lnTo>
                    <a:pt x="276" y="1138"/>
                  </a:lnTo>
                  <a:lnTo>
                    <a:pt x="5024" y="1138"/>
                  </a:lnTo>
                  <a:lnTo>
                    <a:pt x="52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4"/>
            <p:cNvSpPr/>
            <p:nvPr/>
          </p:nvSpPr>
          <p:spPr>
            <a:xfrm>
              <a:off x="3370425" y="2197800"/>
              <a:ext cx="54075" cy="68775"/>
            </a:xfrm>
            <a:custGeom>
              <a:avLst/>
              <a:gdLst/>
              <a:ahLst/>
              <a:cxnLst/>
              <a:rect l="l" t="t" r="r" b="b"/>
              <a:pathLst>
                <a:path w="2163" h="2751" extrusionOk="0">
                  <a:moveTo>
                    <a:pt x="13" y="1"/>
                  </a:moveTo>
                  <a:lnTo>
                    <a:pt x="0" y="101"/>
                  </a:lnTo>
                  <a:cubicBezTo>
                    <a:pt x="1225" y="363"/>
                    <a:pt x="2062" y="1500"/>
                    <a:pt x="1962" y="2750"/>
                  </a:cubicBezTo>
                  <a:lnTo>
                    <a:pt x="2062" y="2750"/>
                  </a:lnTo>
                  <a:cubicBezTo>
                    <a:pt x="2162" y="1450"/>
                    <a:pt x="1287" y="276"/>
                    <a:pt x="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4"/>
            <p:cNvSpPr/>
            <p:nvPr/>
          </p:nvSpPr>
          <p:spPr>
            <a:xfrm>
              <a:off x="3187350" y="2171350"/>
              <a:ext cx="360225" cy="317650"/>
            </a:xfrm>
            <a:custGeom>
              <a:avLst/>
              <a:gdLst/>
              <a:ahLst/>
              <a:cxnLst/>
              <a:rect l="l" t="t" r="r" b="b"/>
              <a:pathLst>
                <a:path w="14409" h="12706" extrusionOk="0">
                  <a:moveTo>
                    <a:pt x="8871" y="0"/>
                  </a:moveTo>
                  <a:cubicBezTo>
                    <a:pt x="7922" y="0"/>
                    <a:pt x="6975" y="287"/>
                    <a:pt x="6223" y="871"/>
                  </a:cubicBezTo>
                  <a:cubicBezTo>
                    <a:pt x="5324" y="1584"/>
                    <a:pt x="4736" y="2608"/>
                    <a:pt x="3874" y="3371"/>
                  </a:cubicBezTo>
                  <a:cubicBezTo>
                    <a:pt x="2524" y="4583"/>
                    <a:pt x="175" y="4595"/>
                    <a:pt x="75" y="6745"/>
                  </a:cubicBezTo>
                  <a:cubicBezTo>
                    <a:pt x="0" y="8382"/>
                    <a:pt x="1325" y="9944"/>
                    <a:pt x="2549" y="10881"/>
                  </a:cubicBezTo>
                  <a:cubicBezTo>
                    <a:pt x="2887" y="11169"/>
                    <a:pt x="3262" y="11406"/>
                    <a:pt x="3662" y="11606"/>
                  </a:cubicBezTo>
                  <a:cubicBezTo>
                    <a:pt x="4863" y="12166"/>
                    <a:pt x="5877" y="12705"/>
                    <a:pt x="7077" y="12705"/>
                  </a:cubicBezTo>
                  <a:cubicBezTo>
                    <a:pt x="7512" y="12705"/>
                    <a:pt x="7971" y="12634"/>
                    <a:pt x="8473" y="12468"/>
                  </a:cubicBezTo>
                  <a:cubicBezTo>
                    <a:pt x="9847" y="12018"/>
                    <a:pt x="11022" y="11094"/>
                    <a:pt x="12084" y="10106"/>
                  </a:cubicBezTo>
                  <a:cubicBezTo>
                    <a:pt x="12847" y="9407"/>
                    <a:pt x="13596" y="8619"/>
                    <a:pt x="13934" y="7632"/>
                  </a:cubicBezTo>
                  <a:cubicBezTo>
                    <a:pt x="14409" y="6220"/>
                    <a:pt x="13959" y="4670"/>
                    <a:pt x="13334" y="3333"/>
                  </a:cubicBezTo>
                  <a:cubicBezTo>
                    <a:pt x="12959" y="2521"/>
                    <a:pt x="12522" y="1746"/>
                    <a:pt x="11884" y="1146"/>
                  </a:cubicBezTo>
                  <a:cubicBezTo>
                    <a:pt x="11079" y="388"/>
                    <a:pt x="9973" y="0"/>
                    <a:pt x="88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4"/>
            <p:cNvSpPr/>
            <p:nvPr/>
          </p:nvSpPr>
          <p:spPr>
            <a:xfrm>
              <a:off x="3423850" y="2373075"/>
              <a:ext cx="14075" cy="50950"/>
            </a:xfrm>
            <a:custGeom>
              <a:avLst/>
              <a:gdLst/>
              <a:ahLst/>
              <a:cxnLst/>
              <a:rect l="l" t="t" r="r" b="b"/>
              <a:pathLst>
                <a:path w="563" h="2038" extrusionOk="0">
                  <a:moveTo>
                    <a:pt x="0" y="0"/>
                  </a:moveTo>
                  <a:cubicBezTo>
                    <a:pt x="25" y="713"/>
                    <a:pt x="188" y="1400"/>
                    <a:pt x="487" y="2037"/>
                  </a:cubicBezTo>
                  <a:lnTo>
                    <a:pt x="562" y="2000"/>
                  </a:lnTo>
                  <a:cubicBezTo>
                    <a:pt x="275" y="1375"/>
                    <a:pt x="125" y="688"/>
                    <a:pt x="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4"/>
            <p:cNvSpPr/>
            <p:nvPr/>
          </p:nvSpPr>
          <p:spPr>
            <a:xfrm>
              <a:off x="3405100" y="2339425"/>
              <a:ext cx="74375" cy="34600"/>
            </a:xfrm>
            <a:custGeom>
              <a:avLst/>
              <a:gdLst/>
              <a:ahLst/>
              <a:cxnLst/>
              <a:rect l="l" t="t" r="r" b="b"/>
              <a:pathLst>
                <a:path w="2975" h="1384" extrusionOk="0">
                  <a:moveTo>
                    <a:pt x="1034" y="0"/>
                  </a:moveTo>
                  <a:cubicBezTo>
                    <a:pt x="684" y="0"/>
                    <a:pt x="328" y="91"/>
                    <a:pt x="0" y="284"/>
                  </a:cubicBezTo>
                  <a:lnTo>
                    <a:pt x="50" y="372"/>
                  </a:lnTo>
                  <a:cubicBezTo>
                    <a:pt x="364" y="185"/>
                    <a:pt x="705" y="98"/>
                    <a:pt x="1039" y="98"/>
                  </a:cubicBezTo>
                  <a:cubicBezTo>
                    <a:pt x="1824" y="98"/>
                    <a:pt x="2577" y="578"/>
                    <a:pt x="2875" y="1384"/>
                  </a:cubicBezTo>
                  <a:lnTo>
                    <a:pt x="2974" y="1346"/>
                  </a:lnTo>
                  <a:cubicBezTo>
                    <a:pt x="2659" y="504"/>
                    <a:pt x="1862" y="0"/>
                    <a:pt x="10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4"/>
            <p:cNvSpPr/>
            <p:nvPr/>
          </p:nvSpPr>
          <p:spPr>
            <a:xfrm>
              <a:off x="3425725" y="2269050"/>
              <a:ext cx="68425" cy="87800"/>
            </a:xfrm>
            <a:custGeom>
              <a:avLst/>
              <a:gdLst/>
              <a:ahLst/>
              <a:cxnLst/>
              <a:rect l="l" t="t" r="r" b="b"/>
              <a:pathLst>
                <a:path w="2737" h="3512" extrusionOk="0">
                  <a:moveTo>
                    <a:pt x="2712" y="0"/>
                  </a:moveTo>
                  <a:cubicBezTo>
                    <a:pt x="837" y="338"/>
                    <a:pt x="0" y="1450"/>
                    <a:pt x="75" y="3512"/>
                  </a:cubicBezTo>
                  <a:lnTo>
                    <a:pt x="175" y="3512"/>
                  </a:lnTo>
                  <a:cubicBezTo>
                    <a:pt x="100" y="1475"/>
                    <a:pt x="887" y="425"/>
                    <a:pt x="2737" y="100"/>
                  </a:cubicBezTo>
                  <a:lnTo>
                    <a:pt x="27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4"/>
            <p:cNvSpPr/>
            <p:nvPr/>
          </p:nvSpPr>
          <p:spPr>
            <a:xfrm>
              <a:off x="2914900" y="2312925"/>
              <a:ext cx="357750" cy="270125"/>
            </a:xfrm>
            <a:custGeom>
              <a:avLst/>
              <a:gdLst/>
              <a:ahLst/>
              <a:cxnLst/>
              <a:rect l="l" t="t" r="r" b="b"/>
              <a:pathLst>
                <a:path w="14310" h="10805" extrusionOk="0">
                  <a:moveTo>
                    <a:pt x="11761" y="1"/>
                  </a:moveTo>
                  <a:cubicBezTo>
                    <a:pt x="11668" y="1"/>
                    <a:pt x="11561" y="107"/>
                    <a:pt x="11473" y="107"/>
                  </a:cubicBezTo>
                  <a:cubicBezTo>
                    <a:pt x="11398" y="107"/>
                    <a:pt x="11335" y="132"/>
                    <a:pt x="11273" y="157"/>
                  </a:cubicBezTo>
                  <a:cubicBezTo>
                    <a:pt x="10198" y="544"/>
                    <a:pt x="9436" y="1207"/>
                    <a:pt x="8499" y="1844"/>
                  </a:cubicBezTo>
                  <a:cubicBezTo>
                    <a:pt x="7499" y="2531"/>
                    <a:pt x="6462" y="3169"/>
                    <a:pt x="5312" y="3606"/>
                  </a:cubicBezTo>
                  <a:cubicBezTo>
                    <a:pt x="4550" y="3894"/>
                    <a:pt x="3750" y="4094"/>
                    <a:pt x="2938" y="4218"/>
                  </a:cubicBezTo>
                  <a:cubicBezTo>
                    <a:pt x="2325" y="4306"/>
                    <a:pt x="1301" y="4231"/>
                    <a:pt x="801" y="4618"/>
                  </a:cubicBezTo>
                  <a:cubicBezTo>
                    <a:pt x="513" y="4843"/>
                    <a:pt x="401" y="5206"/>
                    <a:pt x="326" y="5556"/>
                  </a:cubicBezTo>
                  <a:cubicBezTo>
                    <a:pt x="88" y="6543"/>
                    <a:pt x="1" y="7618"/>
                    <a:pt x="438" y="8530"/>
                  </a:cubicBezTo>
                  <a:cubicBezTo>
                    <a:pt x="638" y="8905"/>
                    <a:pt x="888" y="9267"/>
                    <a:pt x="1176" y="9592"/>
                  </a:cubicBezTo>
                  <a:cubicBezTo>
                    <a:pt x="1438" y="9892"/>
                    <a:pt x="1700" y="10192"/>
                    <a:pt x="1975" y="10492"/>
                  </a:cubicBezTo>
                  <a:cubicBezTo>
                    <a:pt x="2113" y="10642"/>
                    <a:pt x="2275" y="10804"/>
                    <a:pt x="2488" y="10804"/>
                  </a:cubicBezTo>
                  <a:lnTo>
                    <a:pt x="2575" y="10804"/>
                  </a:lnTo>
                  <a:cubicBezTo>
                    <a:pt x="3050" y="10804"/>
                    <a:pt x="3512" y="10729"/>
                    <a:pt x="3962" y="10592"/>
                  </a:cubicBezTo>
                  <a:cubicBezTo>
                    <a:pt x="4262" y="10504"/>
                    <a:pt x="4587" y="10542"/>
                    <a:pt x="4900" y="10504"/>
                  </a:cubicBezTo>
                  <a:cubicBezTo>
                    <a:pt x="5275" y="10454"/>
                    <a:pt x="5637" y="10392"/>
                    <a:pt x="6012" y="10304"/>
                  </a:cubicBezTo>
                  <a:cubicBezTo>
                    <a:pt x="6724" y="10129"/>
                    <a:pt x="7424" y="9904"/>
                    <a:pt x="8111" y="9655"/>
                  </a:cubicBezTo>
                  <a:cubicBezTo>
                    <a:pt x="9323" y="9230"/>
                    <a:pt x="10536" y="8755"/>
                    <a:pt x="11585" y="8017"/>
                  </a:cubicBezTo>
                  <a:cubicBezTo>
                    <a:pt x="13385" y="6755"/>
                    <a:pt x="14285" y="4843"/>
                    <a:pt x="14297" y="2656"/>
                  </a:cubicBezTo>
                  <a:cubicBezTo>
                    <a:pt x="14310" y="1919"/>
                    <a:pt x="13972" y="1369"/>
                    <a:pt x="13385" y="944"/>
                  </a:cubicBezTo>
                  <a:cubicBezTo>
                    <a:pt x="13035" y="707"/>
                    <a:pt x="12660" y="519"/>
                    <a:pt x="12260" y="382"/>
                  </a:cubicBezTo>
                  <a:cubicBezTo>
                    <a:pt x="12098" y="307"/>
                    <a:pt x="11948" y="70"/>
                    <a:pt x="11798" y="7"/>
                  </a:cubicBezTo>
                  <a:cubicBezTo>
                    <a:pt x="11786" y="3"/>
                    <a:pt x="11773" y="1"/>
                    <a:pt x="117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4"/>
            <p:cNvSpPr/>
            <p:nvPr/>
          </p:nvSpPr>
          <p:spPr>
            <a:xfrm>
              <a:off x="2211350" y="2609800"/>
              <a:ext cx="139975" cy="99150"/>
            </a:xfrm>
            <a:custGeom>
              <a:avLst/>
              <a:gdLst/>
              <a:ahLst/>
              <a:cxnLst/>
              <a:rect l="l" t="t" r="r" b="b"/>
              <a:pathLst>
                <a:path w="5599" h="3966" extrusionOk="0">
                  <a:moveTo>
                    <a:pt x="353" y="1"/>
                  </a:moveTo>
                  <a:cubicBezTo>
                    <a:pt x="336" y="1"/>
                    <a:pt x="318" y="2"/>
                    <a:pt x="300" y="4"/>
                  </a:cubicBezTo>
                  <a:cubicBezTo>
                    <a:pt x="50" y="54"/>
                    <a:pt x="0" y="379"/>
                    <a:pt x="38" y="629"/>
                  </a:cubicBezTo>
                  <a:cubicBezTo>
                    <a:pt x="163" y="1354"/>
                    <a:pt x="513" y="2016"/>
                    <a:pt x="1038" y="2541"/>
                  </a:cubicBezTo>
                  <a:cubicBezTo>
                    <a:pt x="1562" y="3053"/>
                    <a:pt x="2137" y="3515"/>
                    <a:pt x="2762" y="3915"/>
                  </a:cubicBezTo>
                  <a:cubicBezTo>
                    <a:pt x="2800" y="3940"/>
                    <a:pt x="2837" y="3953"/>
                    <a:pt x="2887" y="3965"/>
                  </a:cubicBezTo>
                  <a:cubicBezTo>
                    <a:pt x="2937" y="3965"/>
                    <a:pt x="3000" y="3940"/>
                    <a:pt x="3037" y="3903"/>
                  </a:cubicBezTo>
                  <a:cubicBezTo>
                    <a:pt x="3574" y="3553"/>
                    <a:pt x="5599" y="2666"/>
                    <a:pt x="4949" y="1703"/>
                  </a:cubicBezTo>
                  <a:cubicBezTo>
                    <a:pt x="4830" y="1522"/>
                    <a:pt x="4727" y="1456"/>
                    <a:pt x="4624" y="1456"/>
                  </a:cubicBezTo>
                  <a:cubicBezTo>
                    <a:pt x="4457" y="1456"/>
                    <a:pt x="4289" y="1632"/>
                    <a:pt x="4049" y="1778"/>
                  </a:cubicBezTo>
                  <a:cubicBezTo>
                    <a:pt x="3741" y="1970"/>
                    <a:pt x="3460" y="2085"/>
                    <a:pt x="3185" y="2085"/>
                  </a:cubicBezTo>
                  <a:cubicBezTo>
                    <a:pt x="2904" y="2085"/>
                    <a:pt x="2628" y="1963"/>
                    <a:pt x="2337" y="1678"/>
                  </a:cubicBezTo>
                  <a:cubicBezTo>
                    <a:pt x="2050" y="1391"/>
                    <a:pt x="1837" y="1029"/>
                    <a:pt x="1550" y="729"/>
                  </a:cubicBezTo>
                  <a:cubicBezTo>
                    <a:pt x="1287" y="441"/>
                    <a:pt x="950" y="216"/>
                    <a:pt x="588" y="54"/>
                  </a:cubicBezTo>
                  <a:cubicBezTo>
                    <a:pt x="516" y="23"/>
                    <a:pt x="435" y="1"/>
                    <a:pt x="3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4"/>
            <p:cNvSpPr/>
            <p:nvPr/>
          </p:nvSpPr>
          <p:spPr>
            <a:xfrm>
              <a:off x="2296000" y="2355550"/>
              <a:ext cx="638625" cy="322525"/>
            </a:xfrm>
            <a:custGeom>
              <a:avLst/>
              <a:gdLst/>
              <a:ahLst/>
              <a:cxnLst/>
              <a:rect l="l" t="t" r="r" b="b"/>
              <a:pathLst>
                <a:path w="25545" h="12901" extrusionOk="0">
                  <a:moveTo>
                    <a:pt x="11737" y="0"/>
                  </a:moveTo>
                  <a:cubicBezTo>
                    <a:pt x="7044" y="0"/>
                    <a:pt x="3763" y="3472"/>
                    <a:pt x="1213" y="7325"/>
                  </a:cubicBezTo>
                  <a:cubicBezTo>
                    <a:pt x="576" y="8299"/>
                    <a:pt x="1" y="9387"/>
                    <a:pt x="13" y="10549"/>
                  </a:cubicBezTo>
                  <a:cubicBezTo>
                    <a:pt x="25" y="12292"/>
                    <a:pt x="863" y="12900"/>
                    <a:pt x="1932" y="12900"/>
                  </a:cubicBezTo>
                  <a:cubicBezTo>
                    <a:pt x="3161" y="12900"/>
                    <a:pt x="4695" y="12095"/>
                    <a:pt x="5624" y="11286"/>
                  </a:cubicBezTo>
                  <a:cubicBezTo>
                    <a:pt x="7436" y="9699"/>
                    <a:pt x="8861" y="7700"/>
                    <a:pt x="9748" y="5450"/>
                  </a:cubicBezTo>
                  <a:cubicBezTo>
                    <a:pt x="13685" y="7425"/>
                    <a:pt x="18446" y="7912"/>
                    <a:pt x="22807" y="8574"/>
                  </a:cubicBezTo>
                  <a:cubicBezTo>
                    <a:pt x="23063" y="8613"/>
                    <a:pt x="23324" y="8652"/>
                    <a:pt x="23583" y="8652"/>
                  </a:cubicBezTo>
                  <a:cubicBezTo>
                    <a:pt x="23742" y="8652"/>
                    <a:pt x="23900" y="8637"/>
                    <a:pt x="24057" y="8599"/>
                  </a:cubicBezTo>
                  <a:cubicBezTo>
                    <a:pt x="25019" y="8362"/>
                    <a:pt x="25507" y="7325"/>
                    <a:pt x="25519" y="6400"/>
                  </a:cubicBezTo>
                  <a:cubicBezTo>
                    <a:pt x="25544" y="4850"/>
                    <a:pt x="23707" y="3876"/>
                    <a:pt x="22470" y="3388"/>
                  </a:cubicBezTo>
                  <a:lnTo>
                    <a:pt x="20058" y="2439"/>
                  </a:lnTo>
                  <a:lnTo>
                    <a:pt x="17309" y="1351"/>
                  </a:lnTo>
                  <a:cubicBezTo>
                    <a:pt x="16122" y="889"/>
                    <a:pt x="14922" y="414"/>
                    <a:pt x="13672" y="189"/>
                  </a:cubicBezTo>
                  <a:cubicBezTo>
                    <a:pt x="13001" y="61"/>
                    <a:pt x="12357" y="0"/>
                    <a:pt x="11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4"/>
            <p:cNvSpPr/>
            <p:nvPr/>
          </p:nvSpPr>
          <p:spPr>
            <a:xfrm>
              <a:off x="3244500" y="2257450"/>
              <a:ext cx="161550" cy="260400"/>
            </a:xfrm>
            <a:custGeom>
              <a:avLst/>
              <a:gdLst/>
              <a:ahLst/>
              <a:cxnLst/>
              <a:rect l="l" t="t" r="r" b="b"/>
              <a:pathLst>
                <a:path w="6462" h="10416" extrusionOk="0">
                  <a:moveTo>
                    <a:pt x="3619" y="1"/>
                  </a:moveTo>
                  <a:cubicBezTo>
                    <a:pt x="3253" y="1"/>
                    <a:pt x="2880" y="261"/>
                    <a:pt x="2700" y="602"/>
                  </a:cubicBezTo>
                  <a:cubicBezTo>
                    <a:pt x="2363" y="1251"/>
                    <a:pt x="2563" y="1926"/>
                    <a:pt x="2575" y="2614"/>
                  </a:cubicBezTo>
                  <a:cubicBezTo>
                    <a:pt x="2575" y="3163"/>
                    <a:pt x="2625" y="3713"/>
                    <a:pt x="2675" y="4263"/>
                  </a:cubicBezTo>
                  <a:cubicBezTo>
                    <a:pt x="2713" y="4550"/>
                    <a:pt x="2788" y="4838"/>
                    <a:pt x="2838" y="5113"/>
                  </a:cubicBezTo>
                  <a:cubicBezTo>
                    <a:pt x="2863" y="5463"/>
                    <a:pt x="2938" y="5813"/>
                    <a:pt x="3050" y="6138"/>
                  </a:cubicBezTo>
                  <a:cubicBezTo>
                    <a:pt x="2700" y="5788"/>
                    <a:pt x="2313" y="5463"/>
                    <a:pt x="1925" y="5150"/>
                  </a:cubicBezTo>
                  <a:cubicBezTo>
                    <a:pt x="1651" y="4900"/>
                    <a:pt x="1413" y="4600"/>
                    <a:pt x="1238" y="4276"/>
                  </a:cubicBezTo>
                  <a:cubicBezTo>
                    <a:pt x="1151" y="4126"/>
                    <a:pt x="1038" y="3988"/>
                    <a:pt x="913" y="3888"/>
                  </a:cubicBezTo>
                  <a:cubicBezTo>
                    <a:pt x="913" y="3926"/>
                    <a:pt x="901" y="3976"/>
                    <a:pt x="876" y="4013"/>
                  </a:cubicBezTo>
                  <a:cubicBezTo>
                    <a:pt x="513" y="4838"/>
                    <a:pt x="263" y="5713"/>
                    <a:pt x="138" y="6612"/>
                  </a:cubicBezTo>
                  <a:cubicBezTo>
                    <a:pt x="38" y="7312"/>
                    <a:pt x="1" y="8012"/>
                    <a:pt x="13" y="8724"/>
                  </a:cubicBezTo>
                  <a:cubicBezTo>
                    <a:pt x="663" y="9212"/>
                    <a:pt x="1351" y="9462"/>
                    <a:pt x="2188" y="9799"/>
                  </a:cubicBezTo>
                  <a:cubicBezTo>
                    <a:pt x="2900" y="10099"/>
                    <a:pt x="3650" y="10361"/>
                    <a:pt x="4425" y="10411"/>
                  </a:cubicBezTo>
                  <a:cubicBezTo>
                    <a:pt x="4474" y="10414"/>
                    <a:pt x="4524" y="10416"/>
                    <a:pt x="4573" y="10416"/>
                  </a:cubicBezTo>
                  <a:cubicBezTo>
                    <a:pt x="5163" y="10416"/>
                    <a:pt x="5754" y="10206"/>
                    <a:pt x="6099" y="9699"/>
                  </a:cubicBezTo>
                  <a:cubicBezTo>
                    <a:pt x="6462" y="9149"/>
                    <a:pt x="6387" y="8374"/>
                    <a:pt x="6387" y="7750"/>
                  </a:cubicBezTo>
                  <a:cubicBezTo>
                    <a:pt x="6387" y="6900"/>
                    <a:pt x="6337" y="6050"/>
                    <a:pt x="6212" y="5213"/>
                  </a:cubicBezTo>
                  <a:cubicBezTo>
                    <a:pt x="5962" y="3551"/>
                    <a:pt x="5412" y="1926"/>
                    <a:pt x="4425" y="552"/>
                  </a:cubicBezTo>
                  <a:cubicBezTo>
                    <a:pt x="4300" y="339"/>
                    <a:pt x="4112" y="164"/>
                    <a:pt x="3887" y="52"/>
                  </a:cubicBezTo>
                  <a:cubicBezTo>
                    <a:pt x="3800" y="17"/>
                    <a:pt x="3710" y="1"/>
                    <a:pt x="36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4"/>
            <p:cNvSpPr/>
            <p:nvPr/>
          </p:nvSpPr>
          <p:spPr>
            <a:xfrm>
              <a:off x="2407850" y="2565800"/>
              <a:ext cx="152800" cy="138150"/>
            </a:xfrm>
            <a:custGeom>
              <a:avLst/>
              <a:gdLst/>
              <a:ahLst/>
              <a:cxnLst/>
              <a:rect l="l" t="t" r="r" b="b"/>
              <a:pathLst>
                <a:path w="6112" h="5526" extrusionOk="0">
                  <a:moveTo>
                    <a:pt x="5016" y="1"/>
                  </a:moveTo>
                  <a:cubicBezTo>
                    <a:pt x="5002" y="1"/>
                    <a:pt x="4988" y="1"/>
                    <a:pt x="4974" y="2"/>
                  </a:cubicBezTo>
                  <a:cubicBezTo>
                    <a:pt x="4525" y="52"/>
                    <a:pt x="4262" y="552"/>
                    <a:pt x="4137" y="989"/>
                  </a:cubicBezTo>
                  <a:cubicBezTo>
                    <a:pt x="4062" y="1264"/>
                    <a:pt x="4000" y="1539"/>
                    <a:pt x="3950" y="1826"/>
                  </a:cubicBezTo>
                  <a:cubicBezTo>
                    <a:pt x="3925" y="2101"/>
                    <a:pt x="3875" y="2364"/>
                    <a:pt x="3812" y="2639"/>
                  </a:cubicBezTo>
                  <a:cubicBezTo>
                    <a:pt x="3312" y="4313"/>
                    <a:pt x="1475" y="3676"/>
                    <a:pt x="376" y="4588"/>
                  </a:cubicBezTo>
                  <a:cubicBezTo>
                    <a:pt x="163" y="4763"/>
                    <a:pt x="1" y="5063"/>
                    <a:pt x="151" y="5275"/>
                  </a:cubicBezTo>
                  <a:cubicBezTo>
                    <a:pt x="263" y="5400"/>
                    <a:pt x="426" y="5475"/>
                    <a:pt x="588" y="5488"/>
                  </a:cubicBezTo>
                  <a:cubicBezTo>
                    <a:pt x="776" y="5513"/>
                    <a:pt x="963" y="5525"/>
                    <a:pt x="1150" y="5525"/>
                  </a:cubicBezTo>
                  <a:cubicBezTo>
                    <a:pt x="1338" y="5525"/>
                    <a:pt x="1525" y="5513"/>
                    <a:pt x="1713" y="5488"/>
                  </a:cubicBezTo>
                  <a:cubicBezTo>
                    <a:pt x="2025" y="5438"/>
                    <a:pt x="2338" y="5363"/>
                    <a:pt x="2650" y="5288"/>
                  </a:cubicBezTo>
                  <a:lnTo>
                    <a:pt x="4924" y="4701"/>
                  </a:lnTo>
                  <a:cubicBezTo>
                    <a:pt x="5124" y="4638"/>
                    <a:pt x="5262" y="4476"/>
                    <a:pt x="5287" y="4276"/>
                  </a:cubicBezTo>
                  <a:cubicBezTo>
                    <a:pt x="5362" y="3963"/>
                    <a:pt x="5337" y="3651"/>
                    <a:pt x="5424" y="3338"/>
                  </a:cubicBezTo>
                  <a:cubicBezTo>
                    <a:pt x="5537" y="2939"/>
                    <a:pt x="5699" y="2576"/>
                    <a:pt x="5837" y="2189"/>
                  </a:cubicBezTo>
                  <a:cubicBezTo>
                    <a:pt x="6049" y="1564"/>
                    <a:pt x="6112" y="814"/>
                    <a:pt x="5687" y="314"/>
                  </a:cubicBezTo>
                  <a:cubicBezTo>
                    <a:pt x="5521" y="113"/>
                    <a:pt x="5276" y="1"/>
                    <a:pt x="50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4"/>
            <p:cNvSpPr/>
            <p:nvPr/>
          </p:nvSpPr>
          <p:spPr>
            <a:xfrm>
              <a:off x="2451275" y="2247625"/>
              <a:ext cx="530200" cy="393975"/>
            </a:xfrm>
            <a:custGeom>
              <a:avLst/>
              <a:gdLst/>
              <a:ahLst/>
              <a:cxnLst/>
              <a:rect l="l" t="t" r="r" b="b"/>
              <a:pathLst>
                <a:path w="21208" h="15759" extrusionOk="0">
                  <a:moveTo>
                    <a:pt x="21208" y="13554"/>
                  </a:moveTo>
                  <a:lnTo>
                    <a:pt x="21208" y="13554"/>
                  </a:lnTo>
                  <a:cubicBezTo>
                    <a:pt x="21208" y="13554"/>
                    <a:pt x="21208" y="13554"/>
                    <a:pt x="21208" y="13554"/>
                  </a:cubicBezTo>
                  <a:cubicBezTo>
                    <a:pt x="21208" y="13554"/>
                    <a:pt x="21208" y="13554"/>
                    <a:pt x="21208" y="13554"/>
                  </a:cubicBezTo>
                  <a:close/>
                  <a:moveTo>
                    <a:pt x="8352" y="0"/>
                  </a:moveTo>
                  <a:cubicBezTo>
                    <a:pt x="8276" y="0"/>
                    <a:pt x="8200" y="3"/>
                    <a:pt x="8124" y="7"/>
                  </a:cubicBezTo>
                  <a:cubicBezTo>
                    <a:pt x="7986" y="20"/>
                    <a:pt x="7861" y="32"/>
                    <a:pt x="7736" y="57"/>
                  </a:cubicBezTo>
                  <a:cubicBezTo>
                    <a:pt x="5862" y="370"/>
                    <a:pt x="4450" y="2057"/>
                    <a:pt x="3450" y="3719"/>
                  </a:cubicBezTo>
                  <a:cubicBezTo>
                    <a:pt x="2000" y="6168"/>
                    <a:pt x="951" y="8817"/>
                    <a:pt x="326" y="11592"/>
                  </a:cubicBezTo>
                  <a:cubicBezTo>
                    <a:pt x="138" y="12466"/>
                    <a:pt x="1" y="13429"/>
                    <a:pt x="463" y="14191"/>
                  </a:cubicBezTo>
                  <a:cubicBezTo>
                    <a:pt x="988" y="15041"/>
                    <a:pt x="2063" y="15328"/>
                    <a:pt x="3037" y="15553"/>
                  </a:cubicBezTo>
                  <a:cubicBezTo>
                    <a:pt x="3639" y="15689"/>
                    <a:pt x="4132" y="15759"/>
                    <a:pt x="4546" y="15759"/>
                  </a:cubicBezTo>
                  <a:cubicBezTo>
                    <a:pt x="5954" y="15759"/>
                    <a:pt x="6438" y="14957"/>
                    <a:pt x="7124" y="13266"/>
                  </a:cubicBezTo>
                  <a:cubicBezTo>
                    <a:pt x="8047" y="10995"/>
                    <a:pt x="8846" y="8886"/>
                    <a:pt x="9060" y="6404"/>
                  </a:cubicBezTo>
                  <a:lnTo>
                    <a:pt x="9060" y="6404"/>
                  </a:lnTo>
                  <a:cubicBezTo>
                    <a:pt x="8910" y="8226"/>
                    <a:pt x="11825" y="10506"/>
                    <a:pt x="12997" y="11517"/>
                  </a:cubicBezTo>
                  <a:cubicBezTo>
                    <a:pt x="13835" y="12279"/>
                    <a:pt x="14772" y="12941"/>
                    <a:pt x="15784" y="13479"/>
                  </a:cubicBezTo>
                  <a:cubicBezTo>
                    <a:pt x="16247" y="13716"/>
                    <a:pt x="16759" y="13991"/>
                    <a:pt x="17271" y="14054"/>
                  </a:cubicBezTo>
                  <a:cubicBezTo>
                    <a:pt x="17505" y="14081"/>
                    <a:pt x="17742" y="14095"/>
                    <a:pt x="17980" y="14095"/>
                  </a:cubicBezTo>
                  <a:cubicBezTo>
                    <a:pt x="18391" y="14095"/>
                    <a:pt x="18805" y="14053"/>
                    <a:pt x="19208" y="13966"/>
                  </a:cubicBezTo>
                  <a:cubicBezTo>
                    <a:pt x="19361" y="13933"/>
                    <a:pt x="20741" y="13527"/>
                    <a:pt x="21115" y="13527"/>
                  </a:cubicBezTo>
                  <a:cubicBezTo>
                    <a:pt x="21168" y="13527"/>
                    <a:pt x="21201" y="13535"/>
                    <a:pt x="21208" y="13554"/>
                  </a:cubicBezTo>
                  <a:lnTo>
                    <a:pt x="21208" y="13554"/>
                  </a:lnTo>
                  <a:cubicBezTo>
                    <a:pt x="20996" y="12929"/>
                    <a:pt x="20112" y="6930"/>
                    <a:pt x="19934" y="6930"/>
                  </a:cubicBezTo>
                  <a:cubicBezTo>
                    <a:pt x="19934" y="6930"/>
                    <a:pt x="19933" y="6930"/>
                    <a:pt x="19933" y="6930"/>
                  </a:cubicBezTo>
                  <a:lnTo>
                    <a:pt x="19208" y="7055"/>
                  </a:lnTo>
                  <a:cubicBezTo>
                    <a:pt x="19164" y="7070"/>
                    <a:pt x="19116" y="7076"/>
                    <a:pt x="19069" y="7076"/>
                  </a:cubicBezTo>
                  <a:cubicBezTo>
                    <a:pt x="19035" y="7076"/>
                    <a:pt x="19002" y="7073"/>
                    <a:pt x="18971" y="7068"/>
                  </a:cubicBezTo>
                  <a:cubicBezTo>
                    <a:pt x="18871" y="7043"/>
                    <a:pt x="18783" y="6993"/>
                    <a:pt x="18721" y="6930"/>
                  </a:cubicBezTo>
                  <a:cubicBezTo>
                    <a:pt x="17596" y="6043"/>
                    <a:pt x="16521" y="5093"/>
                    <a:pt x="15422" y="4194"/>
                  </a:cubicBezTo>
                  <a:cubicBezTo>
                    <a:pt x="14472" y="3394"/>
                    <a:pt x="13485" y="2657"/>
                    <a:pt x="12522" y="1907"/>
                  </a:cubicBezTo>
                  <a:cubicBezTo>
                    <a:pt x="11296" y="942"/>
                    <a:pt x="9888" y="0"/>
                    <a:pt x="83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4"/>
            <p:cNvSpPr/>
            <p:nvPr/>
          </p:nvSpPr>
          <p:spPr>
            <a:xfrm>
              <a:off x="2910525" y="2414000"/>
              <a:ext cx="37850" cy="56875"/>
            </a:xfrm>
            <a:custGeom>
              <a:avLst/>
              <a:gdLst/>
              <a:ahLst/>
              <a:cxnLst/>
              <a:rect l="l" t="t" r="r" b="b"/>
              <a:pathLst>
                <a:path w="1514" h="2275" extrusionOk="0">
                  <a:moveTo>
                    <a:pt x="76" y="1"/>
                  </a:moveTo>
                  <a:lnTo>
                    <a:pt x="1" y="63"/>
                  </a:lnTo>
                  <a:cubicBezTo>
                    <a:pt x="313" y="388"/>
                    <a:pt x="613" y="725"/>
                    <a:pt x="876" y="1088"/>
                  </a:cubicBezTo>
                  <a:cubicBezTo>
                    <a:pt x="1138" y="1438"/>
                    <a:pt x="1326" y="1850"/>
                    <a:pt x="1413" y="2275"/>
                  </a:cubicBezTo>
                  <a:lnTo>
                    <a:pt x="1513" y="2262"/>
                  </a:lnTo>
                  <a:cubicBezTo>
                    <a:pt x="1426" y="1813"/>
                    <a:pt x="1238" y="1388"/>
                    <a:pt x="963" y="1025"/>
                  </a:cubicBezTo>
                  <a:cubicBezTo>
                    <a:pt x="688" y="663"/>
                    <a:pt x="401" y="325"/>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4"/>
            <p:cNvSpPr/>
            <p:nvPr/>
          </p:nvSpPr>
          <p:spPr>
            <a:xfrm>
              <a:off x="2523450" y="2322925"/>
              <a:ext cx="449600" cy="315100"/>
            </a:xfrm>
            <a:custGeom>
              <a:avLst/>
              <a:gdLst/>
              <a:ahLst/>
              <a:cxnLst/>
              <a:rect l="l" t="t" r="r" b="b"/>
              <a:pathLst>
                <a:path w="17984" h="12604" extrusionOk="0">
                  <a:moveTo>
                    <a:pt x="5907" y="0"/>
                  </a:moveTo>
                  <a:cubicBezTo>
                    <a:pt x="5854" y="0"/>
                    <a:pt x="5801" y="3"/>
                    <a:pt x="5749" y="7"/>
                  </a:cubicBezTo>
                  <a:cubicBezTo>
                    <a:pt x="5037" y="69"/>
                    <a:pt x="4424" y="544"/>
                    <a:pt x="3937" y="1394"/>
                  </a:cubicBezTo>
                  <a:cubicBezTo>
                    <a:pt x="3512" y="2156"/>
                    <a:pt x="3337" y="3031"/>
                    <a:pt x="3162" y="3868"/>
                  </a:cubicBezTo>
                  <a:cubicBezTo>
                    <a:pt x="3087" y="4256"/>
                    <a:pt x="3012" y="4656"/>
                    <a:pt x="2912" y="5031"/>
                  </a:cubicBezTo>
                  <a:cubicBezTo>
                    <a:pt x="2375" y="7005"/>
                    <a:pt x="1550" y="8917"/>
                    <a:pt x="763" y="10779"/>
                  </a:cubicBezTo>
                  <a:cubicBezTo>
                    <a:pt x="500" y="11354"/>
                    <a:pt x="250" y="11966"/>
                    <a:pt x="1" y="12566"/>
                  </a:cubicBezTo>
                  <a:lnTo>
                    <a:pt x="88" y="12604"/>
                  </a:lnTo>
                  <a:cubicBezTo>
                    <a:pt x="338" y="12004"/>
                    <a:pt x="600" y="11404"/>
                    <a:pt x="825" y="10817"/>
                  </a:cubicBezTo>
                  <a:cubicBezTo>
                    <a:pt x="1625" y="8955"/>
                    <a:pt x="2450" y="7030"/>
                    <a:pt x="2987" y="5056"/>
                  </a:cubicBezTo>
                  <a:cubicBezTo>
                    <a:pt x="3087" y="4681"/>
                    <a:pt x="3162" y="4281"/>
                    <a:pt x="3250" y="3893"/>
                  </a:cubicBezTo>
                  <a:cubicBezTo>
                    <a:pt x="3412" y="3056"/>
                    <a:pt x="3587" y="2194"/>
                    <a:pt x="3999" y="1444"/>
                  </a:cubicBezTo>
                  <a:cubicBezTo>
                    <a:pt x="4474" y="619"/>
                    <a:pt x="5049" y="169"/>
                    <a:pt x="5737" y="107"/>
                  </a:cubicBezTo>
                  <a:cubicBezTo>
                    <a:pt x="5787" y="103"/>
                    <a:pt x="5837" y="100"/>
                    <a:pt x="5888" y="100"/>
                  </a:cubicBezTo>
                  <a:cubicBezTo>
                    <a:pt x="6715" y="100"/>
                    <a:pt x="7649" y="668"/>
                    <a:pt x="8473" y="1657"/>
                  </a:cubicBezTo>
                  <a:lnTo>
                    <a:pt x="12672" y="6793"/>
                  </a:lnTo>
                  <a:cubicBezTo>
                    <a:pt x="13384" y="7655"/>
                    <a:pt x="14122" y="8555"/>
                    <a:pt x="15047" y="9230"/>
                  </a:cubicBezTo>
                  <a:cubicBezTo>
                    <a:pt x="15570" y="9614"/>
                    <a:pt x="16287" y="9940"/>
                    <a:pt x="16969" y="9940"/>
                  </a:cubicBezTo>
                  <a:cubicBezTo>
                    <a:pt x="17328" y="9940"/>
                    <a:pt x="17677" y="9849"/>
                    <a:pt x="17983" y="9629"/>
                  </a:cubicBezTo>
                  <a:lnTo>
                    <a:pt x="17921" y="9542"/>
                  </a:lnTo>
                  <a:cubicBezTo>
                    <a:pt x="17634" y="9752"/>
                    <a:pt x="17304" y="9838"/>
                    <a:pt x="16964" y="9838"/>
                  </a:cubicBezTo>
                  <a:cubicBezTo>
                    <a:pt x="16311" y="9838"/>
                    <a:pt x="15618" y="9520"/>
                    <a:pt x="15109" y="9142"/>
                  </a:cubicBezTo>
                  <a:cubicBezTo>
                    <a:pt x="14197" y="8480"/>
                    <a:pt x="13472" y="7580"/>
                    <a:pt x="12760" y="6730"/>
                  </a:cubicBezTo>
                  <a:lnTo>
                    <a:pt x="8561" y="1594"/>
                  </a:lnTo>
                  <a:cubicBezTo>
                    <a:pt x="7725" y="570"/>
                    <a:pt x="6767" y="0"/>
                    <a:pt x="5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4"/>
            <p:cNvSpPr/>
            <p:nvPr/>
          </p:nvSpPr>
          <p:spPr>
            <a:xfrm>
              <a:off x="3065800" y="2167825"/>
              <a:ext cx="48150" cy="99925"/>
            </a:xfrm>
            <a:custGeom>
              <a:avLst/>
              <a:gdLst/>
              <a:ahLst/>
              <a:cxnLst/>
              <a:rect l="l" t="t" r="r" b="b"/>
              <a:pathLst>
                <a:path w="1926" h="3997" extrusionOk="0">
                  <a:moveTo>
                    <a:pt x="763" y="0"/>
                  </a:moveTo>
                  <a:cubicBezTo>
                    <a:pt x="613" y="13"/>
                    <a:pt x="488" y="113"/>
                    <a:pt x="426" y="238"/>
                  </a:cubicBezTo>
                  <a:cubicBezTo>
                    <a:pt x="1" y="925"/>
                    <a:pt x="88" y="1587"/>
                    <a:pt x="363" y="2225"/>
                  </a:cubicBezTo>
                  <a:cubicBezTo>
                    <a:pt x="463" y="2475"/>
                    <a:pt x="576" y="2699"/>
                    <a:pt x="713" y="2924"/>
                  </a:cubicBezTo>
                  <a:cubicBezTo>
                    <a:pt x="867" y="3180"/>
                    <a:pt x="903" y="3997"/>
                    <a:pt x="1206" y="3997"/>
                  </a:cubicBezTo>
                  <a:cubicBezTo>
                    <a:pt x="1273" y="3997"/>
                    <a:pt x="1353" y="3957"/>
                    <a:pt x="1450" y="3862"/>
                  </a:cubicBezTo>
                  <a:cubicBezTo>
                    <a:pt x="1738" y="3537"/>
                    <a:pt x="1913" y="3112"/>
                    <a:pt x="1925" y="2674"/>
                  </a:cubicBezTo>
                  <a:cubicBezTo>
                    <a:pt x="1913" y="2212"/>
                    <a:pt x="1500" y="1875"/>
                    <a:pt x="1313" y="1462"/>
                  </a:cubicBezTo>
                  <a:cubicBezTo>
                    <a:pt x="1188" y="1175"/>
                    <a:pt x="1126" y="862"/>
                    <a:pt x="1113" y="550"/>
                  </a:cubicBezTo>
                  <a:cubicBezTo>
                    <a:pt x="1113" y="425"/>
                    <a:pt x="1088" y="313"/>
                    <a:pt x="1038" y="200"/>
                  </a:cubicBezTo>
                  <a:cubicBezTo>
                    <a:pt x="988" y="88"/>
                    <a:pt x="888" y="0"/>
                    <a:pt x="7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4"/>
            <p:cNvSpPr/>
            <p:nvPr/>
          </p:nvSpPr>
          <p:spPr>
            <a:xfrm>
              <a:off x="3065175" y="2166575"/>
              <a:ext cx="50025" cy="102500"/>
            </a:xfrm>
            <a:custGeom>
              <a:avLst/>
              <a:gdLst/>
              <a:ahLst/>
              <a:cxnLst/>
              <a:rect l="l" t="t" r="r" b="b"/>
              <a:pathLst>
                <a:path w="2001" h="4100" extrusionOk="0">
                  <a:moveTo>
                    <a:pt x="788" y="100"/>
                  </a:moveTo>
                  <a:cubicBezTo>
                    <a:pt x="888" y="100"/>
                    <a:pt x="976" y="175"/>
                    <a:pt x="1013" y="263"/>
                  </a:cubicBezTo>
                  <a:cubicBezTo>
                    <a:pt x="1051" y="375"/>
                    <a:pt x="1076" y="488"/>
                    <a:pt x="1076" y="600"/>
                  </a:cubicBezTo>
                  <a:cubicBezTo>
                    <a:pt x="1101" y="925"/>
                    <a:pt x="1163" y="1237"/>
                    <a:pt x="1288" y="1537"/>
                  </a:cubicBezTo>
                  <a:cubicBezTo>
                    <a:pt x="1363" y="1687"/>
                    <a:pt x="1450" y="1825"/>
                    <a:pt x="1550" y="1962"/>
                  </a:cubicBezTo>
                  <a:cubicBezTo>
                    <a:pt x="1713" y="2200"/>
                    <a:pt x="1888" y="2450"/>
                    <a:pt x="1900" y="2724"/>
                  </a:cubicBezTo>
                  <a:cubicBezTo>
                    <a:pt x="1875" y="3149"/>
                    <a:pt x="1713" y="3562"/>
                    <a:pt x="1425" y="3874"/>
                  </a:cubicBezTo>
                  <a:cubicBezTo>
                    <a:pt x="1349" y="3962"/>
                    <a:pt x="1272" y="4001"/>
                    <a:pt x="1212" y="4001"/>
                  </a:cubicBezTo>
                  <a:cubicBezTo>
                    <a:pt x="1204" y="4001"/>
                    <a:pt x="1196" y="4001"/>
                    <a:pt x="1188" y="3999"/>
                  </a:cubicBezTo>
                  <a:cubicBezTo>
                    <a:pt x="1063" y="3962"/>
                    <a:pt x="976" y="3637"/>
                    <a:pt x="926" y="3387"/>
                  </a:cubicBezTo>
                  <a:cubicBezTo>
                    <a:pt x="888" y="3237"/>
                    <a:pt x="851" y="3087"/>
                    <a:pt x="776" y="2949"/>
                  </a:cubicBezTo>
                  <a:cubicBezTo>
                    <a:pt x="651" y="2724"/>
                    <a:pt x="526" y="2500"/>
                    <a:pt x="426" y="2262"/>
                  </a:cubicBezTo>
                  <a:cubicBezTo>
                    <a:pt x="113" y="1512"/>
                    <a:pt x="126" y="887"/>
                    <a:pt x="501" y="313"/>
                  </a:cubicBezTo>
                  <a:cubicBezTo>
                    <a:pt x="588" y="175"/>
                    <a:pt x="688" y="100"/>
                    <a:pt x="788" y="100"/>
                  </a:cubicBezTo>
                  <a:close/>
                  <a:moveTo>
                    <a:pt x="776" y="0"/>
                  </a:moveTo>
                  <a:cubicBezTo>
                    <a:pt x="613" y="13"/>
                    <a:pt x="476" y="125"/>
                    <a:pt x="413" y="275"/>
                  </a:cubicBezTo>
                  <a:cubicBezTo>
                    <a:pt x="26" y="862"/>
                    <a:pt x="1" y="1525"/>
                    <a:pt x="338" y="2300"/>
                  </a:cubicBezTo>
                  <a:cubicBezTo>
                    <a:pt x="438" y="2537"/>
                    <a:pt x="563" y="2774"/>
                    <a:pt x="688" y="2999"/>
                  </a:cubicBezTo>
                  <a:cubicBezTo>
                    <a:pt x="751" y="3124"/>
                    <a:pt x="801" y="3274"/>
                    <a:pt x="826" y="3412"/>
                  </a:cubicBezTo>
                  <a:cubicBezTo>
                    <a:pt x="901" y="3724"/>
                    <a:pt x="976" y="4037"/>
                    <a:pt x="1163" y="4087"/>
                  </a:cubicBezTo>
                  <a:cubicBezTo>
                    <a:pt x="1176" y="4099"/>
                    <a:pt x="1201" y="4099"/>
                    <a:pt x="1226" y="4099"/>
                  </a:cubicBezTo>
                  <a:cubicBezTo>
                    <a:pt x="1325" y="4087"/>
                    <a:pt x="1425" y="4037"/>
                    <a:pt x="1500" y="3949"/>
                  </a:cubicBezTo>
                  <a:cubicBezTo>
                    <a:pt x="1800" y="3612"/>
                    <a:pt x="1975" y="3187"/>
                    <a:pt x="2000" y="2737"/>
                  </a:cubicBezTo>
                  <a:cubicBezTo>
                    <a:pt x="1988" y="2412"/>
                    <a:pt x="1800" y="2162"/>
                    <a:pt x="1625" y="1912"/>
                  </a:cubicBezTo>
                  <a:cubicBezTo>
                    <a:pt x="1538" y="1775"/>
                    <a:pt x="1450" y="1637"/>
                    <a:pt x="1375" y="1500"/>
                  </a:cubicBezTo>
                  <a:cubicBezTo>
                    <a:pt x="1263" y="1212"/>
                    <a:pt x="1188" y="900"/>
                    <a:pt x="1176" y="588"/>
                  </a:cubicBezTo>
                  <a:cubicBezTo>
                    <a:pt x="1176" y="463"/>
                    <a:pt x="1151" y="350"/>
                    <a:pt x="1101" y="225"/>
                  </a:cubicBezTo>
                  <a:cubicBezTo>
                    <a:pt x="1051" y="100"/>
                    <a:pt x="926" y="13"/>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4"/>
            <p:cNvSpPr/>
            <p:nvPr/>
          </p:nvSpPr>
          <p:spPr>
            <a:xfrm>
              <a:off x="3004575" y="2241850"/>
              <a:ext cx="204975" cy="185975"/>
            </a:xfrm>
            <a:custGeom>
              <a:avLst/>
              <a:gdLst/>
              <a:ahLst/>
              <a:cxnLst/>
              <a:rect l="l" t="t" r="r" b="b"/>
              <a:pathLst>
                <a:path w="8199" h="7439" extrusionOk="0">
                  <a:moveTo>
                    <a:pt x="2950" y="1"/>
                  </a:moveTo>
                  <a:lnTo>
                    <a:pt x="2900" y="63"/>
                  </a:lnTo>
                  <a:cubicBezTo>
                    <a:pt x="1525" y="1663"/>
                    <a:pt x="88" y="3787"/>
                    <a:pt x="25" y="5974"/>
                  </a:cubicBezTo>
                  <a:cubicBezTo>
                    <a:pt x="0" y="6474"/>
                    <a:pt x="200" y="7012"/>
                    <a:pt x="638" y="7274"/>
                  </a:cubicBezTo>
                  <a:cubicBezTo>
                    <a:pt x="835" y="7391"/>
                    <a:pt x="1054" y="7438"/>
                    <a:pt x="1280" y="7438"/>
                  </a:cubicBezTo>
                  <a:cubicBezTo>
                    <a:pt x="1654" y="7438"/>
                    <a:pt x="2049" y="7310"/>
                    <a:pt x="2400" y="7161"/>
                  </a:cubicBezTo>
                  <a:cubicBezTo>
                    <a:pt x="3387" y="6712"/>
                    <a:pt x="4287" y="6137"/>
                    <a:pt x="5099" y="5424"/>
                  </a:cubicBezTo>
                  <a:cubicBezTo>
                    <a:pt x="5274" y="5199"/>
                    <a:pt x="5462" y="4987"/>
                    <a:pt x="5649" y="4787"/>
                  </a:cubicBezTo>
                  <a:cubicBezTo>
                    <a:pt x="6011" y="4375"/>
                    <a:pt x="6424" y="4012"/>
                    <a:pt x="6861" y="3675"/>
                  </a:cubicBezTo>
                  <a:cubicBezTo>
                    <a:pt x="7286" y="3362"/>
                    <a:pt x="7748" y="3125"/>
                    <a:pt x="8198" y="2850"/>
                  </a:cubicBezTo>
                  <a:cubicBezTo>
                    <a:pt x="8123" y="2788"/>
                    <a:pt x="8023" y="2750"/>
                    <a:pt x="7911" y="2738"/>
                  </a:cubicBezTo>
                  <a:cubicBezTo>
                    <a:pt x="7622" y="2684"/>
                    <a:pt x="7332" y="2657"/>
                    <a:pt x="7045" y="2657"/>
                  </a:cubicBezTo>
                  <a:cubicBezTo>
                    <a:pt x="5482" y="2657"/>
                    <a:pt x="4000" y="3438"/>
                    <a:pt x="3141" y="4786"/>
                  </a:cubicBezTo>
                  <a:lnTo>
                    <a:pt x="3141" y="4786"/>
                  </a:lnTo>
                  <a:cubicBezTo>
                    <a:pt x="3895" y="3589"/>
                    <a:pt x="4448" y="2015"/>
                    <a:pt x="4299" y="588"/>
                  </a:cubicBezTo>
                  <a:lnTo>
                    <a:pt x="4299" y="551"/>
                  </a:lnTo>
                  <a:cubicBezTo>
                    <a:pt x="3862" y="376"/>
                    <a:pt x="3425" y="238"/>
                    <a:pt x="3000" y="51"/>
                  </a:cubicBezTo>
                  <a:cubicBezTo>
                    <a:pt x="2975" y="38"/>
                    <a:pt x="2962" y="26"/>
                    <a:pt x="29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4"/>
            <p:cNvSpPr/>
            <p:nvPr/>
          </p:nvSpPr>
          <p:spPr>
            <a:xfrm>
              <a:off x="3069550" y="2356200"/>
              <a:ext cx="19400" cy="28775"/>
            </a:xfrm>
            <a:custGeom>
              <a:avLst/>
              <a:gdLst/>
              <a:ahLst/>
              <a:cxnLst/>
              <a:rect l="l" t="t" r="r" b="b"/>
              <a:pathLst>
                <a:path w="776" h="1151" extrusionOk="0">
                  <a:moveTo>
                    <a:pt x="688" y="1"/>
                  </a:moveTo>
                  <a:cubicBezTo>
                    <a:pt x="501" y="388"/>
                    <a:pt x="276" y="750"/>
                    <a:pt x="1" y="1088"/>
                  </a:cubicBezTo>
                  <a:lnTo>
                    <a:pt x="76" y="1150"/>
                  </a:lnTo>
                  <a:cubicBezTo>
                    <a:pt x="351" y="813"/>
                    <a:pt x="588" y="438"/>
                    <a:pt x="776" y="38"/>
                  </a:cubicBezTo>
                  <a:lnTo>
                    <a:pt x="6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4"/>
            <p:cNvSpPr/>
            <p:nvPr/>
          </p:nvSpPr>
          <p:spPr>
            <a:xfrm>
              <a:off x="3066750" y="2133400"/>
              <a:ext cx="56250" cy="98300"/>
            </a:xfrm>
            <a:custGeom>
              <a:avLst/>
              <a:gdLst/>
              <a:ahLst/>
              <a:cxnLst/>
              <a:rect l="l" t="t" r="r" b="b"/>
              <a:pathLst>
                <a:path w="2250" h="3932" extrusionOk="0">
                  <a:moveTo>
                    <a:pt x="1041" y="1"/>
                  </a:moveTo>
                  <a:cubicBezTo>
                    <a:pt x="1032" y="1"/>
                    <a:pt x="1022" y="2"/>
                    <a:pt x="1013" y="3"/>
                  </a:cubicBezTo>
                  <a:lnTo>
                    <a:pt x="175" y="165"/>
                  </a:lnTo>
                  <a:cubicBezTo>
                    <a:pt x="63" y="178"/>
                    <a:pt x="0" y="290"/>
                    <a:pt x="25" y="402"/>
                  </a:cubicBezTo>
                  <a:lnTo>
                    <a:pt x="975" y="3777"/>
                  </a:lnTo>
                  <a:cubicBezTo>
                    <a:pt x="1008" y="3863"/>
                    <a:pt x="1097" y="3931"/>
                    <a:pt x="1193" y="3931"/>
                  </a:cubicBezTo>
                  <a:cubicBezTo>
                    <a:pt x="1208" y="3931"/>
                    <a:pt x="1223" y="3930"/>
                    <a:pt x="1237" y="3927"/>
                  </a:cubicBezTo>
                  <a:lnTo>
                    <a:pt x="2075" y="3777"/>
                  </a:lnTo>
                  <a:cubicBezTo>
                    <a:pt x="2187" y="3752"/>
                    <a:pt x="2250" y="3639"/>
                    <a:pt x="2225" y="3539"/>
                  </a:cubicBezTo>
                  <a:lnTo>
                    <a:pt x="1275" y="165"/>
                  </a:lnTo>
                  <a:cubicBezTo>
                    <a:pt x="1241" y="62"/>
                    <a:pt x="1143" y="1"/>
                    <a:pt x="10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4"/>
            <p:cNvSpPr/>
            <p:nvPr/>
          </p:nvSpPr>
          <p:spPr>
            <a:xfrm>
              <a:off x="3100475" y="2199250"/>
              <a:ext cx="13150" cy="41700"/>
            </a:xfrm>
            <a:custGeom>
              <a:avLst/>
              <a:gdLst/>
              <a:ahLst/>
              <a:cxnLst/>
              <a:rect l="l" t="t" r="r" b="b"/>
              <a:pathLst>
                <a:path w="526" h="1668" extrusionOk="0">
                  <a:moveTo>
                    <a:pt x="238" y="1"/>
                  </a:moveTo>
                  <a:cubicBezTo>
                    <a:pt x="212" y="1"/>
                    <a:pt x="187" y="6"/>
                    <a:pt x="163" y="18"/>
                  </a:cubicBezTo>
                  <a:cubicBezTo>
                    <a:pt x="88" y="55"/>
                    <a:pt x="76" y="155"/>
                    <a:pt x="76" y="230"/>
                  </a:cubicBezTo>
                  <a:cubicBezTo>
                    <a:pt x="51" y="655"/>
                    <a:pt x="26" y="1093"/>
                    <a:pt x="1" y="1517"/>
                  </a:cubicBezTo>
                  <a:lnTo>
                    <a:pt x="526" y="1667"/>
                  </a:lnTo>
                  <a:cubicBezTo>
                    <a:pt x="501" y="1218"/>
                    <a:pt x="463" y="780"/>
                    <a:pt x="438" y="330"/>
                  </a:cubicBezTo>
                  <a:cubicBezTo>
                    <a:pt x="438" y="243"/>
                    <a:pt x="426" y="155"/>
                    <a:pt x="388" y="80"/>
                  </a:cubicBezTo>
                  <a:cubicBezTo>
                    <a:pt x="354" y="29"/>
                    <a:pt x="296" y="1"/>
                    <a:pt x="2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4"/>
            <p:cNvSpPr/>
            <p:nvPr/>
          </p:nvSpPr>
          <p:spPr>
            <a:xfrm>
              <a:off x="3098925" y="2198200"/>
              <a:ext cx="15650" cy="42750"/>
            </a:xfrm>
            <a:custGeom>
              <a:avLst/>
              <a:gdLst/>
              <a:ahLst/>
              <a:cxnLst/>
              <a:rect l="l" t="t" r="r" b="b"/>
              <a:pathLst>
                <a:path w="626" h="1710" extrusionOk="0">
                  <a:moveTo>
                    <a:pt x="294" y="0"/>
                  </a:moveTo>
                  <a:cubicBezTo>
                    <a:pt x="262" y="0"/>
                    <a:pt x="230" y="7"/>
                    <a:pt x="200" y="22"/>
                  </a:cubicBezTo>
                  <a:cubicBezTo>
                    <a:pt x="113" y="85"/>
                    <a:pt x="75" y="172"/>
                    <a:pt x="88" y="272"/>
                  </a:cubicBezTo>
                  <a:lnTo>
                    <a:pt x="0" y="1559"/>
                  </a:lnTo>
                  <a:lnTo>
                    <a:pt x="100" y="1559"/>
                  </a:lnTo>
                  <a:lnTo>
                    <a:pt x="188" y="272"/>
                  </a:lnTo>
                  <a:cubicBezTo>
                    <a:pt x="188" y="210"/>
                    <a:pt x="200" y="122"/>
                    <a:pt x="250" y="97"/>
                  </a:cubicBezTo>
                  <a:cubicBezTo>
                    <a:pt x="263" y="91"/>
                    <a:pt x="278" y="88"/>
                    <a:pt x="293" y="88"/>
                  </a:cubicBezTo>
                  <a:cubicBezTo>
                    <a:pt x="336" y="88"/>
                    <a:pt x="382" y="113"/>
                    <a:pt x="400" y="160"/>
                  </a:cubicBezTo>
                  <a:cubicBezTo>
                    <a:pt x="438" y="222"/>
                    <a:pt x="450" y="297"/>
                    <a:pt x="450" y="372"/>
                  </a:cubicBezTo>
                  <a:lnTo>
                    <a:pt x="538" y="1709"/>
                  </a:lnTo>
                  <a:lnTo>
                    <a:pt x="625" y="1709"/>
                  </a:lnTo>
                  <a:lnTo>
                    <a:pt x="550" y="372"/>
                  </a:lnTo>
                  <a:cubicBezTo>
                    <a:pt x="550" y="285"/>
                    <a:pt x="525" y="185"/>
                    <a:pt x="488" y="110"/>
                  </a:cubicBezTo>
                  <a:cubicBezTo>
                    <a:pt x="444" y="40"/>
                    <a:pt x="369" y="0"/>
                    <a:pt x="2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4"/>
            <p:cNvSpPr/>
            <p:nvPr/>
          </p:nvSpPr>
          <p:spPr>
            <a:xfrm>
              <a:off x="3317300" y="2406500"/>
              <a:ext cx="43150" cy="60325"/>
            </a:xfrm>
            <a:custGeom>
              <a:avLst/>
              <a:gdLst/>
              <a:ahLst/>
              <a:cxnLst/>
              <a:rect l="l" t="t" r="r" b="b"/>
              <a:pathLst>
                <a:path w="1726" h="2413" extrusionOk="0">
                  <a:moveTo>
                    <a:pt x="88" y="1"/>
                  </a:moveTo>
                  <a:lnTo>
                    <a:pt x="1" y="76"/>
                  </a:lnTo>
                  <a:cubicBezTo>
                    <a:pt x="613" y="813"/>
                    <a:pt x="1150" y="1588"/>
                    <a:pt x="1638" y="2412"/>
                  </a:cubicBezTo>
                  <a:lnTo>
                    <a:pt x="1725" y="2362"/>
                  </a:lnTo>
                  <a:cubicBezTo>
                    <a:pt x="1238" y="1538"/>
                    <a:pt x="688" y="750"/>
                    <a:pt x="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4"/>
            <p:cNvSpPr/>
            <p:nvPr/>
          </p:nvSpPr>
          <p:spPr>
            <a:xfrm>
              <a:off x="3211075" y="2212075"/>
              <a:ext cx="139050" cy="149975"/>
            </a:xfrm>
            <a:custGeom>
              <a:avLst/>
              <a:gdLst/>
              <a:ahLst/>
              <a:cxnLst/>
              <a:rect l="l" t="t" r="r" b="b"/>
              <a:pathLst>
                <a:path w="5562" h="5999" extrusionOk="0">
                  <a:moveTo>
                    <a:pt x="3900" y="0"/>
                  </a:moveTo>
                  <a:cubicBezTo>
                    <a:pt x="3558" y="0"/>
                    <a:pt x="3237" y="196"/>
                    <a:pt x="2938" y="392"/>
                  </a:cubicBezTo>
                  <a:cubicBezTo>
                    <a:pt x="2450" y="692"/>
                    <a:pt x="2013" y="1079"/>
                    <a:pt x="1663" y="1542"/>
                  </a:cubicBezTo>
                  <a:cubicBezTo>
                    <a:pt x="1350" y="2004"/>
                    <a:pt x="1138" y="2679"/>
                    <a:pt x="1350" y="3216"/>
                  </a:cubicBezTo>
                  <a:cubicBezTo>
                    <a:pt x="1363" y="3241"/>
                    <a:pt x="1375" y="3266"/>
                    <a:pt x="1388" y="3291"/>
                  </a:cubicBezTo>
                  <a:cubicBezTo>
                    <a:pt x="1150" y="3641"/>
                    <a:pt x="888" y="3966"/>
                    <a:pt x="613" y="4279"/>
                  </a:cubicBezTo>
                  <a:cubicBezTo>
                    <a:pt x="301" y="4616"/>
                    <a:pt x="1" y="4828"/>
                    <a:pt x="301" y="5303"/>
                  </a:cubicBezTo>
                  <a:cubicBezTo>
                    <a:pt x="301" y="5316"/>
                    <a:pt x="313" y="5341"/>
                    <a:pt x="326" y="5353"/>
                  </a:cubicBezTo>
                  <a:cubicBezTo>
                    <a:pt x="501" y="5603"/>
                    <a:pt x="738" y="5791"/>
                    <a:pt x="1026" y="5903"/>
                  </a:cubicBezTo>
                  <a:cubicBezTo>
                    <a:pt x="1188" y="5965"/>
                    <a:pt x="1360" y="5998"/>
                    <a:pt x="1529" y="5998"/>
                  </a:cubicBezTo>
                  <a:cubicBezTo>
                    <a:pt x="1841" y="5998"/>
                    <a:pt x="2144" y="5883"/>
                    <a:pt x="2363" y="5616"/>
                  </a:cubicBezTo>
                  <a:cubicBezTo>
                    <a:pt x="2650" y="5266"/>
                    <a:pt x="2913" y="4903"/>
                    <a:pt x="3175" y="4541"/>
                  </a:cubicBezTo>
                  <a:cubicBezTo>
                    <a:pt x="4112" y="4516"/>
                    <a:pt x="4962" y="3679"/>
                    <a:pt x="5312" y="2854"/>
                  </a:cubicBezTo>
                  <a:cubicBezTo>
                    <a:pt x="5524" y="2342"/>
                    <a:pt x="5562" y="1779"/>
                    <a:pt x="5399" y="1254"/>
                  </a:cubicBezTo>
                  <a:cubicBezTo>
                    <a:pt x="5362" y="1154"/>
                    <a:pt x="5324" y="1054"/>
                    <a:pt x="5274" y="954"/>
                  </a:cubicBezTo>
                  <a:cubicBezTo>
                    <a:pt x="5074" y="567"/>
                    <a:pt x="4725" y="255"/>
                    <a:pt x="4325" y="80"/>
                  </a:cubicBezTo>
                  <a:cubicBezTo>
                    <a:pt x="4212" y="42"/>
                    <a:pt x="4100" y="17"/>
                    <a:pt x="3987" y="5"/>
                  </a:cubicBezTo>
                  <a:cubicBezTo>
                    <a:pt x="3958" y="2"/>
                    <a:pt x="3929" y="0"/>
                    <a:pt x="3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4"/>
            <p:cNvSpPr/>
            <p:nvPr/>
          </p:nvSpPr>
          <p:spPr>
            <a:xfrm>
              <a:off x="3210150" y="2210825"/>
              <a:ext cx="141225" cy="152600"/>
            </a:xfrm>
            <a:custGeom>
              <a:avLst/>
              <a:gdLst/>
              <a:ahLst/>
              <a:cxnLst/>
              <a:rect l="l" t="t" r="r" b="b"/>
              <a:pathLst>
                <a:path w="5649" h="6104" extrusionOk="0">
                  <a:moveTo>
                    <a:pt x="4037" y="105"/>
                  </a:moveTo>
                  <a:cubicBezTo>
                    <a:pt x="4149" y="117"/>
                    <a:pt x="4249" y="142"/>
                    <a:pt x="4349" y="180"/>
                  </a:cubicBezTo>
                  <a:cubicBezTo>
                    <a:pt x="4749" y="342"/>
                    <a:pt x="5074" y="655"/>
                    <a:pt x="5274" y="1029"/>
                  </a:cubicBezTo>
                  <a:cubicBezTo>
                    <a:pt x="5324" y="1129"/>
                    <a:pt x="5361" y="1217"/>
                    <a:pt x="5399" y="1317"/>
                  </a:cubicBezTo>
                  <a:cubicBezTo>
                    <a:pt x="5549" y="1829"/>
                    <a:pt x="5524" y="2379"/>
                    <a:pt x="5311" y="2879"/>
                  </a:cubicBezTo>
                  <a:cubicBezTo>
                    <a:pt x="4974" y="3691"/>
                    <a:pt x="4149" y="4516"/>
                    <a:pt x="3224" y="4541"/>
                  </a:cubicBezTo>
                  <a:lnTo>
                    <a:pt x="3199" y="4541"/>
                  </a:lnTo>
                  <a:lnTo>
                    <a:pt x="3174" y="4553"/>
                  </a:lnTo>
                  <a:cubicBezTo>
                    <a:pt x="2887" y="4966"/>
                    <a:pt x="2625" y="5316"/>
                    <a:pt x="2375" y="5628"/>
                  </a:cubicBezTo>
                  <a:cubicBezTo>
                    <a:pt x="2155" y="5895"/>
                    <a:pt x="1857" y="5994"/>
                    <a:pt x="1570" y="5994"/>
                  </a:cubicBezTo>
                  <a:cubicBezTo>
                    <a:pt x="1399" y="5994"/>
                    <a:pt x="1232" y="5959"/>
                    <a:pt x="1088" y="5903"/>
                  </a:cubicBezTo>
                  <a:cubicBezTo>
                    <a:pt x="825" y="5791"/>
                    <a:pt x="588" y="5616"/>
                    <a:pt x="413" y="5378"/>
                  </a:cubicBezTo>
                  <a:lnTo>
                    <a:pt x="388" y="5328"/>
                  </a:lnTo>
                  <a:cubicBezTo>
                    <a:pt x="138" y="4928"/>
                    <a:pt x="338" y="4741"/>
                    <a:pt x="600" y="4466"/>
                  </a:cubicBezTo>
                  <a:lnTo>
                    <a:pt x="688" y="4366"/>
                  </a:lnTo>
                  <a:cubicBezTo>
                    <a:pt x="975" y="4054"/>
                    <a:pt x="1237" y="3716"/>
                    <a:pt x="1475" y="3366"/>
                  </a:cubicBezTo>
                  <a:lnTo>
                    <a:pt x="1487" y="3354"/>
                  </a:lnTo>
                  <a:lnTo>
                    <a:pt x="1475" y="3329"/>
                  </a:lnTo>
                  <a:cubicBezTo>
                    <a:pt x="1462" y="3316"/>
                    <a:pt x="1462" y="3304"/>
                    <a:pt x="1462" y="3291"/>
                  </a:cubicBezTo>
                  <a:cubicBezTo>
                    <a:pt x="1450" y="3279"/>
                    <a:pt x="1437" y="3266"/>
                    <a:pt x="1437" y="3254"/>
                  </a:cubicBezTo>
                  <a:cubicBezTo>
                    <a:pt x="1225" y="2691"/>
                    <a:pt x="1475" y="2029"/>
                    <a:pt x="1750" y="1629"/>
                  </a:cubicBezTo>
                  <a:cubicBezTo>
                    <a:pt x="2100" y="1167"/>
                    <a:pt x="2525" y="780"/>
                    <a:pt x="3012" y="480"/>
                  </a:cubicBezTo>
                  <a:cubicBezTo>
                    <a:pt x="3287" y="292"/>
                    <a:pt x="3612" y="105"/>
                    <a:pt x="3962" y="105"/>
                  </a:cubicBezTo>
                  <a:close/>
                  <a:moveTo>
                    <a:pt x="3948" y="1"/>
                  </a:moveTo>
                  <a:cubicBezTo>
                    <a:pt x="3581" y="1"/>
                    <a:pt x="3239" y="208"/>
                    <a:pt x="2950" y="405"/>
                  </a:cubicBezTo>
                  <a:cubicBezTo>
                    <a:pt x="2450" y="705"/>
                    <a:pt x="2012" y="1104"/>
                    <a:pt x="1662" y="1567"/>
                  </a:cubicBezTo>
                  <a:cubicBezTo>
                    <a:pt x="1375" y="1992"/>
                    <a:pt x="1113" y="2691"/>
                    <a:pt x="1337" y="3291"/>
                  </a:cubicBezTo>
                  <a:cubicBezTo>
                    <a:pt x="1350" y="3304"/>
                    <a:pt x="1362" y="3316"/>
                    <a:pt x="1362" y="3341"/>
                  </a:cubicBezTo>
                  <a:cubicBezTo>
                    <a:pt x="1138" y="3679"/>
                    <a:pt x="875" y="3991"/>
                    <a:pt x="600" y="4291"/>
                  </a:cubicBezTo>
                  <a:lnTo>
                    <a:pt x="513" y="4391"/>
                  </a:lnTo>
                  <a:cubicBezTo>
                    <a:pt x="238" y="4678"/>
                    <a:pt x="0" y="4928"/>
                    <a:pt x="288" y="5378"/>
                  </a:cubicBezTo>
                  <a:cubicBezTo>
                    <a:pt x="300" y="5403"/>
                    <a:pt x="313" y="5416"/>
                    <a:pt x="325" y="5428"/>
                  </a:cubicBezTo>
                  <a:cubicBezTo>
                    <a:pt x="500" y="5691"/>
                    <a:pt x="750" y="5878"/>
                    <a:pt x="1038" y="5991"/>
                  </a:cubicBezTo>
                  <a:cubicBezTo>
                    <a:pt x="1212" y="6066"/>
                    <a:pt x="1387" y="6103"/>
                    <a:pt x="1562" y="6103"/>
                  </a:cubicBezTo>
                  <a:cubicBezTo>
                    <a:pt x="1900" y="6103"/>
                    <a:pt x="2225" y="5966"/>
                    <a:pt x="2437" y="5703"/>
                  </a:cubicBezTo>
                  <a:cubicBezTo>
                    <a:pt x="2687" y="5391"/>
                    <a:pt x="2950" y="5041"/>
                    <a:pt x="3237" y="4641"/>
                  </a:cubicBezTo>
                  <a:cubicBezTo>
                    <a:pt x="4199" y="4603"/>
                    <a:pt x="5049" y="3754"/>
                    <a:pt x="5399" y="2929"/>
                  </a:cubicBezTo>
                  <a:cubicBezTo>
                    <a:pt x="5611" y="2404"/>
                    <a:pt x="5649" y="1829"/>
                    <a:pt x="5486" y="1292"/>
                  </a:cubicBezTo>
                  <a:cubicBezTo>
                    <a:pt x="5449" y="1179"/>
                    <a:pt x="5399" y="1092"/>
                    <a:pt x="5349" y="992"/>
                  </a:cubicBezTo>
                  <a:cubicBezTo>
                    <a:pt x="5149" y="580"/>
                    <a:pt x="4799" y="267"/>
                    <a:pt x="4374" y="92"/>
                  </a:cubicBezTo>
                  <a:cubicBezTo>
                    <a:pt x="4262" y="42"/>
                    <a:pt x="4149" y="17"/>
                    <a:pt x="4037" y="5"/>
                  </a:cubicBezTo>
                  <a:cubicBezTo>
                    <a:pt x="4007" y="2"/>
                    <a:pt x="3977" y="1"/>
                    <a:pt x="39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4"/>
            <p:cNvSpPr/>
            <p:nvPr/>
          </p:nvSpPr>
          <p:spPr>
            <a:xfrm>
              <a:off x="3280750" y="2197125"/>
              <a:ext cx="180300" cy="206900"/>
            </a:xfrm>
            <a:custGeom>
              <a:avLst/>
              <a:gdLst/>
              <a:ahLst/>
              <a:cxnLst/>
              <a:rect l="l" t="t" r="r" b="b"/>
              <a:pathLst>
                <a:path w="7212" h="8276" extrusionOk="0">
                  <a:moveTo>
                    <a:pt x="1787" y="1"/>
                  </a:moveTo>
                  <a:cubicBezTo>
                    <a:pt x="1133" y="1"/>
                    <a:pt x="357" y="364"/>
                    <a:pt x="226" y="828"/>
                  </a:cubicBezTo>
                  <a:cubicBezTo>
                    <a:pt x="1" y="1615"/>
                    <a:pt x="1025" y="1815"/>
                    <a:pt x="1363" y="2315"/>
                  </a:cubicBezTo>
                  <a:cubicBezTo>
                    <a:pt x="1638" y="2740"/>
                    <a:pt x="1563" y="3140"/>
                    <a:pt x="1375" y="3527"/>
                  </a:cubicBezTo>
                  <a:cubicBezTo>
                    <a:pt x="1138" y="4014"/>
                    <a:pt x="725" y="4489"/>
                    <a:pt x="638" y="4989"/>
                  </a:cubicBezTo>
                  <a:cubicBezTo>
                    <a:pt x="488" y="5776"/>
                    <a:pt x="938" y="6826"/>
                    <a:pt x="1475" y="7413"/>
                  </a:cubicBezTo>
                  <a:cubicBezTo>
                    <a:pt x="2031" y="8022"/>
                    <a:pt x="2854" y="8276"/>
                    <a:pt x="3690" y="8276"/>
                  </a:cubicBezTo>
                  <a:cubicBezTo>
                    <a:pt x="4039" y="8276"/>
                    <a:pt x="4390" y="8232"/>
                    <a:pt x="4724" y="8151"/>
                  </a:cubicBezTo>
                  <a:cubicBezTo>
                    <a:pt x="5499" y="7963"/>
                    <a:pt x="6274" y="7576"/>
                    <a:pt x="6674" y="6889"/>
                  </a:cubicBezTo>
                  <a:cubicBezTo>
                    <a:pt x="7211" y="5976"/>
                    <a:pt x="6936" y="4739"/>
                    <a:pt x="6211" y="3964"/>
                  </a:cubicBezTo>
                  <a:cubicBezTo>
                    <a:pt x="6011" y="3752"/>
                    <a:pt x="5762" y="3514"/>
                    <a:pt x="5787" y="3227"/>
                  </a:cubicBezTo>
                  <a:cubicBezTo>
                    <a:pt x="5812" y="3102"/>
                    <a:pt x="5862" y="2977"/>
                    <a:pt x="5912" y="2865"/>
                  </a:cubicBezTo>
                  <a:cubicBezTo>
                    <a:pt x="6124" y="2352"/>
                    <a:pt x="5887" y="1727"/>
                    <a:pt x="5449" y="1390"/>
                  </a:cubicBezTo>
                  <a:cubicBezTo>
                    <a:pt x="5117" y="1156"/>
                    <a:pt x="4726" y="1033"/>
                    <a:pt x="4328" y="1033"/>
                  </a:cubicBezTo>
                  <a:cubicBezTo>
                    <a:pt x="4173" y="1033"/>
                    <a:pt x="4017" y="1051"/>
                    <a:pt x="3862" y="1090"/>
                  </a:cubicBezTo>
                  <a:cubicBezTo>
                    <a:pt x="3678" y="1138"/>
                    <a:pt x="3473" y="1193"/>
                    <a:pt x="3285" y="1193"/>
                  </a:cubicBezTo>
                  <a:cubicBezTo>
                    <a:pt x="3128" y="1193"/>
                    <a:pt x="2983" y="1154"/>
                    <a:pt x="2875" y="1040"/>
                  </a:cubicBezTo>
                  <a:cubicBezTo>
                    <a:pt x="2750" y="890"/>
                    <a:pt x="2737" y="665"/>
                    <a:pt x="2675" y="478"/>
                  </a:cubicBezTo>
                  <a:cubicBezTo>
                    <a:pt x="2546" y="139"/>
                    <a:pt x="2190" y="1"/>
                    <a:pt x="1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4"/>
            <p:cNvSpPr/>
            <p:nvPr/>
          </p:nvSpPr>
          <p:spPr>
            <a:xfrm>
              <a:off x="3295425" y="2287475"/>
              <a:ext cx="30975" cy="27325"/>
            </a:xfrm>
            <a:custGeom>
              <a:avLst/>
              <a:gdLst/>
              <a:ahLst/>
              <a:cxnLst/>
              <a:rect l="l" t="t" r="r" b="b"/>
              <a:pathLst>
                <a:path w="1239" h="1093" extrusionOk="0">
                  <a:moveTo>
                    <a:pt x="763" y="0"/>
                  </a:moveTo>
                  <a:cubicBezTo>
                    <a:pt x="626" y="0"/>
                    <a:pt x="501" y="25"/>
                    <a:pt x="388" y="75"/>
                  </a:cubicBezTo>
                  <a:lnTo>
                    <a:pt x="1" y="700"/>
                  </a:lnTo>
                  <a:cubicBezTo>
                    <a:pt x="76" y="913"/>
                    <a:pt x="251" y="1050"/>
                    <a:pt x="463" y="1088"/>
                  </a:cubicBezTo>
                  <a:cubicBezTo>
                    <a:pt x="494" y="1091"/>
                    <a:pt x="524" y="1093"/>
                    <a:pt x="554" y="1093"/>
                  </a:cubicBezTo>
                  <a:cubicBezTo>
                    <a:pt x="735" y="1093"/>
                    <a:pt x="911" y="1029"/>
                    <a:pt x="1051" y="900"/>
                  </a:cubicBezTo>
                  <a:cubicBezTo>
                    <a:pt x="1176" y="788"/>
                    <a:pt x="1238" y="613"/>
                    <a:pt x="1188" y="438"/>
                  </a:cubicBezTo>
                  <a:cubicBezTo>
                    <a:pt x="1176" y="338"/>
                    <a:pt x="1151" y="238"/>
                    <a:pt x="1088" y="163"/>
                  </a:cubicBezTo>
                  <a:cubicBezTo>
                    <a:pt x="1013" y="63"/>
                    <a:pt x="888" y="0"/>
                    <a:pt x="7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4"/>
            <p:cNvSpPr/>
            <p:nvPr/>
          </p:nvSpPr>
          <p:spPr>
            <a:xfrm>
              <a:off x="3294175" y="2286225"/>
              <a:ext cx="33150" cy="30025"/>
            </a:xfrm>
            <a:custGeom>
              <a:avLst/>
              <a:gdLst/>
              <a:ahLst/>
              <a:cxnLst/>
              <a:rect l="l" t="t" r="r" b="b"/>
              <a:pathLst>
                <a:path w="1326" h="1201" extrusionOk="0">
                  <a:moveTo>
                    <a:pt x="801" y="0"/>
                  </a:moveTo>
                  <a:cubicBezTo>
                    <a:pt x="663" y="0"/>
                    <a:pt x="538" y="38"/>
                    <a:pt x="413" y="88"/>
                  </a:cubicBezTo>
                  <a:lnTo>
                    <a:pt x="451" y="175"/>
                  </a:lnTo>
                  <a:cubicBezTo>
                    <a:pt x="563" y="125"/>
                    <a:pt x="676" y="100"/>
                    <a:pt x="801" y="100"/>
                  </a:cubicBezTo>
                  <a:cubicBezTo>
                    <a:pt x="913" y="100"/>
                    <a:pt x="1026" y="150"/>
                    <a:pt x="1088" y="238"/>
                  </a:cubicBezTo>
                  <a:cubicBezTo>
                    <a:pt x="1138" y="325"/>
                    <a:pt x="1176" y="413"/>
                    <a:pt x="1188" y="513"/>
                  </a:cubicBezTo>
                  <a:cubicBezTo>
                    <a:pt x="1226" y="663"/>
                    <a:pt x="1176" y="813"/>
                    <a:pt x="1051" y="925"/>
                  </a:cubicBezTo>
                  <a:cubicBezTo>
                    <a:pt x="933" y="1032"/>
                    <a:pt x="770" y="1093"/>
                    <a:pt x="601" y="1093"/>
                  </a:cubicBezTo>
                  <a:cubicBezTo>
                    <a:pt x="572" y="1093"/>
                    <a:pt x="542" y="1091"/>
                    <a:pt x="513" y="1088"/>
                  </a:cubicBezTo>
                  <a:cubicBezTo>
                    <a:pt x="326" y="1063"/>
                    <a:pt x="163" y="925"/>
                    <a:pt x="88" y="750"/>
                  </a:cubicBezTo>
                  <a:lnTo>
                    <a:pt x="1" y="775"/>
                  </a:lnTo>
                  <a:cubicBezTo>
                    <a:pt x="76" y="1000"/>
                    <a:pt x="276" y="1150"/>
                    <a:pt x="501" y="1188"/>
                  </a:cubicBezTo>
                  <a:cubicBezTo>
                    <a:pt x="538" y="1200"/>
                    <a:pt x="576" y="1200"/>
                    <a:pt x="613" y="1200"/>
                  </a:cubicBezTo>
                  <a:cubicBezTo>
                    <a:pt x="801" y="1200"/>
                    <a:pt x="988" y="1125"/>
                    <a:pt x="1126" y="1000"/>
                  </a:cubicBezTo>
                  <a:cubicBezTo>
                    <a:pt x="1263" y="875"/>
                    <a:pt x="1326" y="675"/>
                    <a:pt x="1288" y="500"/>
                  </a:cubicBezTo>
                  <a:cubicBezTo>
                    <a:pt x="1276" y="388"/>
                    <a:pt x="1238" y="275"/>
                    <a:pt x="1176" y="188"/>
                  </a:cubicBezTo>
                  <a:cubicBezTo>
                    <a:pt x="1088" y="75"/>
                    <a:pt x="951" y="0"/>
                    <a:pt x="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4"/>
            <p:cNvSpPr/>
            <p:nvPr/>
          </p:nvSpPr>
          <p:spPr>
            <a:xfrm>
              <a:off x="3305125" y="2295575"/>
              <a:ext cx="10600" cy="12175"/>
            </a:xfrm>
            <a:custGeom>
              <a:avLst/>
              <a:gdLst/>
              <a:ahLst/>
              <a:cxnLst/>
              <a:rect l="l" t="t" r="r" b="b"/>
              <a:pathLst>
                <a:path w="424" h="487" extrusionOk="0">
                  <a:moveTo>
                    <a:pt x="143" y="1"/>
                  </a:moveTo>
                  <a:cubicBezTo>
                    <a:pt x="137" y="1"/>
                    <a:pt x="131" y="1"/>
                    <a:pt x="125" y="1"/>
                  </a:cubicBezTo>
                  <a:lnTo>
                    <a:pt x="0" y="439"/>
                  </a:lnTo>
                  <a:cubicBezTo>
                    <a:pt x="45" y="472"/>
                    <a:pt x="97" y="487"/>
                    <a:pt x="148" y="487"/>
                  </a:cubicBezTo>
                  <a:cubicBezTo>
                    <a:pt x="252" y="487"/>
                    <a:pt x="350" y="423"/>
                    <a:pt x="375" y="314"/>
                  </a:cubicBezTo>
                  <a:cubicBezTo>
                    <a:pt x="423" y="157"/>
                    <a:pt x="297" y="1"/>
                    <a:pt x="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4"/>
            <p:cNvSpPr/>
            <p:nvPr/>
          </p:nvSpPr>
          <p:spPr>
            <a:xfrm>
              <a:off x="3247375" y="2259075"/>
              <a:ext cx="22775" cy="17500"/>
            </a:xfrm>
            <a:custGeom>
              <a:avLst/>
              <a:gdLst/>
              <a:ahLst/>
              <a:cxnLst/>
              <a:rect l="l" t="t" r="r" b="b"/>
              <a:pathLst>
                <a:path w="911" h="700" extrusionOk="0">
                  <a:moveTo>
                    <a:pt x="179" y="0"/>
                  </a:moveTo>
                  <a:cubicBezTo>
                    <a:pt x="148" y="0"/>
                    <a:pt x="118" y="15"/>
                    <a:pt x="98" y="49"/>
                  </a:cubicBezTo>
                  <a:cubicBezTo>
                    <a:pt x="0" y="368"/>
                    <a:pt x="239" y="699"/>
                    <a:pt x="579" y="699"/>
                  </a:cubicBezTo>
                  <a:cubicBezTo>
                    <a:pt x="586" y="699"/>
                    <a:pt x="592" y="699"/>
                    <a:pt x="598" y="699"/>
                  </a:cubicBezTo>
                  <a:cubicBezTo>
                    <a:pt x="673" y="699"/>
                    <a:pt x="748" y="674"/>
                    <a:pt x="823" y="637"/>
                  </a:cubicBezTo>
                  <a:cubicBezTo>
                    <a:pt x="910" y="582"/>
                    <a:pt x="865" y="452"/>
                    <a:pt x="777" y="452"/>
                  </a:cubicBezTo>
                  <a:cubicBezTo>
                    <a:pt x="764" y="452"/>
                    <a:pt x="750" y="455"/>
                    <a:pt x="736" y="462"/>
                  </a:cubicBezTo>
                  <a:cubicBezTo>
                    <a:pt x="691" y="482"/>
                    <a:pt x="642" y="492"/>
                    <a:pt x="593" y="492"/>
                  </a:cubicBezTo>
                  <a:cubicBezTo>
                    <a:pt x="519" y="492"/>
                    <a:pt x="446" y="469"/>
                    <a:pt x="386" y="424"/>
                  </a:cubicBezTo>
                  <a:cubicBezTo>
                    <a:pt x="286" y="349"/>
                    <a:pt x="248" y="224"/>
                    <a:pt x="286" y="99"/>
                  </a:cubicBezTo>
                  <a:cubicBezTo>
                    <a:pt x="278" y="38"/>
                    <a:pt x="228" y="0"/>
                    <a:pt x="1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4"/>
            <p:cNvSpPr/>
            <p:nvPr/>
          </p:nvSpPr>
          <p:spPr>
            <a:xfrm>
              <a:off x="2969900" y="2594350"/>
              <a:ext cx="74700" cy="62425"/>
            </a:xfrm>
            <a:custGeom>
              <a:avLst/>
              <a:gdLst/>
              <a:ahLst/>
              <a:cxnLst/>
              <a:rect l="l" t="t" r="r" b="b"/>
              <a:pathLst>
                <a:path w="2988" h="2497" extrusionOk="0">
                  <a:moveTo>
                    <a:pt x="2312" y="1"/>
                  </a:moveTo>
                  <a:cubicBezTo>
                    <a:pt x="2279" y="1"/>
                    <a:pt x="2246" y="4"/>
                    <a:pt x="2212" y="10"/>
                  </a:cubicBezTo>
                  <a:cubicBezTo>
                    <a:pt x="1900" y="97"/>
                    <a:pt x="1887" y="322"/>
                    <a:pt x="1787" y="559"/>
                  </a:cubicBezTo>
                  <a:cubicBezTo>
                    <a:pt x="1637" y="847"/>
                    <a:pt x="1412" y="1072"/>
                    <a:pt x="1138" y="1222"/>
                  </a:cubicBezTo>
                  <a:lnTo>
                    <a:pt x="1125" y="1234"/>
                  </a:lnTo>
                  <a:cubicBezTo>
                    <a:pt x="813" y="1434"/>
                    <a:pt x="463" y="1572"/>
                    <a:pt x="188" y="1822"/>
                  </a:cubicBezTo>
                  <a:cubicBezTo>
                    <a:pt x="113" y="1884"/>
                    <a:pt x="63" y="1959"/>
                    <a:pt x="25" y="2034"/>
                  </a:cubicBezTo>
                  <a:cubicBezTo>
                    <a:pt x="0" y="2172"/>
                    <a:pt x="50" y="2296"/>
                    <a:pt x="150" y="2384"/>
                  </a:cubicBezTo>
                  <a:cubicBezTo>
                    <a:pt x="250" y="2459"/>
                    <a:pt x="375" y="2496"/>
                    <a:pt x="500" y="2496"/>
                  </a:cubicBezTo>
                  <a:cubicBezTo>
                    <a:pt x="788" y="2496"/>
                    <a:pt x="1025" y="2321"/>
                    <a:pt x="1250" y="2184"/>
                  </a:cubicBezTo>
                  <a:cubicBezTo>
                    <a:pt x="1487" y="2034"/>
                    <a:pt x="1787" y="1934"/>
                    <a:pt x="2037" y="1784"/>
                  </a:cubicBezTo>
                  <a:cubicBezTo>
                    <a:pt x="2475" y="1534"/>
                    <a:pt x="2987" y="934"/>
                    <a:pt x="2837" y="397"/>
                  </a:cubicBezTo>
                  <a:cubicBezTo>
                    <a:pt x="2771" y="155"/>
                    <a:pt x="2551" y="1"/>
                    <a:pt x="2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4"/>
            <p:cNvSpPr/>
            <p:nvPr/>
          </p:nvSpPr>
          <p:spPr>
            <a:xfrm>
              <a:off x="3183125" y="2538475"/>
              <a:ext cx="45800" cy="49850"/>
            </a:xfrm>
            <a:custGeom>
              <a:avLst/>
              <a:gdLst/>
              <a:ahLst/>
              <a:cxnLst/>
              <a:rect l="l" t="t" r="r" b="b"/>
              <a:pathLst>
                <a:path w="1832" h="1994" extrusionOk="0">
                  <a:moveTo>
                    <a:pt x="399" y="1"/>
                  </a:moveTo>
                  <a:cubicBezTo>
                    <a:pt x="161" y="1"/>
                    <a:pt x="1" y="135"/>
                    <a:pt x="82" y="533"/>
                  </a:cubicBezTo>
                  <a:cubicBezTo>
                    <a:pt x="232" y="1195"/>
                    <a:pt x="869" y="1545"/>
                    <a:pt x="1331" y="1957"/>
                  </a:cubicBezTo>
                  <a:cubicBezTo>
                    <a:pt x="1349" y="1981"/>
                    <a:pt x="1378" y="1993"/>
                    <a:pt x="1406" y="1993"/>
                  </a:cubicBezTo>
                  <a:cubicBezTo>
                    <a:pt x="1437" y="1993"/>
                    <a:pt x="1468" y="1978"/>
                    <a:pt x="1481" y="1945"/>
                  </a:cubicBezTo>
                  <a:cubicBezTo>
                    <a:pt x="1619" y="1770"/>
                    <a:pt x="1719" y="1582"/>
                    <a:pt x="1769" y="1370"/>
                  </a:cubicBezTo>
                  <a:cubicBezTo>
                    <a:pt x="1831" y="1157"/>
                    <a:pt x="1806" y="932"/>
                    <a:pt x="1694" y="732"/>
                  </a:cubicBezTo>
                  <a:cubicBezTo>
                    <a:pt x="1606" y="608"/>
                    <a:pt x="1506" y="495"/>
                    <a:pt x="1381" y="408"/>
                  </a:cubicBezTo>
                  <a:cubicBezTo>
                    <a:pt x="1168" y="237"/>
                    <a:pt x="714" y="1"/>
                    <a:pt x="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4"/>
            <p:cNvSpPr/>
            <p:nvPr/>
          </p:nvSpPr>
          <p:spPr>
            <a:xfrm>
              <a:off x="2886475" y="2548525"/>
              <a:ext cx="58150" cy="34950"/>
            </a:xfrm>
            <a:custGeom>
              <a:avLst/>
              <a:gdLst/>
              <a:ahLst/>
              <a:cxnLst/>
              <a:rect l="l" t="t" r="r" b="b"/>
              <a:pathLst>
                <a:path w="2326" h="1398" extrusionOk="0">
                  <a:moveTo>
                    <a:pt x="1392" y="0"/>
                  </a:moveTo>
                  <a:cubicBezTo>
                    <a:pt x="1361" y="0"/>
                    <a:pt x="1331" y="2"/>
                    <a:pt x="1300" y="6"/>
                  </a:cubicBezTo>
                  <a:cubicBezTo>
                    <a:pt x="1125" y="31"/>
                    <a:pt x="963" y="93"/>
                    <a:pt x="825" y="193"/>
                  </a:cubicBezTo>
                  <a:cubicBezTo>
                    <a:pt x="788" y="206"/>
                    <a:pt x="738" y="243"/>
                    <a:pt x="701" y="268"/>
                  </a:cubicBezTo>
                  <a:cubicBezTo>
                    <a:pt x="438" y="468"/>
                    <a:pt x="201" y="693"/>
                    <a:pt x="1" y="943"/>
                  </a:cubicBezTo>
                  <a:cubicBezTo>
                    <a:pt x="34" y="903"/>
                    <a:pt x="96" y="887"/>
                    <a:pt x="172" y="887"/>
                  </a:cubicBezTo>
                  <a:cubicBezTo>
                    <a:pt x="405" y="887"/>
                    <a:pt x="772" y="1036"/>
                    <a:pt x="875" y="1093"/>
                  </a:cubicBezTo>
                  <a:cubicBezTo>
                    <a:pt x="1125" y="1240"/>
                    <a:pt x="1333" y="1398"/>
                    <a:pt x="1631" y="1398"/>
                  </a:cubicBezTo>
                  <a:cubicBezTo>
                    <a:pt x="1661" y="1398"/>
                    <a:pt x="1693" y="1396"/>
                    <a:pt x="1725" y="1393"/>
                  </a:cubicBezTo>
                  <a:cubicBezTo>
                    <a:pt x="1863" y="1380"/>
                    <a:pt x="2000" y="1318"/>
                    <a:pt x="2088" y="1205"/>
                  </a:cubicBezTo>
                  <a:cubicBezTo>
                    <a:pt x="2325" y="893"/>
                    <a:pt x="2138" y="430"/>
                    <a:pt x="1900" y="193"/>
                  </a:cubicBezTo>
                  <a:cubicBezTo>
                    <a:pt x="1761" y="64"/>
                    <a:pt x="1576" y="0"/>
                    <a:pt x="13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4"/>
            <p:cNvSpPr/>
            <p:nvPr/>
          </p:nvSpPr>
          <p:spPr>
            <a:xfrm>
              <a:off x="2899600" y="2474700"/>
              <a:ext cx="304625" cy="161125"/>
            </a:xfrm>
            <a:custGeom>
              <a:avLst/>
              <a:gdLst/>
              <a:ahLst/>
              <a:cxnLst/>
              <a:rect l="l" t="t" r="r" b="b"/>
              <a:pathLst>
                <a:path w="12185" h="6445" extrusionOk="0">
                  <a:moveTo>
                    <a:pt x="8283" y="1"/>
                  </a:moveTo>
                  <a:cubicBezTo>
                    <a:pt x="8092" y="1"/>
                    <a:pt x="7901" y="16"/>
                    <a:pt x="7711" y="47"/>
                  </a:cubicBezTo>
                  <a:cubicBezTo>
                    <a:pt x="6699" y="222"/>
                    <a:pt x="5762" y="784"/>
                    <a:pt x="4987" y="1534"/>
                  </a:cubicBezTo>
                  <a:cubicBezTo>
                    <a:pt x="4499" y="1996"/>
                    <a:pt x="4062" y="2559"/>
                    <a:pt x="3487" y="2896"/>
                  </a:cubicBezTo>
                  <a:cubicBezTo>
                    <a:pt x="2537" y="3458"/>
                    <a:pt x="1" y="3758"/>
                    <a:pt x="1225" y="5570"/>
                  </a:cubicBezTo>
                  <a:cubicBezTo>
                    <a:pt x="1675" y="6247"/>
                    <a:pt x="2379" y="6445"/>
                    <a:pt x="3137" y="6445"/>
                  </a:cubicBezTo>
                  <a:cubicBezTo>
                    <a:pt x="3961" y="6445"/>
                    <a:pt x="4847" y="6212"/>
                    <a:pt x="5537" y="6108"/>
                  </a:cubicBezTo>
                  <a:cubicBezTo>
                    <a:pt x="7199" y="5845"/>
                    <a:pt x="8836" y="5433"/>
                    <a:pt x="10473" y="5021"/>
                  </a:cubicBezTo>
                  <a:cubicBezTo>
                    <a:pt x="10973" y="4896"/>
                    <a:pt x="11835" y="4846"/>
                    <a:pt x="12010" y="4183"/>
                  </a:cubicBezTo>
                  <a:cubicBezTo>
                    <a:pt x="12185" y="3496"/>
                    <a:pt x="11985" y="2471"/>
                    <a:pt x="11610" y="1871"/>
                  </a:cubicBezTo>
                  <a:cubicBezTo>
                    <a:pt x="11560" y="1796"/>
                    <a:pt x="11510" y="1721"/>
                    <a:pt x="11460" y="1634"/>
                  </a:cubicBezTo>
                  <a:cubicBezTo>
                    <a:pt x="10662" y="599"/>
                    <a:pt x="9483" y="1"/>
                    <a:pt x="82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4"/>
            <p:cNvSpPr/>
            <p:nvPr/>
          </p:nvSpPr>
          <p:spPr>
            <a:xfrm>
              <a:off x="2903350" y="2561675"/>
              <a:ext cx="162175" cy="81400"/>
            </a:xfrm>
            <a:custGeom>
              <a:avLst/>
              <a:gdLst/>
              <a:ahLst/>
              <a:cxnLst/>
              <a:rect l="l" t="t" r="r" b="b"/>
              <a:pathLst>
                <a:path w="6487" h="3256" extrusionOk="0">
                  <a:moveTo>
                    <a:pt x="1095" y="0"/>
                  </a:moveTo>
                  <a:cubicBezTo>
                    <a:pt x="150" y="0"/>
                    <a:pt x="1" y="668"/>
                    <a:pt x="1" y="1542"/>
                  </a:cubicBezTo>
                  <a:cubicBezTo>
                    <a:pt x="1" y="2041"/>
                    <a:pt x="88" y="2604"/>
                    <a:pt x="513" y="2879"/>
                  </a:cubicBezTo>
                  <a:cubicBezTo>
                    <a:pt x="675" y="2966"/>
                    <a:pt x="863" y="3041"/>
                    <a:pt x="1063" y="3066"/>
                  </a:cubicBezTo>
                  <a:cubicBezTo>
                    <a:pt x="1644" y="3180"/>
                    <a:pt x="2242" y="3256"/>
                    <a:pt x="2836" y="3256"/>
                  </a:cubicBezTo>
                  <a:cubicBezTo>
                    <a:pt x="3675" y="3256"/>
                    <a:pt x="4507" y="3106"/>
                    <a:pt x="5274" y="2704"/>
                  </a:cubicBezTo>
                  <a:cubicBezTo>
                    <a:pt x="5624" y="2541"/>
                    <a:pt x="5911" y="2279"/>
                    <a:pt x="6111" y="1941"/>
                  </a:cubicBezTo>
                  <a:cubicBezTo>
                    <a:pt x="6261" y="1679"/>
                    <a:pt x="6486" y="1042"/>
                    <a:pt x="6186" y="817"/>
                  </a:cubicBezTo>
                  <a:cubicBezTo>
                    <a:pt x="6086" y="742"/>
                    <a:pt x="5974" y="704"/>
                    <a:pt x="5849" y="679"/>
                  </a:cubicBezTo>
                  <a:cubicBezTo>
                    <a:pt x="4924" y="454"/>
                    <a:pt x="3974" y="279"/>
                    <a:pt x="3025" y="154"/>
                  </a:cubicBezTo>
                  <a:cubicBezTo>
                    <a:pt x="2425" y="79"/>
                    <a:pt x="1825" y="29"/>
                    <a:pt x="1225" y="4"/>
                  </a:cubicBezTo>
                  <a:cubicBezTo>
                    <a:pt x="1180" y="2"/>
                    <a:pt x="1137"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4"/>
            <p:cNvSpPr/>
            <p:nvPr/>
          </p:nvSpPr>
          <p:spPr>
            <a:xfrm>
              <a:off x="3031750" y="2569850"/>
              <a:ext cx="28825" cy="24200"/>
            </a:xfrm>
            <a:custGeom>
              <a:avLst/>
              <a:gdLst/>
              <a:ahLst/>
              <a:cxnLst/>
              <a:rect l="l" t="t" r="r" b="b"/>
              <a:pathLst>
                <a:path w="1153" h="968" extrusionOk="0">
                  <a:moveTo>
                    <a:pt x="645" y="0"/>
                  </a:moveTo>
                  <a:cubicBezTo>
                    <a:pt x="630" y="0"/>
                    <a:pt x="615" y="1"/>
                    <a:pt x="601" y="2"/>
                  </a:cubicBezTo>
                  <a:cubicBezTo>
                    <a:pt x="176" y="40"/>
                    <a:pt x="1" y="577"/>
                    <a:pt x="326" y="852"/>
                  </a:cubicBezTo>
                  <a:cubicBezTo>
                    <a:pt x="423" y="931"/>
                    <a:pt x="534" y="967"/>
                    <a:pt x="642" y="967"/>
                  </a:cubicBezTo>
                  <a:cubicBezTo>
                    <a:pt x="907" y="967"/>
                    <a:pt x="1152" y="751"/>
                    <a:pt x="1125" y="440"/>
                  </a:cubicBezTo>
                  <a:cubicBezTo>
                    <a:pt x="1102" y="192"/>
                    <a:pt x="889" y="0"/>
                    <a:pt x="6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4"/>
            <p:cNvSpPr/>
            <p:nvPr/>
          </p:nvSpPr>
          <p:spPr>
            <a:xfrm>
              <a:off x="3065800" y="2517050"/>
              <a:ext cx="152800" cy="119775"/>
            </a:xfrm>
            <a:custGeom>
              <a:avLst/>
              <a:gdLst/>
              <a:ahLst/>
              <a:cxnLst/>
              <a:rect l="l" t="t" r="r" b="b"/>
              <a:pathLst>
                <a:path w="6112" h="4791" extrusionOk="0">
                  <a:moveTo>
                    <a:pt x="3005" y="0"/>
                  </a:moveTo>
                  <a:cubicBezTo>
                    <a:pt x="2916" y="0"/>
                    <a:pt x="2827" y="5"/>
                    <a:pt x="2738" y="15"/>
                  </a:cubicBezTo>
                  <a:cubicBezTo>
                    <a:pt x="1938" y="102"/>
                    <a:pt x="726" y="552"/>
                    <a:pt x="626" y="1477"/>
                  </a:cubicBezTo>
                  <a:cubicBezTo>
                    <a:pt x="551" y="2189"/>
                    <a:pt x="1163" y="2764"/>
                    <a:pt x="1725" y="3214"/>
                  </a:cubicBezTo>
                  <a:cubicBezTo>
                    <a:pt x="1275" y="3327"/>
                    <a:pt x="851" y="3526"/>
                    <a:pt x="451" y="3776"/>
                  </a:cubicBezTo>
                  <a:cubicBezTo>
                    <a:pt x="301" y="3851"/>
                    <a:pt x="176" y="3976"/>
                    <a:pt x="101" y="4139"/>
                  </a:cubicBezTo>
                  <a:cubicBezTo>
                    <a:pt x="1" y="4414"/>
                    <a:pt x="238" y="4751"/>
                    <a:pt x="526" y="4789"/>
                  </a:cubicBezTo>
                  <a:cubicBezTo>
                    <a:pt x="546" y="4790"/>
                    <a:pt x="565" y="4791"/>
                    <a:pt x="585" y="4791"/>
                  </a:cubicBezTo>
                  <a:cubicBezTo>
                    <a:pt x="874" y="4791"/>
                    <a:pt x="1133" y="4621"/>
                    <a:pt x="1250" y="4364"/>
                  </a:cubicBezTo>
                  <a:lnTo>
                    <a:pt x="4012" y="3651"/>
                  </a:lnTo>
                  <a:cubicBezTo>
                    <a:pt x="4650" y="3501"/>
                    <a:pt x="5349" y="3289"/>
                    <a:pt x="5724" y="2752"/>
                  </a:cubicBezTo>
                  <a:cubicBezTo>
                    <a:pt x="6112" y="2214"/>
                    <a:pt x="5312" y="1190"/>
                    <a:pt x="4912" y="815"/>
                  </a:cubicBezTo>
                  <a:cubicBezTo>
                    <a:pt x="4737" y="652"/>
                    <a:pt x="4550" y="502"/>
                    <a:pt x="4350" y="390"/>
                  </a:cubicBezTo>
                  <a:cubicBezTo>
                    <a:pt x="3940" y="137"/>
                    <a:pt x="3476" y="0"/>
                    <a:pt x="30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4"/>
            <p:cNvSpPr/>
            <p:nvPr/>
          </p:nvSpPr>
          <p:spPr>
            <a:xfrm>
              <a:off x="2889925" y="2605975"/>
              <a:ext cx="40000" cy="51100"/>
            </a:xfrm>
            <a:custGeom>
              <a:avLst/>
              <a:gdLst/>
              <a:ahLst/>
              <a:cxnLst/>
              <a:rect l="l" t="t" r="r" b="b"/>
              <a:pathLst>
                <a:path w="1600" h="2044" extrusionOk="0">
                  <a:moveTo>
                    <a:pt x="844" y="1"/>
                  </a:moveTo>
                  <a:cubicBezTo>
                    <a:pt x="800" y="1"/>
                    <a:pt x="756" y="7"/>
                    <a:pt x="712" y="19"/>
                  </a:cubicBezTo>
                  <a:cubicBezTo>
                    <a:pt x="675" y="32"/>
                    <a:pt x="637" y="44"/>
                    <a:pt x="588" y="57"/>
                  </a:cubicBezTo>
                  <a:cubicBezTo>
                    <a:pt x="400" y="107"/>
                    <a:pt x="50" y="282"/>
                    <a:pt x="13" y="507"/>
                  </a:cubicBezTo>
                  <a:cubicBezTo>
                    <a:pt x="0" y="544"/>
                    <a:pt x="0" y="582"/>
                    <a:pt x="13" y="619"/>
                  </a:cubicBezTo>
                  <a:cubicBezTo>
                    <a:pt x="75" y="857"/>
                    <a:pt x="188" y="1082"/>
                    <a:pt x="338" y="1282"/>
                  </a:cubicBezTo>
                  <a:lnTo>
                    <a:pt x="812" y="2044"/>
                  </a:lnTo>
                  <a:lnTo>
                    <a:pt x="750" y="1394"/>
                  </a:lnTo>
                  <a:lnTo>
                    <a:pt x="750" y="1394"/>
                  </a:lnTo>
                  <a:cubicBezTo>
                    <a:pt x="823" y="1415"/>
                    <a:pt x="898" y="1425"/>
                    <a:pt x="974" y="1425"/>
                  </a:cubicBezTo>
                  <a:cubicBezTo>
                    <a:pt x="1079" y="1425"/>
                    <a:pt x="1185" y="1405"/>
                    <a:pt x="1287" y="1369"/>
                  </a:cubicBezTo>
                  <a:cubicBezTo>
                    <a:pt x="1462" y="1307"/>
                    <a:pt x="1575" y="1144"/>
                    <a:pt x="1600" y="957"/>
                  </a:cubicBezTo>
                  <a:cubicBezTo>
                    <a:pt x="1600" y="657"/>
                    <a:pt x="1275" y="107"/>
                    <a:pt x="975" y="19"/>
                  </a:cubicBezTo>
                  <a:cubicBezTo>
                    <a:pt x="931" y="7"/>
                    <a:pt x="887" y="1"/>
                    <a:pt x="8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4"/>
            <p:cNvSpPr/>
            <p:nvPr/>
          </p:nvSpPr>
          <p:spPr>
            <a:xfrm>
              <a:off x="2945225" y="2605500"/>
              <a:ext cx="23450" cy="8150"/>
            </a:xfrm>
            <a:custGeom>
              <a:avLst/>
              <a:gdLst/>
              <a:ahLst/>
              <a:cxnLst/>
              <a:rect l="l" t="t" r="r" b="b"/>
              <a:pathLst>
                <a:path w="938" h="326" extrusionOk="0">
                  <a:moveTo>
                    <a:pt x="850" y="1"/>
                  </a:moveTo>
                  <a:cubicBezTo>
                    <a:pt x="758" y="151"/>
                    <a:pt x="605" y="226"/>
                    <a:pt x="454" y="226"/>
                  </a:cubicBezTo>
                  <a:cubicBezTo>
                    <a:pt x="315" y="226"/>
                    <a:pt x="177" y="164"/>
                    <a:pt x="88" y="38"/>
                  </a:cubicBezTo>
                  <a:lnTo>
                    <a:pt x="0" y="101"/>
                  </a:lnTo>
                  <a:cubicBezTo>
                    <a:pt x="113" y="238"/>
                    <a:pt x="275" y="313"/>
                    <a:pt x="462" y="326"/>
                  </a:cubicBezTo>
                  <a:lnTo>
                    <a:pt x="475" y="326"/>
                  </a:lnTo>
                  <a:cubicBezTo>
                    <a:pt x="662" y="313"/>
                    <a:pt x="837" y="213"/>
                    <a:pt x="937" y="63"/>
                  </a:cubicBezTo>
                  <a:lnTo>
                    <a:pt x="8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4"/>
            <p:cNvSpPr/>
            <p:nvPr/>
          </p:nvSpPr>
          <p:spPr>
            <a:xfrm>
              <a:off x="3157975" y="2544500"/>
              <a:ext cx="33750" cy="37950"/>
            </a:xfrm>
            <a:custGeom>
              <a:avLst/>
              <a:gdLst/>
              <a:ahLst/>
              <a:cxnLst/>
              <a:rect l="l" t="t" r="r" b="b"/>
              <a:pathLst>
                <a:path w="1350" h="1518" extrusionOk="0">
                  <a:moveTo>
                    <a:pt x="565" y="1"/>
                  </a:moveTo>
                  <a:cubicBezTo>
                    <a:pt x="473" y="1"/>
                    <a:pt x="383" y="23"/>
                    <a:pt x="300" y="54"/>
                  </a:cubicBezTo>
                  <a:cubicBezTo>
                    <a:pt x="0" y="217"/>
                    <a:pt x="225" y="392"/>
                    <a:pt x="288" y="616"/>
                  </a:cubicBezTo>
                  <a:cubicBezTo>
                    <a:pt x="338" y="841"/>
                    <a:pt x="125" y="1016"/>
                    <a:pt x="163" y="1241"/>
                  </a:cubicBezTo>
                  <a:cubicBezTo>
                    <a:pt x="185" y="1452"/>
                    <a:pt x="362" y="1518"/>
                    <a:pt x="547" y="1518"/>
                  </a:cubicBezTo>
                  <a:cubicBezTo>
                    <a:pt x="671" y="1518"/>
                    <a:pt x="798" y="1489"/>
                    <a:pt x="888" y="1454"/>
                  </a:cubicBezTo>
                  <a:cubicBezTo>
                    <a:pt x="1038" y="1404"/>
                    <a:pt x="1163" y="1291"/>
                    <a:pt x="1225" y="1141"/>
                  </a:cubicBezTo>
                  <a:cubicBezTo>
                    <a:pt x="1350" y="741"/>
                    <a:pt x="875" y="591"/>
                    <a:pt x="813" y="242"/>
                  </a:cubicBezTo>
                  <a:cubicBezTo>
                    <a:pt x="800" y="167"/>
                    <a:pt x="788" y="79"/>
                    <a:pt x="725" y="42"/>
                  </a:cubicBezTo>
                  <a:cubicBezTo>
                    <a:pt x="700" y="17"/>
                    <a:pt x="663" y="17"/>
                    <a:pt x="625" y="4"/>
                  </a:cubicBezTo>
                  <a:cubicBezTo>
                    <a:pt x="605" y="2"/>
                    <a:pt x="585" y="1"/>
                    <a:pt x="5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4"/>
            <p:cNvSpPr/>
            <p:nvPr/>
          </p:nvSpPr>
          <p:spPr>
            <a:xfrm>
              <a:off x="3117350" y="2498750"/>
              <a:ext cx="43775" cy="58675"/>
            </a:xfrm>
            <a:custGeom>
              <a:avLst/>
              <a:gdLst/>
              <a:ahLst/>
              <a:cxnLst/>
              <a:rect l="l" t="t" r="r" b="b"/>
              <a:pathLst>
                <a:path w="1751" h="2347" extrusionOk="0">
                  <a:moveTo>
                    <a:pt x="1098" y="0"/>
                  </a:moveTo>
                  <a:cubicBezTo>
                    <a:pt x="553" y="0"/>
                    <a:pt x="45" y="1297"/>
                    <a:pt x="26" y="1809"/>
                  </a:cubicBezTo>
                  <a:cubicBezTo>
                    <a:pt x="1" y="1959"/>
                    <a:pt x="38" y="2109"/>
                    <a:pt x="138" y="2234"/>
                  </a:cubicBezTo>
                  <a:cubicBezTo>
                    <a:pt x="213" y="2297"/>
                    <a:pt x="326" y="2321"/>
                    <a:pt x="426" y="2321"/>
                  </a:cubicBezTo>
                  <a:cubicBezTo>
                    <a:pt x="492" y="2338"/>
                    <a:pt x="560" y="2346"/>
                    <a:pt x="628" y="2346"/>
                  </a:cubicBezTo>
                  <a:cubicBezTo>
                    <a:pt x="764" y="2346"/>
                    <a:pt x="901" y="2313"/>
                    <a:pt x="1026" y="2247"/>
                  </a:cubicBezTo>
                  <a:cubicBezTo>
                    <a:pt x="1113" y="2172"/>
                    <a:pt x="1188" y="2072"/>
                    <a:pt x="1250" y="1959"/>
                  </a:cubicBezTo>
                  <a:lnTo>
                    <a:pt x="1575" y="1409"/>
                  </a:lnTo>
                  <a:cubicBezTo>
                    <a:pt x="1650" y="1284"/>
                    <a:pt x="1713" y="1134"/>
                    <a:pt x="1738" y="984"/>
                  </a:cubicBezTo>
                  <a:cubicBezTo>
                    <a:pt x="1750" y="797"/>
                    <a:pt x="1700" y="622"/>
                    <a:pt x="1613" y="459"/>
                  </a:cubicBezTo>
                  <a:cubicBezTo>
                    <a:pt x="1447" y="131"/>
                    <a:pt x="1271" y="0"/>
                    <a:pt x="10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4"/>
            <p:cNvSpPr/>
            <p:nvPr/>
          </p:nvSpPr>
          <p:spPr>
            <a:xfrm>
              <a:off x="3011125" y="2384000"/>
              <a:ext cx="116875" cy="45350"/>
            </a:xfrm>
            <a:custGeom>
              <a:avLst/>
              <a:gdLst/>
              <a:ahLst/>
              <a:cxnLst/>
              <a:rect l="l" t="t" r="r" b="b"/>
              <a:pathLst>
                <a:path w="4675" h="1814" extrusionOk="0">
                  <a:moveTo>
                    <a:pt x="4612" y="1"/>
                  </a:moveTo>
                  <a:cubicBezTo>
                    <a:pt x="4025" y="576"/>
                    <a:pt x="3338" y="1213"/>
                    <a:pt x="2500" y="1525"/>
                  </a:cubicBezTo>
                  <a:cubicBezTo>
                    <a:pt x="2171" y="1649"/>
                    <a:pt x="1835" y="1709"/>
                    <a:pt x="1513" y="1709"/>
                  </a:cubicBezTo>
                  <a:cubicBezTo>
                    <a:pt x="956" y="1709"/>
                    <a:pt x="440" y="1529"/>
                    <a:pt x="76" y="1188"/>
                  </a:cubicBezTo>
                  <a:lnTo>
                    <a:pt x="1" y="1251"/>
                  </a:lnTo>
                  <a:cubicBezTo>
                    <a:pt x="401" y="1614"/>
                    <a:pt x="931" y="1813"/>
                    <a:pt x="1464" y="1813"/>
                  </a:cubicBezTo>
                  <a:cubicBezTo>
                    <a:pt x="1481" y="1813"/>
                    <a:pt x="1497" y="1813"/>
                    <a:pt x="1513" y="1813"/>
                  </a:cubicBezTo>
                  <a:cubicBezTo>
                    <a:pt x="1863" y="1813"/>
                    <a:pt x="2213" y="1738"/>
                    <a:pt x="2538" y="1613"/>
                  </a:cubicBezTo>
                  <a:cubicBezTo>
                    <a:pt x="3400" y="1301"/>
                    <a:pt x="4100" y="651"/>
                    <a:pt x="4675" y="63"/>
                  </a:cubicBezTo>
                  <a:lnTo>
                    <a:pt x="46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4"/>
            <p:cNvSpPr/>
            <p:nvPr/>
          </p:nvSpPr>
          <p:spPr>
            <a:xfrm>
              <a:off x="3028950" y="2598325"/>
              <a:ext cx="29075" cy="9400"/>
            </a:xfrm>
            <a:custGeom>
              <a:avLst/>
              <a:gdLst/>
              <a:ahLst/>
              <a:cxnLst/>
              <a:rect l="l" t="t" r="r" b="b"/>
              <a:pathLst>
                <a:path w="1163" h="376" extrusionOk="0">
                  <a:moveTo>
                    <a:pt x="1100" y="275"/>
                  </a:moveTo>
                  <a:lnTo>
                    <a:pt x="1112" y="300"/>
                  </a:lnTo>
                  <a:cubicBezTo>
                    <a:pt x="1106" y="307"/>
                    <a:pt x="1100" y="310"/>
                    <a:pt x="1092" y="310"/>
                  </a:cubicBezTo>
                  <a:cubicBezTo>
                    <a:pt x="1084" y="310"/>
                    <a:pt x="1075" y="307"/>
                    <a:pt x="1062" y="300"/>
                  </a:cubicBezTo>
                  <a:lnTo>
                    <a:pt x="1100" y="275"/>
                  </a:lnTo>
                  <a:close/>
                  <a:moveTo>
                    <a:pt x="75" y="1"/>
                  </a:moveTo>
                  <a:lnTo>
                    <a:pt x="0" y="63"/>
                  </a:lnTo>
                  <a:cubicBezTo>
                    <a:pt x="213" y="263"/>
                    <a:pt x="500" y="375"/>
                    <a:pt x="787" y="375"/>
                  </a:cubicBezTo>
                  <a:cubicBezTo>
                    <a:pt x="887" y="375"/>
                    <a:pt x="1000" y="363"/>
                    <a:pt x="1100" y="325"/>
                  </a:cubicBezTo>
                  <a:cubicBezTo>
                    <a:pt x="1125" y="325"/>
                    <a:pt x="1150" y="300"/>
                    <a:pt x="1150" y="275"/>
                  </a:cubicBezTo>
                  <a:cubicBezTo>
                    <a:pt x="1162" y="250"/>
                    <a:pt x="1150" y="238"/>
                    <a:pt x="1137" y="225"/>
                  </a:cubicBezTo>
                  <a:lnTo>
                    <a:pt x="1075" y="213"/>
                  </a:lnTo>
                  <a:lnTo>
                    <a:pt x="1050" y="238"/>
                  </a:lnTo>
                  <a:cubicBezTo>
                    <a:pt x="962" y="264"/>
                    <a:pt x="872" y="277"/>
                    <a:pt x="781" y="277"/>
                  </a:cubicBezTo>
                  <a:cubicBezTo>
                    <a:pt x="525" y="277"/>
                    <a:pt x="269" y="176"/>
                    <a:pt x="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4"/>
            <p:cNvSpPr/>
            <p:nvPr/>
          </p:nvSpPr>
          <p:spPr>
            <a:xfrm>
              <a:off x="2289750" y="1469250"/>
              <a:ext cx="1401550" cy="593000"/>
            </a:xfrm>
            <a:custGeom>
              <a:avLst/>
              <a:gdLst/>
              <a:ahLst/>
              <a:cxnLst/>
              <a:rect l="l" t="t" r="r" b="b"/>
              <a:pathLst>
                <a:path w="56062" h="23720" extrusionOk="0">
                  <a:moveTo>
                    <a:pt x="28031" y="1"/>
                  </a:moveTo>
                  <a:cubicBezTo>
                    <a:pt x="12560" y="1"/>
                    <a:pt x="1" y="4687"/>
                    <a:pt x="1" y="10473"/>
                  </a:cubicBezTo>
                  <a:cubicBezTo>
                    <a:pt x="1" y="16259"/>
                    <a:pt x="12548" y="20945"/>
                    <a:pt x="28031" y="20945"/>
                  </a:cubicBezTo>
                  <a:cubicBezTo>
                    <a:pt x="28681" y="20945"/>
                    <a:pt x="29331" y="20933"/>
                    <a:pt x="29981" y="20920"/>
                  </a:cubicBezTo>
                  <a:cubicBezTo>
                    <a:pt x="30880" y="22207"/>
                    <a:pt x="31868" y="23719"/>
                    <a:pt x="31868" y="23719"/>
                  </a:cubicBezTo>
                  <a:lnTo>
                    <a:pt x="32917" y="20783"/>
                  </a:lnTo>
                  <a:cubicBezTo>
                    <a:pt x="46064" y="19920"/>
                    <a:pt x="56061" y="15634"/>
                    <a:pt x="56061" y="10473"/>
                  </a:cubicBezTo>
                  <a:cubicBezTo>
                    <a:pt x="56061" y="4687"/>
                    <a:pt x="43515" y="1"/>
                    <a:pt x="280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4"/>
            <p:cNvSpPr/>
            <p:nvPr/>
          </p:nvSpPr>
          <p:spPr>
            <a:xfrm>
              <a:off x="2288500" y="1654825"/>
              <a:ext cx="224050" cy="144375"/>
            </a:xfrm>
            <a:custGeom>
              <a:avLst/>
              <a:gdLst/>
              <a:ahLst/>
              <a:cxnLst/>
              <a:rect l="l" t="t" r="r" b="b"/>
              <a:pathLst>
                <a:path w="8962" h="5775" extrusionOk="0">
                  <a:moveTo>
                    <a:pt x="1" y="1"/>
                  </a:moveTo>
                  <a:lnTo>
                    <a:pt x="1" y="5774"/>
                  </a:lnTo>
                  <a:lnTo>
                    <a:pt x="8961" y="5774"/>
                  </a:lnTo>
                  <a:lnTo>
                    <a:pt x="8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4"/>
            <p:cNvSpPr/>
            <p:nvPr/>
          </p:nvSpPr>
          <p:spPr>
            <a:xfrm>
              <a:off x="2287575" y="1653900"/>
              <a:ext cx="225900" cy="39700"/>
            </a:xfrm>
            <a:custGeom>
              <a:avLst/>
              <a:gdLst/>
              <a:ahLst/>
              <a:cxnLst/>
              <a:rect l="l" t="t" r="r" b="b"/>
              <a:pathLst>
                <a:path w="9036" h="1588" extrusionOk="0">
                  <a:moveTo>
                    <a:pt x="75" y="0"/>
                  </a:moveTo>
                  <a:lnTo>
                    <a:pt x="0" y="75"/>
                  </a:lnTo>
                  <a:lnTo>
                    <a:pt x="1688" y="1587"/>
                  </a:lnTo>
                  <a:lnTo>
                    <a:pt x="7511" y="1537"/>
                  </a:lnTo>
                  <a:lnTo>
                    <a:pt x="9036" y="75"/>
                  </a:lnTo>
                  <a:lnTo>
                    <a:pt x="8961" y="0"/>
                  </a:lnTo>
                  <a:lnTo>
                    <a:pt x="7474" y="1437"/>
                  </a:lnTo>
                  <a:lnTo>
                    <a:pt x="1725" y="1475"/>
                  </a:lnTo>
                  <a:lnTo>
                    <a:pt x="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4"/>
            <p:cNvSpPr/>
            <p:nvPr/>
          </p:nvSpPr>
          <p:spPr>
            <a:xfrm>
              <a:off x="2287575" y="1763250"/>
              <a:ext cx="225900" cy="36875"/>
            </a:xfrm>
            <a:custGeom>
              <a:avLst/>
              <a:gdLst/>
              <a:ahLst/>
              <a:cxnLst/>
              <a:rect l="l" t="t" r="r" b="b"/>
              <a:pathLst>
                <a:path w="9036" h="1475" extrusionOk="0">
                  <a:moveTo>
                    <a:pt x="7661" y="0"/>
                  </a:moveTo>
                  <a:lnTo>
                    <a:pt x="1188" y="337"/>
                  </a:lnTo>
                  <a:lnTo>
                    <a:pt x="1163" y="337"/>
                  </a:lnTo>
                  <a:lnTo>
                    <a:pt x="0" y="1400"/>
                  </a:lnTo>
                  <a:lnTo>
                    <a:pt x="75" y="1475"/>
                  </a:lnTo>
                  <a:lnTo>
                    <a:pt x="1213" y="437"/>
                  </a:lnTo>
                  <a:lnTo>
                    <a:pt x="7623" y="100"/>
                  </a:lnTo>
                  <a:lnTo>
                    <a:pt x="8961" y="1475"/>
                  </a:lnTo>
                  <a:lnTo>
                    <a:pt x="9036" y="1400"/>
                  </a:lnTo>
                  <a:lnTo>
                    <a:pt x="76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4"/>
            <p:cNvSpPr/>
            <p:nvPr/>
          </p:nvSpPr>
          <p:spPr>
            <a:xfrm>
              <a:off x="2310700" y="1674825"/>
              <a:ext cx="179650" cy="104675"/>
            </a:xfrm>
            <a:custGeom>
              <a:avLst/>
              <a:gdLst/>
              <a:ahLst/>
              <a:cxnLst/>
              <a:rect l="l" t="t" r="r" b="b"/>
              <a:pathLst>
                <a:path w="7186" h="4187" extrusionOk="0">
                  <a:moveTo>
                    <a:pt x="0" y="1"/>
                  </a:moveTo>
                  <a:lnTo>
                    <a:pt x="0" y="4187"/>
                  </a:lnTo>
                  <a:lnTo>
                    <a:pt x="7186" y="4187"/>
                  </a:lnTo>
                  <a:lnTo>
                    <a:pt x="71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4"/>
            <p:cNvSpPr/>
            <p:nvPr/>
          </p:nvSpPr>
          <p:spPr>
            <a:xfrm>
              <a:off x="2355031" y="1689273"/>
              <a:ext cx="36600" cy="31100"/>
            </a:xfrm>
            <a:custGeom>
              <a:avLst/>
              <a:gdLst/>
              <a:ahLst/>
              <a:cxnLst/>
              <a:rect l="l" t="t" r="r" b="b"/>
              <a:pathLst>
                <a:path w="1464" h="1244" extrusionOk="0">
                  <a:moveTo>
                    <a:pt x="838" y="0"/>
                  </a:moveTo>
                  <a:cubicBezTo>
                    <a:pt x="288" y="0"/>
                    <a:pt x="1" y="663"/>
                    <a:pt x="401" y="1063"/>
                  </a:cubicBezTo>
                  <a:cubicBezTo>
                    <a:pt x="526" y="1188"/>
                    <a:pt x="681" y="1244"/>
                    <a:pt x="834" y="1244"/>
                  </a:cubicBezTo>
                  <a:cubicBezTo>
                    <a:pt x="1154" y="1244"/>
                    <a:pt x="1463" y="997"/>
                    <a:pt x="1463" y="625"/>
                  </a:cubicBezTo>
                  <a:cubicBezTo>
                    <a:pt x="1463" y="275"/>
                    <a:pt x="1188" y="0"/>
                    <a:pt x="8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4"/>
            <p:cNvSpPr/>
            <p:nvPr/>
          </p:nvSpPr>
          <p:spPr>
            <a:xfrm>
              <a:off x="2322855" y="1710481"/>
              <a:ext cx="154367" cy="59046"/>
            </a:xfrm>
            <a:custGeom>
              <a:avLst/>
              <a:gdLst/>
              <a:ahLst/>
              <a:cxnLst/>
              <a:rect l="l" t="t" r="r" b="b"/>
              <a:pathLst>
                <a:path w="7762" h="2969" extrusionOk="0">
                  <a:moveTo>
                    <a:pt x="6170" y="1"/>
                  </a:moveTo>
                  <a:cubicBezTo>
                    <a:pt x="5300" y="1"/>
                    <a:pt x="4538" y="848"/>
                    <a:pt x="3637" y="906"/>
                  </a:cubicBezTo>
                  <a:cubicBezTo>
                    <a:pt x="3601" y="909"/>
                    <a:pt x="3565" y="910"/>
                    <a:pt x="3528" y="910"/>
                  </a:cubicBezTo>
                  <a:cubicBezTo>
                    <a:pt x="3165" y="910"/>
                    <a:pt x="2801" y="806"/>
                    <a:pt x="2438" y="806"/>
                  </a:cubicBezTo>
                  <a:cubicBezTo>
                    <a:pt x="1400" y="806"/>
                    <a:pt x="613" y="1669"/>
                    <a:pt x="1" y="2506"/>
                  </a:cubicBezTo>
                  <a:lnTo>
                    <a:pt x="7699" y="2968"/>
                  </a:lnTo>
                  <a:cubicBezTo>
                    <a:pt x="7724" y="2368"/>
                    <a:pt x="7761" y="1769"/>
                    <a:pt x="7586" y="1206"/>
                  </a:cubicBezTo>
                  <a:cubicBezTo>
                    <a:pt x="7411" y="644"/>
                    <a:pt x="6961" y="106"/>
                    <a:pt x="6387" y="19"/>
                  </a:cubicBezTo>
                  <a:cubicBezTo>
                    <a:pt x="6314" y="7"/>
                    <a:pt x="6242" y="1"/>
                    <a:pt x="6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4"/>
            <p:cNvSpPr/>
            <p:nvPr/>
          </p:nvSpPr>
          <p:spPr>
            <a:xfrm>
              <a:off x="3156400" y="1599400"/>
              <a:ext cx="93125" cy="120125"/>
            </a:xfrm>
            <a:custGeom>
              <a:avLst/>
              <a:gdLst/>
              <a:ahLst/>
              <a:cxnLst/>
              <a:rect l="l" t="t" r="r" b="b"/>
              <a:pathLst>
                <a:path w="3725" h="4805" extrusionOk="0">
                  <a:moveTo>
                    <a:pt x="1667" y="0"/>
                  </a:moveTo>
                  <a:cubicBezTo>
                    <a:pt x="1222" y="0"/>
                    <a:pt x="780" y="125"/>
                    <a:pt x="363" y="293"/>
                  </a:cubicBezTo>
                  <a:cubicBezTo>
                    <a:pt x="0" y="441"/>
                    <a:pt x="121" y="1051"/>
                    <a:pt x="445" y="1051"/>
                  </a:cubicBezTo>
                  <a:cubicBezTo>
                    <a:pt x="478" y="1051"/>
                    <a:pt x="514" y="1044"/>
                    <a:pt x="551" y="1031"/>
                  </a:cubicBezTo>
                  <a:cubicBezTo>
                    <a:pt x="953" y="869"/>
                    <a:pt x="1234" y="635"/>
                    <a:pt x="1603" y="635"/>
                  </a:cubicBezTo>
                  <a:cubicBezTo>
                    <a:pt x="1692" y="635"/>
                    <a:pt x="1786" y="649"/>
                    <a:pt x="1888" y="681"/>
                  </a:cubicBezTo>
                  <a:cubicBezTo>
                    <a:pt x="2363" y="831"/>
                    <a:pt x="2563" y="918"/>
                    <a:pt x="2775" y="1755"/>
                  </a:cubicBezTo>
                  <a:cubicBezTo>
                    <a:pt x="2900" y="2218"/>
                    <a:pt x="3050" y="3042"/>
                    <a:pt x="2775" y="3430"/>
                  </a:cubicBezTo>
                  <a:cubicBezTo>
                    <a:pt x="2463" y="3880"/>
                    <a:pt x="1875" y="4030"/>
                    <a:pt x="1400" y="4042"/>
                  </a:cubicBezTo>
                  <a:cubicBezTo>
                    <a:pt x="988" y="4042"/>
                    <a:pt x="1001" y="4805"/>
                    <a:pt x="1425" y="4805"/>
                  </a:cubicBezTo>
                  <a:cubicBezTo>
                    <a:pt x="1975" y="4805"/>
                    <a:pt x="2513" y="4617"/>
                    <a:pt x="2938" y="4280"/>
                  </a:cubicBezTo>
                  <a:cubicBezTo>
                    <a:pt x="3375" y="3917"/>
                    <a:pt x="3600" y="3367"/>
                    <a:pt x="3662" y="2755"/>
                  </a:cubicBezTo>
                  <a:cubicBezTo>
                    <a:pt x="3725" y="2180"/>
                    <a:pt x="3637" y="1593"/>
                    <a:pt x="3400" y="1068"/>
                  </a:cubicBezTo>
                  <a:cubicBezTo>
                    <a:pt x="3163" y="581"/>
                    <a:pt x="2738" y="218"/>
                    <a:pt x="2213" y="68"/>
                  </a:cubicBezTo>
                  <a:cubicBezTo>
                    <a:pt x="2031" y="21"/>
                    <a:pt x="1849" y="0"/>
                    <a:pt x="1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4"/>
            <p:cNvSpPr/>
            <p:nvPr/>
          </p:nvSpPr>
          <p:spPr>
            <a:xfrm>
              <a:off x="3129550" y="1561275"/>
              <a:ext cx="23450" cy="21850"/>
            </a:xfrm>
            <a:custGeom>
              <a:avLst/>
              <a:gdLst/>
              <a:ahLst/>
              <a:cxnLst/>
              <a:rect l="l" t="t" r="r" b="b"/>
              <a:pathLst>
                <a:path w="938" h="874" extrusionOk="0">
                  <a:moveTo>
                    <a:pt x="469" y="1"/>
                  </a:moveTo>
                  <a:cubicBezTo>
                    <a:pt x="258" y="1"/>
                    <a:pt x="72" y="154"/>
                    <a:pt x="38" y="369"/>
                  </a:cubicBezTo>
                  <a:cubicBezTo>
                    <a:pt x="0" y="606"/>
                    <a:pt x="163" y="831"/>
                    <a:pt x="400" y="868"/>
                  </a:cubicBezTo>
                  <a:cubicBezTo>
                    <a:pt x="423" y="872"/>
                    <a:pt x="446" y="874"/>
                    <a:pt x="468" y="874"/>
                  </a:cubicBezTo>
                  <a:cubicBezTo>
                    <a:pt x="679" y="874"/>
                    <a:pt x="866" y="721"/>
                    <a:pt x="900" y="506"/>
                  </a:cubicBezTo>
                  <a:cubicBezTo>
                    <a:pt x="937" y="269"/>
                    <a:pt x="775" y="44"/>
                    <a:pt x="538" y="6"/>
                  </a:cubicBezTo>
                  <a:cubicBezTo>
                    <a:pt x="515" y="3"/>
                    <a:pt x="492" y="1"/>
                    <a:pt x="469" y="1"/>
                  </a:cubicBezTo>
                  <a:close/>
                </a:path>
              </a:pathLst>
            </a:custGeom>
            <a:solidFill>
              <a:srgbClr val="262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4"/>
            <p:cNvSpPr/>
            <p:nvPr/>
          </p:nvSpPr>
          <p:spPr>
            <a:xfrm>
              <a:off x="3058300" y="1601400"/>
              <a:ext cx="50025" cy="49400"/>
            </a:xfrm>
            <a:custGeom>
              <a:avLst/>
              <a:gdLst/>
              <a:ahLst/>
              <a:cxnLst/>
              <a:rect l="l" t="t" r="r" b="b"/>
              <a:pathLst>
                <a:path w="2001" h="1976" extrusionOk="0">
                  <a:moveTo>
                    <a:pt x="2000" y="1"/>
                  </a:moveTo>
                  <a:lnTo>
                    <a:pt x="1" y="51"/>
                  </a:lnTo>
                  <a:lnTo>
                    <a:pt x="1388" y="1975"/>
                  </a:lnTo>
                  <a:lnTo>
                    <a:pt x="20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4"/>
            <p:cNvSpPr/>
            <p:nvPr/>
          </p:nvSpPr>
          <p:spPr>
            <a:xfrm>
              <a:off x="3068300" y="1571700"/>
              <a:ext cx="154375" cy="175325"/>
            </a:xfrm>
            <a:custGeom>
              <a:avLst/>
              <a:gdLst/>
              <a:ahLst/>
              <a:cxnLst/>
              <a:rect l="l" t="t" r="r" b="b"/>
              <a:pathLst>
                <a:path w="6175" h="7013" extrusionOk="0">
                  <a:moveTo>
                    <a:pt x="2921" y="1"/>
                  </a:moveTo>
                  <a:cubicBezTo>
                    <a:pt x="2897" y="1"/>
                    <a:pt x="2874" y="1"/>
                    <a:pt x="2850" y="2"/>
                  </a:cubicBezTo>
                  <a:cubicBezTo>
                    <a:pt x="1575" y="27"/>
                    <a:pt x="538" y="1064"/>
                    <a:pt x="413" y="2413"/>
                  </a:cubicBezTo>
                  <a:lnTo>
                    <a:pt x="1" y="7012"/>
                  </a:lnTo>
                  <a:lnTo>
                    <a:pt x="6174" y="6862"/>
                  </a:lnTo>
                  <a:lnTo>
                    <a:pt x="5374" y="2201"/>
                  </a:lnTo>
                  <a:cubicBezTo>
                    <a:pt x="5154" y="927"/>
                    <a:pt x="4116" y="1"/>
                    <a:pt x="29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4"/>
            <p:cNvSpPr/>
            <p:nvPr/>
          </p:nvSpPr>
          <p:spPr>
            <a:xfrm>
              <a:off x="3058725" y="1740125"/>
              <a:ext cx="172300" cy="24700"/>
            </a:xfrm>
            <a:custGeom>
              <a:avLst/>
              <a:gdLst/>
              <a:ahLst/>
              <a:cxnLst/>
              <a:rect l="l" t="t" r="r" b="b"/>
              <a:pathLst>
                <a:path w="6892" h="988" extrusionOk="0">
                  <a:moveTo>
                    <a:pt x="6405" y="0"/>
                  </a:moveTo>
                  <a:cubicBezTo>
                    <a:pt x="6402" y="0"/>
                    <a:pt x="6398" y="0"/>
                    <a:pt x="6395" y="0"/>
                  </a:cubicBezTo>
                  <a:lnTo>
                    <a:pt x="484" y="150"/>
                  </a:lnTo>
                  <a:cubicBezTo>
                    <a:pt x="0" y="163"/>
                    <a:pt x="21" y="988"/>
                    <a:pt x="486" y="988"/>
                  </a:cubicBezTo>
                  <a:cubicBezTo>
                    <a:pt x="489" y="988"/>
                    <a:pt x="493" y="988"/>
                    <a:pt x="496" y="988"/>
                  </a:cubicBezTo>
                  <a:lnTo>
                    <a:pt x="6420" y="838"/>
                  </a:lnTo>
                  <a:cubicBezTo>
                    <a:pt x="6891" y="825"/>
                    <a:pt x="6870" y="0"/>
                    <a:pt x="6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4"/>
            <p:cNvSpPr/>
            <p:nvPr/>
          </p:nvSpPr>
          <p:spPr>
            <a:xfrm>
              <a:off x="3085175" y="1598275"/>
              <a:ext cx="109675" cy="5025"/>
            </a:xfrm>
            <a:custGeom>
              <a:avLst/>
              <a:gdLst/>
              <a:ahLst/>
              <a:cxnLst/>
              <a:rect l="l" t="t" r="r" b="b"/>
              <a:pathLst>
                <a:path w="4387" h="201" extrusionOk="0">
                  <a:moveTo>
                    <a:pt x="4337" y="1"/>
                  </a:moveTo>
                  <a:lnTo>
                    <a:pt x="76" y="101"/>
                  </a:lnTo>
                  <a:cubicBezTo>
                    <a:pt x="1" y="101"/>
                    <a:pt x="1" y="201"/>
                    <a:pt x="76" y="201"/>
                  </a:cubicBezTo>
                  <a:lnTo>
                    <a:pt x="4337" y="101"/>
                  </a:lnTo>
                  <a:cubicBezTo>
                    <a:pt x="4362" y="101"/>
                    <a:pt x="4387" y="76"/>
                    <a:pt x="4387" y="51"/>
                  </a:cubicBezTo>
                  <a:cubicBezTo>
                    <a:pt x="4387" y="26"/>
                    <a:pt x="4362" y="1"/>
                    <a:pt x="4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4"/>
            <p:cNvSpPr/>
            <p:nvPr/>
          </p:nvSpPr>
          <p:spPr>
            <a:xfrm>
              <a:off x="3102350" y="1719825"/>
              <a:ext cx="26900" cy="3125"/>
            </a:xfrm>
            <a:custGeom>
              <a:avLst/>
              <a:gdLst/>
              <a:ahLst/>
              <a:cxnLst/>
              <a:rect l="l" t="t" r="r" b="b"/>
              <a:pathLst>
                <a:path w="1076" h="125" extrusionOk="0">
                  <a:moveTo>
                    <a:pt x="1013" y="0"/>
                  </a:moveTo>
                  <a:lnTo>
                    <a:pt x="76" y="13"/>
                  </a:lnTo>
                  <a:cubicBezTo>
                    <a:pt x="1" y="13"/>
                    <a:pt x="1" y="125"/>
                    <a:pt x="76" y="125"/>
                  </a:cubicBezTo>
                  <a:lnTo>
                    <a:pt x="1026" y="100"/>
                  </a:lnTo>
                  <a:cubicBezTo>
                    <a:pt x="1051" y="100"/>
                    <a:pt x="1076" y="75"/>
                    <a:pt x="1076" y="38"/>
                  </a:cubicBezTo>
                  <a:cubicBezTo>
                    <a:pt x="1063" y="13"/>
                    <a:pt x="1051" y="0"/>
                    <a:pt x="1013"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4"/>
            <p:cNvSpPr/>
            <p:nvPr/>
          </p:nvSpPr>
          <p:spPr>
            <a:xfrm>
              <a:off x="3102350" y="1703250"/>
              <a:ext cx="26275" cy="3150"/>
            </a:xfrm>
            <a:custGeom>
              <a:avLst/>
              <a:gdLst/>
              <a:ahLst/>
              <a:cxnLst/>
              <a:rect l="l" t="t" r="r" b="b"/>
              <a:pathLst>
                <a:path w="1051" h="126" extrusionOk="0">
                  <a:moveTo>
                    <a:pt x="1001" y="1"/>
                  </a:moveTo>
                  <a:lnTo>
                    <a:pt x="51" y="26"/>
                  </a:lnTo>
                  <a:cubicBezTo>
                    <a:pt x="26" y="26"/>
                    <a:pt x="1" y="51"/>
                    <a:pt x="1" y="76"/>
                  </a:cubicBezTo>
                  <a:cubicBezTo>
                    <a:pt x="1" y="113"/>
                    <a:pt x="26" y="126"/>
                    <a:pt x="51" y="126"/>
                  </a:cubicBezTo>
                  <a:lnTo>
                    <a:pt x="63" y="126"/>
                  </a:lnTo>
                  <a:lnTo>
                    <a:pt x="1001" y="101"/>
                  </a:lnTo>
                  <a:cubicBezTo>
                    <a:pt x="1026" y="101"/>
                    <a:pt x="1051" y="88"/>
                    <a:pt x="1051" y="51"/>
                  </a:cubicBezTo>
                  <a:cubicBezTo>
                    <a:pt x="1051" y="26"/>
                    <a:pt x="1026" y="1"/>
                    <a:pt x="1001"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4"/>
            <p:cNvSpPr/>
            <p:nvPr/>
          </p:nvSpPr>
          <p:spPr>
            <a:xfrm>
              <a:off x="3102050" y="1687000"/>
              <a:ext cx="26275" cy="3150"/>
            </a:xfrm>
            <a:custGeom>
              <a:avLst/>
              <a:gdLst/>
              <a:ahLst/>
              <a:cxnLst/>
              <a:rect l="l" t="t" r="r" b="b"/>
              <a:pathLst>
                <a:path w="1051" h="126" extrusionOk="0">
                  <a:moveTo>
                    <a:pt x="1000" y="1"/>
                  </a:moveTo>
                  <a:lnTo>
                    <a:pt x="50" y="26"/>
                  </a:lnTo>
                  <a:cubicBezTo>
                    <a:pt x="25" y="26"/>
                    <a:pt x="0" y="51"/>
                    <a:pt x="0" y="76"/>
                  </a:cubicBezTo>
                  <a:cubicBezTo>
                    <a:pt x="0" y="101"/>
                    <a:pt x="25" y="126"/>
                    <a:pt x="50" y="126"/>
                  </a:cubicBezTo>
                  <a:lnTo>
                    <a:pt x="1000" y="101"/>
                  </a:lnTo>
                  <a:cubicBezTo>
                    <a:pt x="1025" y="101"/>
                    <a:pt x="1050" y="76"/>
                    <a:pt x="1050" y="51"/>
                  </a:cubicBezTo>
                  <a:cubicBezTo>
                    <a:pt x="1050" y="26"/>
                    <a:pt x="1025" y="1"/>
                    <a:pt x="1000"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4"/>
            <p:cNvSpPr/>
            <p:nvPr/>
          </p:nvSpPr>
          <p:spPr>
            <a:xfrm>
              <a:off x="3101725" y="1670775"/>
              <a:ext cx="26275" cy="3150"/>
            </a:xfrm>
            <a:custGeom>
              <a:avLst/>
              <a:gdLst/>
              <a:ahLst/>
              <a:cxnLst/>
              <a:rect l="l" t="t" r="r" b="b"/>
              <a:pathLst>
                <a:path w="1051" h="126" extrusionOk="0">
                  <a:moveTo>
                    <a:pt x="988" y="0"/>
                  </a:moveTo>
                  <a:lnTo>
                    <a:pt x="51" y="25"/>
                  </a:lnTo>
                  <a:cubicBezTo>
                    <a:pt x="26" y="25"/>
                    <a:pt x="1" y="50"/>
                    <a:pt x="1" y="75"/>
                  </a:cubicBezTo>
                  <a:cubicBezTo>
                    <a:pt x="1" y="100"/>
                    <a:pt x="26" y="125"/>
                    <a:pt x="51" y="125"/>
                  </a:cubicBezTo>
                  <a:lnTo>
                    <a:pt x="1001" y="100"/>
                  </a:lnTo>
                  <a:cubicBezTo>
                    <a:pt x="1026" y="100"/>
                    <a:pt x="1051" y="75"/>
                    <a:pt x="1051" y="50"/>
                  </a:cubicBezTo>
                  <a:cubicBezTo>
                    <a:pt x="1051" y="25"/>
                    <a:pt x="1026" y="0"/>
                    <a:pt x="988"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4"/>
            <p:cNvSpPr/>
            <p:nvPr/>
          </p:nvSpPr>
          <p:spPr>
            <a:xfrm>
              <a:off x="2563750" y="1509550"/>
              <a:ext cx="274650" cy="200925"/>
            </a:xfrm>
            <a:custGeom>
              <a:avLst/>
              <a:gdLst/>
              <a:ahLst/>
              <a:cxnLst/>
              <a:rect l="l" t="t" r="r" b="b"/>
              <a:pathLst>
                <a:path w="10986" h="8037" extrusionOk="0">
                  <a:moveTo>
                    <a:pt x="4112" y="1"/>
                  </a:moveTo>
                  <a:lnTo>
                    <a:pt x="4112" y="1"/>
                  </a:lnTo>
                  <a:cubicBezTo>
                    <a:pt x="2887" y="13"/>
                    <a:pt x="1850" y="251"/>
                    <a:pt x="1063" y="1600"/>
                  </a:cubicBezTo>
                  <a:cubicBezTo>
                    <a:pt x="600" y="2388"/>
                    <a:pt x="301" y="3262"/>
                    <a:pt x="1" y="4137"/>
                  </a:cubicBezTo>
                  <a:cubicBezTo>
                    <a:pt x="725" y="4312"/>
                    <a:pt x="1463" y="4412"/>
                    <a:pt x="2213" y="4425"/>
                  </a:cubicBezTo>
                  <a:cubicBezTo>
                    <a:pt x="2150" y="4425"/>
                    <a:pt x="2138" y="6387"/>
                    <a:pt x="2138" y="8036"/>
                  </a:cubicBezTo>
                  <a:lnTo>
                    <a:pt x="8861" y="8036"/>
                  </a:lnTo>
                  <a:cubicBezTo>
                    <a:pt x="8861" y="6387"/>
                    <a:pt x="8836" y="4425"/>
                    <a:pt x="8773" y="4425"/>
                  </a:cubicBezTo>
                  <a:cubicBezTo>
                    <a:pt x="9523" y="4412"/>
                    <a:pt x="10260" y="4312"/>
                    <a:pt x="10985" y="4137"/>
                  </a:cubicBezTo>
                  <a:cubicBezTo>
                    <a:pt x="10685" y="3262"/>
                    <a:pt x="10398" y="2388"/>
                    <a:pt x="9923" y="1600"/>
                  </a:cubicBezTo>
                  <a:cubicBezTo>
                    <a:pt x="9136" y="251"/>
                    <a:pt x="8098" y="13"/>
                    <a:pt x="6886" y="1"/>
                  </a:cubicBezTo>
                  <a:lnTo>
                    <a:pt x="6886" y="1"/>
                  </a:lnTo>
                  <a:cubicBezTo>
                    <a:pt x="6899" y="88"/>
                    <a:pt x="6911" y="188"/>
                    <a:pt x="6911" y="288"/>
                  </a:cubicBezTo>
                  <a:cubicBezTo>
                    <a:pt x="6936" y="1088"/>
                    <a:pt x="6299" y="1763"/>
                    <a:pt x="5499" y="1763"/>
                  </a:cubicBezTo>
                  <a:cubicBezTo>
                    <a:pt x="4687" y="1763"/>
                    <a:pt x="4050" y="1088"/>
                    <a:pt x="4075" y="288"/>
                  </a:cubicBezTo>
                  <a:cubicBezTo>
                    <a:pt x="4075" y="188"/>
                    <a:pt x="4087" y="88"/>
                    <a:pt x="4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4"/>
            <p:cNvSpPr/>
            <p:nvPr/>
          </p:nvSpPr>
          <p:spPr>
            <a:xfrm>
              <a:off x="2616875" y="1576025"/>
              <a:ext cx="13750" cy="46025"/>
            </a:xfrm>
            <a:custGeom>
              <a:avLst/>
              <a:gdLst/>
              <a:ahLst/>
              <a:cxnLst/>
              <a:rect l="l" t="t" r="r" b="b"/>
              <a:pathLst>
                <a:path w="550" h="1841" extrusionOk="0">
                  <a:moveTo>
                    <a:pt x="499" y="0"/>
                  </a:moveTo>
                  <a:cubicBezTo>
                    <a:pt x="479" y="0"/>
                    <a:pt x="460" y="21"/>
                    <a:pt x="450" y="41"/>
                  </a:cubicBezTo>
                  <a:lnTo>
                    <a:pt x="0" y="1778"/>
                  </a:lnTo>
                  <a:cubicBezTo>
                    <a:pt x="0" y="1803"/>
                    <a:pt x="13" y="1828"/>
                    <a:pt x="38" y="1841"/>
                  </a:cubicBezTo>
                  <a:lnTo>
                    <a:pt x="50" y="1841"/>
                  </a:lnTo>
                  <a:cubicBezTo>
                    <a:pt x="75" y="1841"/>
                    <a:pt x="100" y="1828"/>
                    <a:pt x="100" y="1803"/>
                  </a:cubicBezTo>
                  <a:lnTo>
                    <a:pt x="550" y="66"/>
                  </a:lnTo>
                  <a:cubicBezTo>
                    <a:pt x="550" y="41"/>
                    <a:pt x="537" y="4"/>
                    <a:pt x="512" y="4"/>
                  </a:cubicBezTo>
                  <a:cubicBezTo>
                    <a:pt x="508" y="1"/>
                    <a:pt x="503" y="0"/>
                    <a:pt x="4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4"/>
            <p:cNvSpPr/>
            <p:nvPr/>
          </p:nvSpPr>
          <p:spPr>
            <a:xfrm>
              <a:off x="2766500" y="1579650"/>
              <a:ext cx="19400" cy="41475"/>
            </a:xfrm>
            <a:custGeom>
              <a:avLst/>
              <a:gdLst/>
              <a:ahLst/>
              <a:cxnLst/>
              <a:rect l="l" t="t" r="r" b="b"/>
              <a:pathLst>
                <a:path w="776" h="1659" extrusionOk="0">
                  <a:moveTo>
                    <a:pt x="61" y="0"/>
                  </a:moveTo>
                  <a:cubicBezTo>
                    <a:pt x="49" y="0"/>
                    <a:pt x="36" y="3"/>
                    <a:pt x="26" y="9"/>
                  </a:cubicBezTo>
                  <a:cubicBezTo>
                    <a:pt x="1" y="34"/>
                    <a:pt x="1" y="59"/>
                    <a:pt x="13" y="84"/>
                  </a:cubicBezTo>
                  <a:cubicBezTo>
                    <a:pt x="338" y="546"/>
                    <a:pt x="551" y="1071"/>
                    <a:pt x="663" y="1621"/>
                  </a:cubicBezTo>
                  <a:cubicBezTo>
                    <a:pt x="676" y="1646"/>
                    <a:pt x="688" y="1658"/>
                    <a:pt x="713" y="1658"/>
                  </a:cubicBezTo>
                  <a:lnTo>
                    <a:pt x="738" y="1658"/>
                  </a:lnTo>
                  <a:cubicBezTo>
                    <a:pt x="763" y="1646"/>
                    <a:pt x="776" y="1621"/>
                    <a:pt x="776" y="1596"/>
                  </a:cubicBezTo>
                  <a:cubicBezTo>
                    <a:pt x="651" y="1033"/>
                    <a:pt x="426" y="496"/>
                    <a:pt x="101" y="21"/>
                  </a:cubicBezTo>
                  <a:cubicBezTo>
                    <a:pt x="94" y="6"/>
                    <a:pt x="78"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4"/>
            <p:cNvSpPr/>
            <p:nvPr/>
          </p:nvSpPr>
          <p:spPr>
            <a:xfrm>
              <a:off x="2520650" y="1848850"/>
              <a:ext cx="195575" cy="62800"/>
            </a:xfrm>
            <a:custGeom>
              <a:avLst/>
              <a:gdLst/>
              <a:ahLst/>
              <a:cxnLst/>
              <a:rect l="l" t="t" r="r" b="b"/>
              <a:pathLst>
                <a:path w="7823" h="2512" extrusionOk="0">
                  <a:moveTo>
                    <a:pt x="612" y="0"/>
                  </a:moveTo>
                  <a:lnTo>
                    <a:pt x="75" y="1950"/>
                  </a:lnTo>
                  <a:cubicBezTo>
                    <a:pt x="0" y="2225"/>
                    <a:pt x="212" y="2512"/>
                    <a:pt x="500" y="2512"/>
                  </a:cubicBezTo>
                  <a:lnTo>
                    <a:pt x="2462" y="2512"/>
                  </a:lnTo>
                  <a:cubicBezTo>
                    <a:pt x="2462" y="2175"/>
                    <a:pt x="2724" y="1912"/>
                    <a:pt x="3062" y="1912"/>
                  </a:cubicBezTo>
                  <a:lnTo>
                    <a:pt x="4761" y="1912"/>
                  </a:lnTo>
                  <a:cubicBezTo>
                    <a:pt x="5086" y="1912"/>
                    <a:pt x="5361" y="2175"/>
                    <a:pt x="5361" y="2512"/>
                  </a:cubicBezTo>
                  <a:lnTo>
                    <a:pt x="7311" y="2512"/>
                  </a:lnTo>
                  <a:cubicBezTo>
                    <a:pt x="7611" y="2512"/>
                    <a:pt x="7823" y="2225"/>
                    <a:pt x="7748" y="1950"/>
                  </a:cubicBezTo>
                  <a:lnTo>
                    <a:pt x="72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4"/>
            <p:cNvSpPr/>
            <p:nvPr/>
          </p:nvSpPr>
          <p:spPr>
            <a:xfrm>
              <a:off x="2535000" y="1832275"/>
              <a:ext cx="166250" cy="36900"/>
            </a:xfrm>
            <a:custGeom>
              <a:avLst/>
              <a:gdLst/>
              <a:ahLst/>
              <a:cxnLst/>
              <a:rect l="l" t="t" r="r" b="b"/>
              <a:pathLst>
                <a:path w="6650" h="1476" extrusionOk="0">
                  <a:moveTo>
                    <a:pt x="3325" y="1"/>
                  </a:moveTo>
                  <a:cubicBezTo>
                    <a:pt x="1488" y="1"/>
                    <a:pt x="1" y="338"/>
                    <a:pt x="1" y="738"/>
                  </a:cubicBezTo>
                  <a:cubicBezTo>
                    <a:pt x="1" y="1138"/>
                    <a:pt x="1488" y="1475"/>
                    <a:pt x="3325" y="1475"/>
                  </a:cubicBezTo>
                  <a:cubicBezTo>
                    <a:pt x="5162" y="1475"/>
                    <a:pt x="6649" y="1138"/>
                    <a:pt x="6649" y="738"/>
                  </a:cubicBezTo>
                  <a:cubicBezTo>
                    <a:pt x="6649" y="338"/>
                    <a:pt x="5162" y="1"/>
                    <a:pt x="3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4"/>
            <p:cNvSpPr/>
            <p:nvPr/>
          </p:nvSpPr>
          <p:spPr>
            <a:xfrm>
              <a:off x="2591875" y="1755750"/>
              <a:ext cx="128100" cy="26575"/>
            </a:xfrm>
            <a:custGeom>
              <a:avLst/>
              <a:gdLst/>
              <a:ahLst/>
              <a:cxnLst/>
              <a:rect l="l" t="t" r="r" b="b"/>
              <a:pathLst>
                <a:path w="5124" h="1063" extrusionOk="0">
                  <a:moveTo>
                    <a:pt x="0" y="0"/>
                  </a:moveTo>
                  <a:lnTo>
                    <a:pt x="0" y="1062"/>
                  </a:lnTo>
                  <a:lnTo>
                    <a:pt x="5124" y="1062"/>
                  </a:lnTo>
                  <a:lnTo>
                    <a:pt x="51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4"/>
            <p:cNvSpPr/>
            <p:nvPr/>
          </p:nvSpPr>
          <p:spPr>
            <a:xfrm>
              <a:off x="2692475" y="1727100"/>
              <a:ext cx="54700" cy="84025"/>
            </a:xfrm>
            <a:custGeom>
              <a:avLst/>
              <a:gdLst/>
              <a:ahLst/>
              <a:cxnLst/>
              <a:rect l="l" t="t" r="r" b="b"/>
              <a:pathLst>
                <a:path w="2188" h="3361" extrusionOk="0">
                  <a:moveTo>
                    <a:pt x="1089" y="1"/>
                  </a:moveTo>
                  <a:cubicBezTo>
                    <a:pt x="593" y="1"/>
                    <a:pt x="188" y="406"/>
                    <a:pt x="188" y="896"/>
                  </a:cubicBezTo>
                  <a:cubicBezTo>
                    <a:pt x="188" y="1221"/>
                    <a:pt x="363" y="1521"/>
                    <a:pt x="638" y="1683"/>
                  </a:cubicBezTo>
                  <a:cubicBezTo>
                    <a:pt x="200" y="1933"/>
                    <a:pt x="0" y="2546"/>
                    <a:pt x="438" y="3121"/>
                  </a:cubicBezTo>
                  <a:cubicBezTo>
                    <a:pt x="657" y="3288"/>
                    <a:pt x="884" y="3360"/>
                    <a:pt x="1095" y="3360"/>
                  </a:cubicBezTo>
                  <a:cubicBezTo>
                    <a:pt x="1593" y="3360"/>
                    <a:pt x="2000" y="2959"/>
                    <a:pt x="2000" y="2458"/>
                  </a:cubicBezTo>
                  <a:cubicBezTo>
                    <a:pt x="2000" y="2133"/>
                    <a:pt x="1825" y="1846"/>
                    <a:pt x="1550" y="1683"/>
                  </a:cubicBezTo>
                  <a:cubicBezTo>
                    <a:pt x="1987" y="1421"/>
                    <a:pt x="2187" y="809"/>
                    <a:pt x="1750" y="246"/>
                  </a:cubicBezTo>
                  <a:cubicBezTo>
                    <a:pt x="1529" y="75"/>
                    <a:pt x="1301" y="1"/>
                    <a:pt x="10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4"/>
            <p:cNvSpPr/>
            <p:nvPr/>
          </p:nvSpPr>
          <p:spPr>
            <a:xfrm>
              <a:off x="2564375" y="1727100"/>
              <a:ext cx="55000" cy="84025"/>
            </a:xfrm>
            <a:custGeom>
              <a:avLst/>
              <a:gdLst/>
              <a:ahLst/>
              <a:cxnLst/>
              <a:rect l="l" t="t" r="r" b="b"/>
              <a:pathLst>
                <a:path w="2200" h="3361" extrusionOk="0">
                  <a:moveTo>
                    <a:pt x="1102" y="1"/>
                  </a:moveTo>
                  <a:cubicBezTo>
                    <a:pt x="606" y="1"/>
                    <a:pt x="201" y="406"/>
                    <a:pt x="201" y="896"/>
                  </a:cubicBezTo>
                  <a:cubicBezTo>
                    <a:pt x="201" y="1221"/>
                    <a:pt x="363" y="1521"/>
                    <a:pt x="650" y="1683"/>
                  </a:cubicBezTo>
                  <a:cubicBezTo>
                    <a:pt x="213" y="1933"/>
                    <a:pt x="1" y="2546"/>
                    <a:pt x="438" y="3121"/>
                  </a:cubicBezTo>
                  <a:cubicBezTo>
                    <a:pt x="661" y="3288"/>
                    <a:pt x="890" y="3360"/>
                    <a:pt x="1101" y="3360"/>
                  </a:cubicBezTo>
                  <a:cubicBezTo>
                    <a:pt x="1599" y="3360"/>
                    <a:pt x="2000" y="2959"/>
                    <a:pt x="2000" y="2458"/>
                  </a:cubicBezTo>
                  <a:cubicBezTo>
                    <a:pt x="2000" y="2133"/>
                    <a:pt x="1838" y="1846"/>
                    <a:pt x="1550" y="1683"/>
                  </a:cubicBezTo>
                  <a:cubicBezTo>
                    <a:pt x="1988" y="1421"/>
                    <a:pt x="2200" y="809"/>
                    <a:pt x="1763" y="246"/>
                  </a:cubicBezTo>
                  <a:cubicBezTo>
                    <a:pt x="1542" y="75"/>
                    <a:pt x="1314" y="1"/>
                    <a:pt x="1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4"/>
            <p:cNvSpPr/>
            <p:nvPr/>
          </p:nvSpPr>
          <p:spPr>
            <a:xfrm>
              <a:off x="2757143" y="1852025"/>
              <a:ext cx="73750" cy="71975"/>
            </a:xfrm>
            <a:custGeom>
              <a:avLst/>
              <a:gdLst/>
              <a:ahLst/>
              <a:cxnLst/>
              <a:rect l="l" t="t" r="r" b="b"/>
              <a:pathLst>
                <a:path w="2950" h="2879" extrusionOk="0">
                  <a:moveTo>
                    <a:pt x="1232" y="0"/>
                  </a:moveTo>
                  <a:cubicBezTo>
                    <a:pt x="1167" y="0"/>
                    <a:pt x="1100" y="49"/>
                    <a:pt x="1100" y="136"/>
                  </a:cubicBezTo>
                  <a:cubicBezTo>
                    <a:pt x="1100" y="211"/>
                    <a:pt x="1038" y="264"/>
                    <a:pt x="971" y="264"/>
                  </a:cubicBezTo>
                  <a:cubicBezTo>
                    <a:pt x="938" y="264"/>
                    <a:pt x="904" y="252"/>
                    <a:pt x="875" y="223"/>
                  </a:cubicBezTo>
                  <a:cubicBezTo>
                    <a:pt x="849" y="189"/>
                    <a:pt x="813" y="174"/>
                    <a:pt x="778" y="174"/>
                  </a:cubicBezTo>
                  <a:cubicBezTo>
                    <a:pt x="698" y="174"/>
                    <a:pt x="619" y="252"/>
                    <a:pt x="663" y="348"/>
                  </a:cubicBezTo>
                  <a:cubicBezTo>
                    <a:pt x="694" y="440"/>
                    <a:pt x="624" y="524"/>
                    <a:pt x="543" y="524"/>
                  </a:cubicBezTo>
                  <a:cubicBezTo>
                    <a:pt x="525" y="524"/>
                    <a:pt x="506" y="520"/>
                    <a:pt x="488" y="510"/>
                  </a:cubicBezTo>
                  <a:cubicBezTo>
                    <a:pt x="462" y="494"/>
                    <a:pt x="436" y="487"/>
                    <a:pt x="412" y="487"/>
                  </a:cubicBezTo>
                  <a:cubicBezTo>
                    <a:pt x="308" y="487"/>
                    <a:pt x="234" y="619"/>
                    <a:pt x="326" y="710"/>
                  </a:cubicBezTo>
                  <a:cubicBezTo>
                    <a:pt x="409" y="794"/>
                    <a:pt x="344" y="924"/>
                    <a:pt x="240" y="924"/>
                  </a:cubicBezTo>
                  <a:cubicBezTo>
                    <a:pt x="235" y="924"/>
                    <a:pt x="230" y="923"/>
                    <a:pt x="226" y="923"/>
                  </a:cubicBezTo>
                  <a:cubicBezTo>
                    <a:pt x="221" y="922"/>
                    <a:pt x="217" y="922"/>
                    <a:pt x="212" y="922"/>
                  </a:cubicBezTo>
                  <a:cubicBezTo>
                    <a:pt x="73" y="922"/>
                    <a:pt x="29" y="1112"/>
                    <a:pt x="151" y="1173"/>
                  </a:cubicBezTo>
                  <a:cubicBezTo>
                    <a:pt x="263" y="1223"/>
                    <a:pt x="251" y="1373"/>
                    <a:pt x="126" y="1410"/>
                  </a:cubicBezTo>
                  <a:cubicBezTo>
                    <a:pt x="1" y="1448"/>
                    <a:pt x="13" y="1648"/>
                    <a:pt x="151" y="1660"/>
                  </a:cubicBezTo>
                  <a:cubicBezTo>
                    <a:pt x="276" y="1673"/>
                    <a:pt x="313" y="1823"/>
                    <a:pt x="226" y="1898"/>
                  </a:cubicBezTo>
                  <a:cubicBezTo>
                    <a:pt x="112" y="1966"/>
                    <a:pt x="174" y="2127"/>
                    <a:pt x="300" y="2127"/>
                  </a:cubicBezTo>
                  <a:cubicBezTo>
                    <a:pt x="312" y="2127"/>
                    <a:pt x="325" y="2126"/>
                    <a:pt x="338" y="2123"/>
                  </a:cubicBezTo>
                  <a:cubicBezTo>
                    <a:pt x="352" y="2118"/>
                    <a:pt x="366" y="2116"/>
                    <a:pt x="379" y="2116"/>
                  </a:cubicBezTo>
                  <a:cubicBezTo>
                    <a:pt x="470" y="2116"/>
                    <a:pt x="530" y="2222"/>
                    <a:pt x="476" y="2310"/>
                  </a:cubicBezTo>
                  <a:cubicBezTo>
                    <a:pt x="417" y="2407"/>
                    <a:pt x="495" y="2513"/>
                    <a:pt x="586" y="2513"/>
                  </a:cubicBezTo>
                  <a:cubicBezTo>
                    <a:pt x="612" y="2513"/>
                    <a:pt x="638" y="2504"/>
                    <a:pt x="663" y="2485"/>
                  </a:cubicBezTo>
                  <a:cubicBezTo>
                    <a:pt x="689" y="2465"/>
                    <a:pt x="717" y="2457"/>
                    <a:pt x="743" y="2457"/>
                  </a:cubicBezTo>
                  <a:cubicBezTo>
                    <a:pt x="819" y="2457"/>
                    <a:pt x="885" y="2527"/>
                    <a:pt x="875" y="2610"/>
                  </a:cubicBezTo>
                  <a:cubicBezTo>
                    <a:pt x="859" y="2698"/>
                    <a:pt x="926" y="2761"/>
                    <a:pt x="999" y="2761"/>
                  </a:cubicBezTo>
                  <a:cubicBezTo>
                    <a:pt x="1040" y="2761"/>
                    <a:pt x="1082" y="2742"/>
                    <a:pt x="1113" y="2697"/>
                  </a:cubicBezTo>
                  <a:cubicBezTo>
                    <a:pt x="1134" y="2656"/>
                    <a:pt x="1174" y="2636"/>
                    <a:pt x="1215" y="2636"/>
                  </a:cubicBezTo>
                  <a:cubicBezTo>
                    <a:pt x="1272" y="2636"/>
                    <a:pt x="1331" y="2675"/>
                    <a:pt x="1338" y="2747"/>
                  </a:cubicBezTo>
                  <a:cubicBezTo>
                    <a:pt x="1338" y="2835"/>
                    <a:pt x="1403" y="2879"/>
                    <a:pt x="1469" y="2879"/>
                  </a:cubicBezTo>
                  <a:cubicBezTo>
                    <a:pt x="1535" y="2879"/>
                    <a:pt x="1600" y="2835"/>
                    <a:pt x="1600" y="2747"/>
                  </a:cubicBezTo>
                  <a:cubicBezTo>
                    <a:pt x="1615" y="2680"/>
                    <a:pt x="1675" y="2639"/>
                    <a:pt x="1734" y="2639"/>
                  </a:cubicBezTo>
                  <a:cubicBezTo>
                    <a:pt x="1774" y="2639"/>
                    <a:pt x="1813" y="2657"/>
                    <a:pt x="1838" y="2697"/>
                  </a:cubicBezTo>
                  <a:cubicBezTo>
                    <a:pt x="1864" y="2742"/>
                    <a:pt x="1905" y="2761"/>
                    <a:pt x="1946" y="2761"/>
                  </a:cubicBezTo>
                  <a:cubicBezTo>
                    <a:pt x="2019" y="2761"/>
                    <a:pt x="2091" y="2698"/>
                    <a:pt x="2075" y="2610"/>
                  </a:cubicBezTo>
                  <a:cubicBezTo>
                    <a:pt x="2057" y="2527"/>
                    <a:pt x="2127" y="2457"/>
                    <a:pt x="2206" y="2457"/>
                  </a:cubicBezTo>
                  <a:cubicBezTo>
                    <a:pt x="2233" y="2457"/>
                    <a:pt x="2262" y="2465"/>
                    <a:pt x="2288" y="2485"/>
                  </a:cubicBezTo>
                  <a:cubicBezTo>
                    <a:pt x="2312" y="2504"/>
                    <a:pt x="2338" y="2513"/>
                    <a:pt x="2363" y="2513"/>
                  </a:cubicBezTo>
                  <a:cubicBezTo>
                    <a:pt x="2451" y="2513"/>
                    <a:pt x="2524" y="2407"/>
                    <a:pt x="2475" y="2310"/>
                  </a:cubicBezTo>
                  <a:cubicBezTo>
                    <a:pt x="2420" y="2222"/>
                    <a:pt x="2481" y="2116"/>
                    <a:pt x="2572" y="2116"/>
                  </a:cubicBezTo>
                  <a:cubicBezTo>
                    <a:pt x="2585" y="2116"/>
                    <a:pt x="2599" y="2118"/>
                    <a:pt x="2613" y="2123"/>
                  </a:cubicBezTo>
                  <a:cubicBezTo>
                    <a:pt x="2626" y="2126"/>
                    <a:pt x="2638" y="2128"/>
                    <a:pt x="2650" y="2128"/>
                  </a:cubicBezTo>
                  <a:cubicBezTo>
                    <a:pt x="2765" y="2128"/>
                    <a:pt x="2827" y="1977"/>
                    <a:pt x="2725" y="1898"/>
                  </a:cubicBezTo>
                  <a:cubicBezTo>
                    <a:pt x="2638" y="1823"/>
                    <a:pt x="2675" y="1673"/>
                    <a:pt x="2800" y="1660"/>
                  </a:cubicBezTo>
                  <a:cubicBezTo>
                    <a:pt x="2937" y="1648"/>
                    <a:pt x="2950" y="1448"/>
                    <a:pt x="2812" y="1410"/>
                  </a:cubicBezTo>
                  <a:cubicBezTo>
                    <a:pt x="2700" y="1373"/>
                    <a:pt x="2688" y="1223"/>
                    <a:pt x="2800" y="1173"/>
                  </a:cubicBezTo>
                  <a:cubicBezTo>
                    <a:pt x="2921" y="1112"/>
                    <a:pt x="2866" y="922"/>
                    <a:pt x="2737" y="922"/>
                  </a:cubicBezTo>
                  <a:cubicBezTo>
                    <a:pt x="2733" y="922"/>
                    <a:pt x="2729" y="922"/>
                    <a:pt x="2725" y="923"/>
                  </a:cubicBezTo>
                  <a:cubicBezTo>
                    <a:pt x="2720" y="923"/>
                    <a:pt x="2715" y="924"/>
                    <a:pt x="2711" y="924"/>
                  </a:cubicBezTo>
                  <a:cubicBezTo>
                    <a:pt x="2606" y="924"/>
                    <a:pt x="2541" y="794"/>
                    <a:pt x="2613" y="710"/>
                  </a:cubicBezTo>
                  <a:cubicBezTo>
                    <a:pt x="2704" y="619"/>
                    <a:pt x="2631" y="487"/>
                    <a:pt x="2533" y="487"/>
                  </a:cubicBezTo>
                  <a:cubicBezTo>
                    <a:pt x="2510" y="487"/>
                    <a:pt x="2486" y="494"/>
                    <a:pt x="2463" y="510"/>
                  </a:cubicBezTo>
                  <a:cubicBezTo>
                    <a:pt x="2444" y="520"/>
                    <a:pt x="2426" y="524"/>
                    <a:pt x="2408" y="524"/>
                  </a:cubicBezTo>
                  <a:cubicBezTo>
                    <a:pt x="2327" y="524"/>
                    <a:pt x="2257" y="440"/>
                    <a:pt x="2288" y="348"/>
                  </a:cubicBezTo>
                  <a:cubicBezTo>
                    <a:pt x="2322" y="252"/>
                    <a:pt x="2248" y="174"/>
                    <a:pt x="2166" y="174"/>
                  </a:cubicBezTo>
                  <a:cubicBezTo>
                    <a:pt x="2130" y="174"/>
                    <a:pt x="2093" y="189"/>
                    <a:pt x="2063" y="223"/>
                  </a:cubicBezTo>
                  <a:cubicBezTo>
                    <a:pt x="2038" y="252"/>
                    <a:pt x="2006" y="264"/>
                    <a:pt x="1973" y="264"/>
                  </a:cubicBezTo>
                  <a:cubicBezTo>
                    <a:pt x="1906" y="264"/>
                    <a:pt x="1838" y="211"/>
                    <a:pt x="1838" y="136"/>
                  </a:cubicBezTo>
                  <a:cubicBezTo>
                    <a:pt x="1838" y="49"/>
                    <a:pt x="1776" y="0"/>
                    <a:pt x="1711" y="0"/>
                  </a:cubicBezTo>
                  <a:cubicBezTo>
                    <a:pt x="1664" y="0"/>
                    <a:pt x="1614" y="27"/>
                    <a:pt x="1588" y="86"/>
                  </a:cubicBezTo>
                  <a:cubicBezTo>
                    <a:pt x="1569" y="142"/>
                    <a:pt x="1519" y="170"/>
                    <a:pt x="1469" y="170"/>
                  </a:cubicBezTo>
                  <a:cubicBezTo>
                    <a:pt x="1419" y="170"/>
                    <a:pt x="1369" y="142"/>
                    <a:pt x="1350" y="86"/>
                  </a:cubicBezTo>
                  <a:cubicBezTo>
                    <a:pt x="1329" y="27"/>
                    <a:pt x="1281" y="0"/>
                    <a:pt x="12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4"/>
            <p:cNvSpPr/>
            <p:nvPr/>
          </p:nvSpPr>
          <p:spPr>
            <a:xfrm>
              <a:off x="3122050" y="1784150"/>
              <a:ext cx="252775" cy="183125"/>
            </a:xfrm>
            <a:custGeom>
              <a:avLst/>
              <a:gdLst/>
              <a:ahLst/>
              <a:cxnLst/>
              <a:rect l="l" t="t" r="r" b="b"/>
              <a:pathLst>
                <a:path w="10111" h="7325" extrusionOk="0">
                  <a:moveTo>
                    <a:pt x="6626" y="1"/>
                  </a:moveTo>
                  <a:cubicBezTo>
                    <a:pt x="6604" y="1"/>
                    <a:pt x="6583" y="1"/>
                    <a:pt x="6561" y="1"/>
                  </a:cubicBezTo>
                  <a:cubicBezTo>
                    <a:pt x="5611" y="39"/>
                    <a:pt x="4724" y="439"/>
                    <a:pt x="4049" y="1101"/>
                  </a:cubicBezTo>
                  <a:cubicBezTo>
                    <a:pt x="3908" y="1234"/>
                    <a:pt x="3727" y="1307"/>
                    <a:pt x="3545" y="1307"/>
                  </a:cubicBezTo>
                  <a:cubicBezTo>
                    <a:pt x="3453" y="1307"/>
                    <a:pt x="3362" y="1288"/>
                    <a:pt x="3274" y="1251"/>
                  </a:cubicBezTo>
                  <a:cubicBezTo>
                    <a:pt x="2949" y="1114"/>
                    <a:pt x="2600" y="1039"/>
                    <a:pt x="2250" y="1039"/>
                  </a:cubicBezTo>
                  <a:cubicBezTo>
                    <a:pt x="813" y="1076"/>
                    <a:pt x="0" y="2313"/>
                    <a:pt x="25" y="3763"/>
                  </a:cubicBezTo>
                  <a:cubicBezTo>
                    <a:pt x="50" y="5198"/>
                    <a:pt x="895" y="6387"/>
                    <a:pt x="2306" y="6387"/>
                  </a:cubicBezTo>
                  <a:cubicBezTo>
                    <a:pt x="2320" y="6387"/>
                    <a:pt x="2335" y="6387"/>
                    <a:pt x="2350" y="6387"/>
                  </a:cubicBezTo>
                  <a:cubicBezTo>
                    <a:pt x="2687" y="6375"/>
                    <a:pt x="3024" y="6300"/>
                    <a:pt x="3324" y="6162"/>
                  </a:cubicBezTo>
                  <a:cubicBezTo>
                    <a:pt x="3421" y="6116"/>
                    <a:pt x="3524" y="6094"/>
                    <a:pt x="3626" y="6094"/>
                  </a:cubicBezTo>
                  <a:cubicBezTo>
                    <a:pt x="3802" y="6094"/>
                    <a:pt x="3977" y="6161"/>
                    <a:pt x="4112" y="6287"/>
                  </a:cubicBezTo>
                  <a:cubicBezTo>
                    <a:pt x="4811" y="6949"/>
                    <a:pt x="5736" y="7324"/>
                    <a:pt x="6698" y="7324"/>
                  </a:cubicBezTo>
                  <a:cubicBezTo>
                    <a:pt x="8660" y="7287"/>
                    <a:pt x="10110" y="5562"/>
                    <a:pt x="10073" y="3600"/>
                  </a:cubicBezTo>
                  <a:cubicBezTo>
                    <a:pt x="10036" y="1660"/>
                    <a:pt x="8556" y="1"/>
                    <a:pt x="66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4"/>
            <p:cNvSpPr/>
            <p:nvPr/>
          </p:nvSpPr>
          <p:spPr>
            <a:xfrm>
              <a:off x="2939900" y="1860400"/>
              <a:ext cx="252450" cy="35325"/>
            </a:xfrm>
            <a:custGeom>
              <a:avLst/>
              <a:gdLst/>
              <a:ahLst/>
              <a:cxnLst/>
              <a:rect l="l" t="t" r="r" b="b"/>
              <a:pathLst>
                <a:path w="10098" h="1413" extrusionOk="0">
                  <a:moveTo>
                    <a:pt x="10073" y="1"/>
                  </a:moveTo>
                  <a:lnTo>
                    <a:pt x="1" y="338"/>
                  </a:lnTo>
                  <a:lnTo>
                    <a:pt x="26" y="1413"/>
                  </a:lnTo>
                  <a:lnTo>
                    <a:pt x="10098" y="1363"/>
                  </a:lnTo>
                  <a:lnTo>
                    <a:pt x="100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4"/>
            <p:cNvSpPr/>
            <p:nvPr/>
          </p:nvSpPr>
          <p:spPr>
            <a:xfrm>
              <a:off x="3307625" y="1841650"/>
              <a:ext cx="13150" cy="66900"/>
            </a:xfrm>
            <a:custGeom>
              <a:avLst/>
              <a:gdLst/>
              <a:ahLst/>
              <a:cxnLst/>
              <a:rect l="l" t="t" r="r" b="b"/>
              <a:pathLst>
                <a:path w="526" h="2676" extrusionOk="0">
                  <a:moveTo>
                    <a:pt x="238" y="1"/>
                  </a:moveTo>
                  <a:cubicBezTo>
                    <a:pt x="113" y="1"/>
                    <a:pt x="0" y="113"/>
                    <a:pt x="0" y="251"/>
                  </a:cubicBezTo>
                  <a:lnTo>
                    <a:pt x="50" y="2450"/>
                  </a:lnTo>
                  <a:cubicBezTo>
                    <a:pt x="50" y="2569"/>
                    <a:pt x="152" y="2676"/>
                    <a:pt x="269" y="2676"/>
                  </a:cubicBezTo>
                  <a:cubicBezTo>
                    <a:pt x="275" y="2676"/>
                    <a:pt x="281" y="2676"/>
                    <a:pt x="288" y="2675"/>
                  </a:cubicBezTo>
                  <a:cubicBezTo>
                    <a:pt x="425" y="2675"/>
                    <a:pt x="525" y="2575"/>
                    <a:pt x="525" y="2438"/>
                  </a:cubicBezTo>
                  <a:lnTo>
                    <a:pt x="475" y="238"/>
                  </a:lnTo>
                  <a:cubicBezTo>
                    <a:pt x="475" y="101"/>
                    <a:pt x="363" y="1"/>
                    <a:pt x="2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4"/>
            <p:cNvSpPr/>
            <p:nvPr/>
          </p:nvSpPr>
          <p:spPr>
            <a:xfrm>
              <a:off x="3173575" y="1845750"/>
              <a:ext cx="73675" cy="62475"/>
            </a:xfrm>
            <a:custGeom>
              <a:avLst/>
              <a:gdLst/>
              <a:ahLst/>
              <a:cxnLst/>
              <a:rect l="l" t="t" r="r" b="b"/>
              <a:pathLst>
                <a:path w="2947" h="2499" extrusionOk="0">
                  <a:moveTo>
                    <a:pt x="1283" y="1"/>
                  </a:moveTo>
                  <a:cubicBezTo>
                    <a:pt x="628" y="1"/>
                    <a:pt x="1" y="518"/>
                    <a:pt x="26" y="1286"/>
                  </a:cubicBezTo>
                  <a:cubicBezTo>
                    <a:pt x="26" y="1954"/>
                    <a:pt x="564" y="2499"/>
                    <a:pt x="1228" y="2499"/>
                  </a:cubicBezTo>
                  <a:cubicBezTo>
                    <a:pt x="1236" y="2499"/>
                    <a:pt x="1243" y="2499"/>
                    <a:pt x="1251" y="2498"/>
                  </a:cubicBezTo>
                  <a:cubicBezTo>
                    <a:pt x="1256" y="2499"/>
                    <a:pt x="1261" y="2499"/>
                    <a:pt x="1266" y="2499"/>
                  </a:cubicBezTo>
                  <a:cubicBezTo>
                    <a:pt x="2381" y="2499"/>
                    <a:pt x="2947" y="1145"/>
                    <a:pt x="2151" y="362"/>
                  </a:cubicBezTo>
                  <a:cubicBezTo>
                    <a:pt x="1897" y="112"/>
                    <a:pt x="1587" y="1"/>
                    <a:pt x="12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4"/>
            <p:cNvSpPr/>
            <p:nvPr/>
          </p:nvSpPr>
          <p:spPr>
            <a:xfrm>
              <a:off x="3179950" y="1852575"/>
              <a:ext cx="58025" cy="49400"/>
            </a:xfrm>
            <a:custGeom>
              <a:avLst/>
              <a:gdLst/>
              <a:ahLst/>
              <a:cxnLst/>
              <a:rect l="l" t="t" r="r" b="b"/>
              <a:pathLst>
                <a:path w="2321" h="1976" extrusionOk="0">
                  <a:moveTo>
                    <a:pt x="1005" y="1"/>
                  </a:moveTo>
                  <a:cubicBezTo>
                    <a:pt x="490" y="1"/>
                    <a:pt x="0" y="405"/>
                    <a:pt x="9" y="1001"/>
                  </a:cubicBezTo>
                  <a:cubicBezTo>
                    <a:pt x="21" y="1551"/>
                    <a:pt x="458" y="1976"/>
                    <a:pt x="996" y="1976"/>
                  </a:cubicBezTo>
                  <a:cubicBezTo>
                    <a:pt x="1883" y="1976"/>
                    <a:pt x="2321" y="901"/>
                    <a:pt x="1696" y="289"/>
                  </a:cubicBezTo>
                  <a:cubicBezTo>
                    <a:pt x="1492" y="89"/>
                    <a:pt x="1246" y="1"/>
                    <a:pt x="1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4"/>
            <p:cNvSpPr/>
            <p:nvPr/>
          </p:nvSpPr>
          <p:spPr>
            <a:xfrm>
              <a:off x="2871800" y="1864775"/>
              <a:ext cx="80925" cy="35325"/>
            </a:xfrm>
            <a:custGeom>
              <a:avLst/>
              <a:gdLst/>
              <a:ahLst/>
              <a:cxnLst/>
              <a:rect l="l" t="t" r="r" b="b"/>
              <a:pathLst>
                <a:path w="3237" h="1413" extrusionOk="0">
                  <a:moveTo>
                    <a:pt x="2487" y="313"/>
                  </a:moveTo>
                  <a:lnTo>
                    <a:pt x="2487" y="463"/>
                  </a:lnTo>
                  <a:lnTo>
                    <a:pt x="463" y="500"/>
                  </a:lnTo>
                  <a:lnTo>
                    <a:pt x="463" y="350"/>
                  </a:lnTo>
                  <a:lnTo>
                    <a:pt x="2487" y="313"/>
                  </a:lnTo>
                  <a:close/>
                  <a:moveTo>
                    <a:pt x="2500" y="925"/>
                  </a:moveTo>
                  <a:lnTo>
                    <a:pt x="2500" y="1088"/>
                  </a:lnTo>
                  <a:lnTo>
                    <a:pt x="463" y="1113"/>
                  </a:lnTo>
                  <a:lnTo>
                    <a:pt x="463" y="963"/>
                  </a:lnTo>
                  <a:lnTo>
                    <a:pt x="2500" y="925"/>
                  </a:lnTo>
                  <a:close/>
                  <a:moveTo>
                    <a:pt x="650" y="0"/>
                  </a:moveTo>
                  <a:cubicBezTo>
                    <a:pt x="475" y="0"/>
                    <a:pt x="300" y="75"/>
                    <a:pt x="188" y="200"/>
                  </a:cubicBezTo>
                  <a:cubicBezTo>
                    <a:pt x="75" y="325"/>
                    <a:pt x="0" y="488"/>
                    <a:pt x="13" y="650"/>
                  </a:cubicBezTo>
                  <a:lnTo>
                    <a:pt x="13" y="788"/>
                  </a:lnTo>
                  <a:cubicBezTo>
                    <a:pt x="13" y="950"/>
                    <a:pt x="88" y="1113"/>
                    <a:pt x="200" y="1238"/>
                  </a:cubicBezTo>
                  <a:cubicBezTo>
                    <a:pt x="325" y="1350"/>
                    <a:pt x="500" y="1413"/>
                    <a:pt x="675" y="1413"/>
                  </a:cubicBezTo>
                  <a:lnTo>
                    <a:pt x="2825" y="1313"/>
                  </a:lnTo>
                  <a:lnTo>
                    <a:pt x="3087" y="1075"/>
                  </a:lnTo>
                  <a:cubicBezTo>
                    <a:pt x="3187" y="988"/>
                    <a:pt x="3237" y="863"/>
                    <a:pt x="3237" y="738"/>
                  </a:cubicBezTo>
                  <a:lnTo>
                    <a:pt x="3237" y="575"/>
                  </a:lnTo>
                  <a:cubicBezTo>
                    <a:pt x="3225" y="450"/>
                    <a:pt x="3175" y="325"/>
                    <a:pt x="3075" y="250"/>
                  </a:cubicBezTo>
                  <a:lnTo>
                    <a:pt x="2812" y="13"/>
                  </a:lnTo>
                  <a:lnTo>
                    <a:pt x="6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4"/>
            <p:cNvSpPr/>
            <p:nvPr/>
          </p:nvSpPr>
          <p:spPr>
            <a:xfrm>
              <a:off x="3293550" y="1509475"/>
              <a:ext cx="174675" cy="159425"/>
            </a:xfrm>
            <a:custGeom>
              <a:avLst/>
              <a:gdLst/>
              <a:ahLst/>
              <a:cxnLst/>
              <a:rect l="l" t="t" r="r" b="b"/>
              <a:pathLst>
                <a:path w="6987" h="6377" extrusionOk="0">
                  <a:moveTo>
                    <a:pt x="3488" y="0"/>
                  </a:moveTo>
                  <a:cubicBezTo>
                    <a:pt x="2032" y="0"/>
                    <a:pt x="712" y="1013"/>
                    <a:pt x="388" y="2491"/>
                  </a:cubicBezTo>
                  <a:cubicBezTo>
                    <a:pt x="1" y="4215"/>
                    <a:pt x="1088" y="5915"/>
                    <a:pt x="2813" y="6302"/>
                  </a:cubicBezTo>
                  <a:cubicBezTo>
                    <a:pt x="3043" y="6352"/>
                    <a:pt x="3272" y="6377"/>
                    <a:pt x="3499" y="6377"/>
                  </a:cubicBezTo>
                  <a:cubicBezTo>
                    <a:pt x="4958" y="6377"/>
                    <a:pt x="6276" y="5371"/>
                    <a:pt x="6612" y="3878"/>
                  </a:cubicBezTo>
                  <a:cubicBezTo>
                    <a:pt x="6987" y="2153"/>
                    <a:pt x="5912" y="454"/>
                    <a:pt x="4187" y="79"/>
                  </a:cubicBezTo>
                  <a:cubicBezTo>
                    <a:pt x="3953" y="26"/>
                    <a:pt x="3719" y="0"/>
                    <a:pt x="34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4"/>
            <p:cNvSpPr/>
            <p:nvPr/>
          </p:nvSpPr>
          <p:spPr>
            <a:xfrm>
              <a:off x="3339475" y="1552450"/>
              <a:ext cx="83775" cy="73350"/>
            </a:xfrm>
            <a:custGeom>
              <a:avLst/>
              <a:gdLst/>
              <a:ahLst/>
              <a:cxnLst/>
              <a:rect l="l" t="t" r="r" b="b"/>
              <a:pathLst>
                <a:path w="3351" h="2934" extrusionOk="0">
                  <a:moveTo>
                    <a:pt x="1674" y="207"/>
                  </a:moveTo>
                  <a:cubicBezTo>
                    <a:pt x="2167" y="207"/>
                    <a:pt x="2632" y="498"/>
                    <a:pt x="2838" y="984"/>
                  </a:cubicBezTo>
                  <a:cubicBezTo>
                    <a:pt x="3113" y="1621"/>
                    <a:pt x="2800" y="2371"/>
                    <a:pt x="2163" y="2634"/>
                  </a:cubicBezTo>
                  <a:cubicBezTo>
                    <a:pt x="1999" y="2703"/>
                    <a:pt x="1830" y="2736"/>
                    <a:pt x="1665" y="2736"/>
                  </a:cubicBezTo>
                  <a:cubicBezTo>
                    <a:pt x="1171" y="2736"/>
                    <a:pt x="707" y="2445"/>
                    <a:pt x="501" y="1959"/>
                  </a:cubicBezTo>
                  <a:cubicBezTo>
                    <a:pt x="238" y="1321"/>
                    <a:pt x="538" y="584"/>
                    <a:pt x="1176" y="309"/>
                  </a:cubicBezTo>
                  <a:cubicBezTo>
                    <a:pt x="1339" y="240"/>
                    <a:pt x="1508" y="207"/>
                    <a:pt x="1674" y="207"/>
                  </a:cubicBezTo>
                  <a:close/>
                  <a:moveTo>
                    <a:pt x="1683" y="0"/>
                  </a:moveTo>
                  <a:cubicBezTo>
                    <a:pt x="1489" y="0"/>
                    <a:pt x="1291" y="39"/>
                    <a:pt x="1101" y="122"/>
                  </a:cubicBezTo>
                  <a:cubicBezTo>
                    <a:pt x="351" y="434"/>
                    <a:pt x="1" y="1296"/>
                    <a:pt x="313" y="2034"/>
                  </a:cubicBezTo>
                  <a:cubicBezTo>
                    <a:pt x="538" y="2584"/>
                    <a:pt x="1076" y="2934"/>
                    <a:pt x="1663" y="2934"/>
                  </a:cubicBezTo>
                  <a:cubicBezTo>
                    <a:pt x="1863" y="2934"/>
                    <a:pt x="2050" y="2896"/>
                    <a:pt x="2238" y="2821"/>
                  </a:cubicBezTo>
                  <a:cubicBezTo>
                    <a:pt x="2988" y="2521"/>
                    <a:pt x="3350" y="1646"/>
                    <a:pt x="3038" y="897"/>
                  </a:cubicBezTo>
                  <a:cubicBezTo>
                    <a:pt x="2795" y="337"/>
                    <a:pt x="2254" y="0"/>
                    <a:pt x="1683" y="0"/>
                  </a:cubicBezTo>
                  <a:close/>
                </a:path>
              </a:pathLst>
            </a:custGeom>
            <a:solidFill>
              <a:srgbClr val="262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4"/>
            <p:cNvSpPr/>
            <p:nvPr/>
          </p:nvSpPr>
          <p:spPr>
            <a:xfrm>
              <a:off x="3278250" y="1539075"/>
              <a:ext cx="180925" cy="159675"/>
            </a:xfrm>
            <a:custGeom>
              <a:avLst/>
              <a:gdLst/>
              <a:ahLst/>
              <a:cxnLst/>
              <a:rect l="l" t="t" r="r" b="b"/>
              <a:pathLst>
                <a:path w="7237" h="6387" extrusionOk="0">
                  <a:moveTo>
                    <a:pt x="3620" y="1"/>
                  </a:moveTo>
                  <a:cubicBezTo>
                    <a:pt x="2371" y="1"/>
                    <a:pt x="1185" y="743"/>
                    <a:pt x="675" y="1969"/>
                  </a:cubicBezTo>
                  <a:cubicBezTo>
                    <a:pt x="1" y="3593"/>
                    <a:pt x="775" y="5468"/>
                    <a:pt x="2400" y="6143"/>
                  </a:cubicBezTo>
                  <a:cubicBezTo>
                    <a:pt x="2798" y="6308"/>
                    <a:pt x="3211" y="6387"/>
                    <a:pt x="3617" y="6387"/>
                  </a:cubicBezTo>
                  <a:cubicBezTo>
                    <a:pt x="4866" y="6387"/>
                    <a:pt x="6052" y="5644"/>
                    <a:pt x="6561" y="4418"/>
                  </a:cubicBezTo>
                  <a:cubicBezTo>
                    <a:pt x="7236" y="2781"/>
                    <a:pt x="6461" y="919"/>
                    <a:pt x="4837" y="244"/>
                  </a:cubicBezTo>
                  <a:cubicBezTo>
                    <a:pt x="4438" y="79"/>
                    <a:pt x="4026" y="1"/>
                    <a:pt x="3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4"/>
            <p:cNvSpPr/>
            <p:nvPr/>
          </p:nvSpPr>
          <p:spPr>
            <a:xfrm>
              <a:off x="3330425" y="1581925"/>
              <a:ext cx="79375" cy="73875"/>
            </a:xfrm>
            <a:custGeom>
              <a:avLst/>
              <a:gdLst/>
              <a:ahLst/>
              <a:cxnLst/>
              <a:rect l="l" t="t" r="r" b="b"/>
              <a:pathLst>
                <a:path w="3175" h="2955" extrusionOk="0">
                  <a:moveTo>
                    <a:pt x="1544" y="217"/>
                  </a:moveTo>
                  <a:cubicBezTo>
                    <a:pt x="2054" y="220"/>
                    <a:pt x="2513" y="532"/>
                    <a:pt x="2712" y="1005"/>
                  </a:cubicBezTo>
                  <a:cubicBezTo>
                    <a:pt x="2975" y="1642"/>
                    <a:pt x="2675" y="2392"/>
                    <a:pt x="2038" y="2654"/>
                  </a:cubicBezTo>
                  <a:cubicBezTo>
                    <a:pt x="1877" y="2722"/>
                    <a:pt x="1710" y="2754"/>
                    <a:pt x="1547" y="2754"/>
                  </a:cubicBezTo>
                  <a:cubicBezTo>
                    <a:pt x="1051" y="2754"/>
                    <a:pt x="582" y="2459"/>
                    <a:pt x="375" y="1979"/>
                  </a:cubicBezTo>
                  <a:cubicBezTo>
                    <a:pt x="26" y="1144"/>
                    <a:pt x="635" y="222"/>
                    <a:pt x="1544" y="217"/>
                  </a:cubicBezTo>
                  <a:close/>
                  <a:moveTo>
                    <a:pt x="1541" y="1"/>
                  </a:moveTo>
                  <a:cubicBezTo>
                    <a:pt x="1445" y="1"/>
                    <a:pt x="1348" y="10"/>
                    <a:pt x="1250" y="30"/>
                  </a:cubicBezTo>
                  <a:cubicBezTo>
                    <a:pt x="500" y="192"/>
                    <a:pt x="1" y="880"/>
                    <a:pt x="76" y="1630"/>
                  </a:cubicBezTo>
                  <a:cubicBezTo>
                    <a:pt x="151" y="2379"/>
                    <a:pt x="788" y="2954"/>
                    <a:pt x="1550" y="2954"/>
                  </a:cubicBezTo>
                  <a:cubicBezTo>
                    <a:pt x="1738" y="2954"/>
                    <a:pt x="1938" y="2917"/>
                    <a:pt x="2112" y="2842"/>
                  </a:cubicBezTo>
                  <a:cubicBezTo>
                    <a:pt x="2812" y="2542"/>
                    <a:pt x="3175" y="1767"/>
                    <a:pt x="2950" y="1042"/>
                  </a:cubicBezTo>
                  <a:cubicBezTo>
                    <a:pt x="2755" y="413"/>
                    <a:pt x="2173" y="1"/>
                    <a:pt x="1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4"/>
            <p:cNvSpPr/>
            <p:nvPr/>
          </p:nvSpPr>
          <p:spPr>
            <a:xfrm>
              <a:off x="3446950" y="1739800"/>
              <a:ext cx="210300" cy="110000"/>
            </a:xfrm>
            <a:custGeom>
              <a:avLst/>
              <a:gdLst/>
              <a:ahLst/>
              <a:cxnLst/>
              <a:rect l="l" t="t" r="r" b="b"/>
              <a:pathLst>
                <a:path w="8412" h="4400" extrusionOk="0">
                  <a:moveTo>
                    <a:pt x="138" y="1"/>
                  </a:moveTo>
                  <a:cubicBezTo>
                    <a:pt x="63" y="1"/>
                    <a:pt x="13" y="51"/>
                    <a:pt x="1" y="126"/>
                  </a:cubicBezTo>
                  <a:lnTo>
                    <a:pt x="1" y="1875"/>
                  </a:lnTo>
                  <a:cubicBezTo>
                    <a:pt x="13" y="2055"/>
                    <a:pt x="163" y="2201"/>
                    <a:pt x="341" y="2201"/>
                  </a:cubicBezTo>
                  <a:cubicBezTo>
                    <a:pt x="349" y="2201"/>
                    <a:pt x="356" y="2201"/>
                    <a:pt x="363" y="2200"/>
                  </a:cubicBezTo>
                  <a:lnTo>
                    <a:pt x="738" y="2200"/>
                  </a:lnTo>
                  <a:cubicBezTo>
                    <a:pt x="1900" y="2200"/>
                    <a:pt x="2888" y="2863"/>
                    <a:pt x="3262" y="3800"/>
                  </a:cubicBezTo>
                  <a:cubicBezTo>
                    <a:pt x="3412" y="4162"/>
                    <a:pt x="3762" y="4400"/>
                    <a:pt x="4162" y="4400"/>
                  </a:cubicBezTo>
                  <a:lnTo>
                    <a:pt x="4250" y="4400"/>
                  </a:lnTo>
                  <a:cubicBezTo>
                    <a:pt x="4637" y="4400"/>
                    <a:pt x="5000" y="4162"/>
                    <a:pt x="5149" y="3800"/>
                  </a:cubicBezTo>
                  <a:cubicBezTo>
                    <a:pt x="5524" y="2863"/>
                    <a:pt x="6512" y="2200"/>
                    <a:pt x="7674" y="2200"/>
                  </a:cubicBezTo>
                  <a:lnTo>
                    <a:pt x="8049" y="2200"/>
                  </a:lnTo>
                  <a:cubicBezTo>
                    <a:pt x="8056" y="2201"/>
                    <a:pt x="8063" y="2201"/>
                    <a:pt x="8071" y="2201"/>
                  </a:cubicBezTo>
                  <a:cubicBezTo>
                    <a:pt x="8249" y="2201"/>
                    <a:pt x="8399" y="2055"/>
                    <a:pt x="8411" y="1875"/>
                  </a:cubicBezTo>
                  <a:lnTo>
                    <a:pt x="8411" y="126"/>
                  </a:lnTo>
                  <a:cubicBezTo>
                    <a:pt x="8411" y="51"/>
                    <a:pt x="8349" y="1"/>
                    <a:pt x="8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4"/>
            <p:cNvSpPr/>
            <p:nvPr/>
          </p:nvSpPr>
          <p:spPr>
            <a:xfrm>
              <a:off x="3490700" y="1739800"/>
              <a:ext cx="37200" cy="64700"/>
            </a:xfrm>
            <a:custGeom>
              <a:avLst/>
              <a:gdLst/>
              <a:ahLst/>
              <a:cxnLst/>
              <a:rect l="l" t="t" r="r" b="b"/>
              <a:pathLst>
                <a:path w="1488" h="2588" extrusionOk="0">
                  <a:moveTo>
                    <a:pt x="1325" y="1"/>
                  </a:moveTo>
                  <a:cubicBezTo>
                    <a:pt x="1387" y="1488"/>
                    <a:pt x="488" y="2288"/>
                    <a:pt x="0" y="2500"/>
                  </a:cubicBezTo>
                  <a:lnTo>
                    <a:pt x="38" y="2588"/>
                  </a:lnTo>
                  <a:cubicBezTo>
                    <a:pt x="750" y="2275"/>
                    <a:pt x="1487" y="1338"/>
                    <a:pt x="1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4"/>
            <p:cNvSpPr/>
            <p:nvPr/>
          </p:nvSpPr>
          <p:spPr>
            <a:xfrm>
              <a:off x="3574725" y="1739800"/>
              <a:ext cx="36900" cy="64700"/>
            </a:xfrm>
            <a:custGeom>
              <a:avLst/>
              <a:gdLst/>
              <a:ahLst/>
              <a:cxnLst/>
              <a:rect l="l" t="t" r="r" b="b"/>
              <a:pathLst>
                <a:path w="1476" h="2588" extrusionOk="0">
                  <a:moveTo>
                    <a:pt x="51" y="1"/>
                  </a:moveTo>
                  <a:cubicBezTo>
                    <a:pt x="1" y="1338"/>
                    <a:pt x="726" y="2275"/>
                    <a:pt x="1438" y="2588"/>
                  </a:cubicBezTo>
                  <a:lnTo>
                    <a:pt x="1476" y="2500"/>
                  </a:lnTo>
                  <a:cubicBezTo>
                    <a:pt x="988" y="2288"/>
                    <a:pt x="88" y="1488"/>
                    <a:pt x="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4"/>
            <p:cNvSpPr/>
            <p:nvPr/>
          </p:nvSpPr>
          <p:spPr>
            <a:xfrm>
              <a:off x="3394475" y="1767300"/>
              <a:ext cx="210275" cy="109700"/>
            </a:xfrm>
            <a:custGeom>
              <a:avLst/>
              <a:gdLst/>
              <a:ahLst/>
              <a:cxnLst/>
              <a:rect l="l" t="t" r="r" b="b"/>
              <a:pathLst>
                <a:path w="8411" h="4388" extrusionOk="0">
                  <a:moveTo>
                    <a:pt x="138" y="1"/>
                  </a:moveTo>
                  <a:cubicBezTo>
                    <a:pt x="63" y="1"/>
                    <a:pt x="0" y="50"/>
                    <a:pt x="0" y="125"/>
                  </a:cubicBezTo>
                  <a:lnTo>
                    <a:pt x="0" y="1875"/>
                  </a:lnTo>
                  <a:cubicBezTo>
                    <a:pt x="13" y="2062"/>
                    <a:pt x="175" y="2200"/>
                    <a:pt x="363" y="2200"/>
                  </a:cubicBezTo>
                  <a:lnTo>
                    <a:pt x="738" y="2200"/>
                  </a:lnTo>
                  <a:cubicBezTo>
                    <a:pt x="1900" y="2200"/>
                    <a:pt x="2887" y="2862"/>
                    <a:pt x="3262" y="3799"/>
                  </a:cubicBezTo>
                  <a:cubicBezTo>
                    <a:pt x="3408" y="4153"/>
                    <a:pt x="3744" y="4387"/>
                    <a:pt x="4132" y="4387"/>
                  </a:cubicBezTo>
                  <a:cubicBezTo>
                    <a:pt x="4142" y="4387"/>
                    <a:pt x="4152" y="4387"/>
                    <a:pt x="4162" y="4387"/>
                  </a:cubicBezTo>
                  <a:lnTo>
                    <a:pt x="4249" y="4387"/>
                  </a:lnTo>
                  <a:cubicBezTo>
                    <a:pt x="4259" y="4387"/>
                    <a:pt x="4269" y="4387"/>
                    <a:pt x="4279" y="4387"/>
                  </a:cubicBezTo>
                  <a:cubicBezTo>
                    <a:pt x="4667" y="4387"/>
                    <a:pt x="5003" y="4153"/>
                    <a:pt x="5149" y="3799"/>
                  </a:cubicBezTo>
                  <a:cubicBezTo>
                    <a:pt x="5524" y="2862"/>
                    <a:pt x="6511" y="2200"/>
                    <a:pt x="7673" y="2200"/>
                  </a:cubicBezTo>
                  <a:lnTo>
                    <a:pt x="8048" y="2200"/>
                  </a:lnTo>
                  <a:cubicBezTo>
                    <a:pt x="8236" y="2200"/>
                    <a:pt x="8398" y="2062"/>
                    <a:pt x="8411" y="1875"/>
                  </a:cubicBezTo>
                  <a:lnTo>
                    <a:pt x="8411" y="125"/>
                  </a:lnTo>
                  <a:cubicBezTo>
                    <a:pt x="8411" y="50"/>
                    <a:pt x="8348" y="1"/>
                    <a:pt x="8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4"/>
            <p:cNvSpPr/>
            <p:nvPr/>
          </p:nvSpPr>
          <p:spPr>
            <a:xfrm>
              <a:off x="3438200" y="1767300"/>
              <a:ext cx="36900" cy="64700"/>
            </a:xfrm>
            <a:custGeom>
              <a:avLst/>
              <a:gdLst/>
              <a:ahLst/>
              <a:cxnLst/>
              <a:rect l="l" t="t" r="r" b="b"/>
              <a:pathLst>
                <a:path w="1476" h="2588" extrusionOk="0">
                  <a:moveTo>
                    <a:pt x="1313" y="1"/>
                  </a:moveTo>
                  <a:cubicBezTo>
                    <a:pt x="1388" y="1488"/>
                    <a:pt x="488" y="2275"/>
                    <a:pt x="1" y="2500"/>
                  </a:cubicBezTo>
                  <a:lnTo>
                    <a:pt x="38" y="2587"/>
                  </a:lnTo>
                  <a:cubicBezTo>
                    <a:pt x="738" y="2275"/>
                    <a:pt x="1476" y="1338"/>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4"/>
            <p:cNvSpPr/>
            <p:nvPr/>
          </p:nvSpPr>
          <p:spPr>
            <a:xfrm>
              <a:off x="3521950" y="1767000"/>
              <a:ext cx="37200" cy="65000"/>
            </a:xfrm>
            <a:custGeom>
              <a:avLst/>
              <a:gdLst/>
              <a:ahLst/>
              <a:cxnLst/>
              <a:rect l="l" t="t" r="r" b="b"/>
              <a:pathLst>
                <a:path w="1488" h="2600" extrusionOk="0">
                  <a:moveTo>
                    <a:pt x="63" y="0"/>
                  </a:moveTo>
                  <a:cubicBezTo>
                    <a:pt x="0" y="1350"/>
                    <a:pt x="737" y="2287"/>
                    <a:pt x="1450" y="2599"/>
                  </a:cubicBezTo>
                  <a:lnTo>
                    <a:pt x="1487" y="2499"/>
                  </a:lnTo>
                  <a:cubicBezTo>
                    <a:pt x="1000" y="2287"/>
                    <a:pt x="100" y="1487"/>
                    <a:pt x="1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4"/>
            <p:cNvSpPr/>
            <p:nvPr/>
          </p:nvSpPr>
          <p:spPr>
            <a:xfrm>
              <a:off x="2834625" y="1629825"/>
              <a:ext cx="168100" cy="175000"/>
            </a:xfrm>
            <a:custGeom>
              <a:avLst/>
              <a:gdLst/>
              <a:ahLst/>
              <a:cxnLst/>
              <a:rect l="l" t="t" r="r" b="b"/>
              <a:pathLst>
                <a:path w="6724" h="7000" extrusionOk="0">
                  <a:moveTo>
                    <a:pt x="3557" y="1"/>
                  </a:moveTo>
                  <a:cubicBezTo>
                    <a:pt x="2129" y="1"/>
                    <a:pt x="790" y="1172"/>
                    <a:pt x="425" y="2850"/>
                  </a:cubicBezTo>
                  <a:cubicBezTo>
                    <a:pt x="0" y="4750"/>
                    <a:pt x="987" y="6587"/>
                    <a:pt x="2612" y="6937"/>
                  </a:cubicBezTo>
                  <a:cubicBezTo>
                    <a:pt x="2801" y="6979"/>
                    <a:pt x="2991" y="6999"/>
                    <a:pt x="3179" y="6999"/>
                  </a:cubicBezTo>
                  <a:cubicBezTo>
                    <a:pt x="4604" y="6999"/>
                    <a:pt x="5936" y="5828"/>
                    <a:pt x="6311" y="4150"/>
                  </a:cubicBezTo>
                  <a:cubicBezTo>
                    <a:pt x="6723" y="2250"/>
                    <a:pt x="5749" y="413"/>
                    <a:pt x="4124" y="63"/>
                  </a:cubicBezTo>
                  <a:cubicBezTo>
                    <a:pt x="3935" y="21"/>
                    <a:pt x="3745" y="1"/>
                    <a:pt x="35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4"/>
            <p:cNvSpPr/>
            <p:nvPr/>
          </p:nvSpPr>
          <p:spPr>
            <a:xfrm>
              <a:off x="2914600" y="1526525"/>
              <a:ext cx="54300" cy="167700"/>
            </a:xfrm>
            <a:custGeom>
              <a:avLst/>
              <a:gdLst/>
              <a:ahLst/>
              <a:cxnLst/>
              <a:rect l="l" t="t" r="r" b="b"/>
              <a:pathLst>
                <a:path w="2172" h="6708" extrusionOk="0">
                  <a:moveTo>
                    <a:pt x="1739" y="1"/>
                  </a:moveTo>
                  <a:cubicBezTo>
                    <a:pt x="1585" y="1"/>
                    <a:pt x="1430" y="84"/>
                    <a:pt x="1363" y="272"/>
                  </a:cubicBezTo>
                  <a:lnTo>
                    <a:pt x="50" y="6220"/>
                  </a:lnTo>
                  <a:cubicBezTo>
                    <a:pt x="0" y="6445"/>
                    <a:pt x="138" y="6657"/>
                    <a:pt x="363" y="6707"/>
                  </a:cubicBezTo>
                  <a:lnTo>
                    <a:pt x="450" y="6707"/>
                  </a:lnTo>
                  <a:cubicBezTo>
                    <a:pt x="638" y="6707"/>
                    <a:pt x="788" y="6582"/>
                    <a:pt x="838" y="6395"/>
                  </a:cubicBezTo>
                  <a:lnTo>
                    <a:pt x="2150" y="434"/>
                  </a:lnTo>
                  <a:cubicBezTo>
                    <a:pt x="2172" y="164"/>
                    <a:pt x="1955" y="1"/>
                    <a:pt x="1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4"/>
            <p:cNvSpPr/>
            <p:nvPr/>
          </p:nvSpPr>
          <p:spPr>
            <a:xfrm>
              <a:off x="3055800" y="1414275"/>
              <a:ext cx="23475" cy="67500"/>
            </a:xfrm>
            <a:custGeom>
              <a:avLst/>
              <a:gdLst/>
              <a:ahLst/>
              <a:cxnLst/>
              <a:rect l="l" t="t" r="r" b="b"/>
              <a:pathLst>
                <a:path w="939" h="2700" extrusionOk="0">
                  <a:moveTo>
                    <a:pt x="938" y="0"/>
                  </a:moveTo>
                  <a:lnTo>
                    <a:pt x="1" y="700"/>
                  </a:lnTo>
                  <a:lnTo>
                    <a:pt x="1" y="2700"/>
                  </a:lnTo>
                  <a:lnTo>
                    <a:pt x="938" y="2700"/>
                  </a:lnTo>
                  <a:lnTo>
                    <a:pt x="9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4"/>
            <p:cNvSpPr/>
            <p:nvPr/>
          </p:nvSpPr>
          <p:spPr>
            <a:xfrm>
              <a:off x="3044875" y="1463000"/>
              <a:ext cx="45325" cy="76250"/>
            </a:xfrm>
            <a:custGeom>
              <a:avLst/>
              <a:gdLst/>
              <a:ahLst/>
              <a:cxnLst/>
              <a:rect l="l" t="t" r="r" b="b"/>
              <a:pathLst>
                <a:path w="1813" h="3050" extrusionOk="0">
                  <a:moveTo>
                    <a:pt x="1" y="1"/>
                  </a:moveTo>
                  <a:lnTo>
                    <a:pt x="1" y="3050"/>
                  </a:lnTo>
                  <a:lnTo>
                    <a:pt x="1813" y="3050"/>
                  </a:lnTo>
                  <a:lnTo>
                    <a:pt x="1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4"/>
            <p:cNvSpPr/>
            <p:nvPr/>
          </p:nvSpPr>
          <p:spPr>
            <a:xfrm>
              <a:off x="2962700" y="1979750"/>
              <a:ext cx="201850" cy="115600"/>
            </a:xfrm>
            <a:custGeom>
              <a:avLst/>
              <a:gdLst/>
              <a:ahLst/>
              <a:cxnLst/>
              <a:rect l="l" t="t" r="r" b="b"/>
              <a:pathLst>
                <a:path w="8074" h="4624" extrusionOk="0">
                  <a:moveTo>
                    <a:pt x="1" y="0"/>
                  </a:moveTo>
                  <a:lnTo>
                    <a:pt x="1" y="100"/>
                  </a:lnTo>
                  <a:lnTo>
                    <a:pt x="1688" y="100"/>
                  </a:lnTo>
                  <a:cubicBezTo>
                    <a:pt x="1763" y="100"/>
                    <a:pt x="1825" y="150"/>
                    <a:pt x="1850" y="225"/>
                  </a:cubicBezTo>
                  <a:lnTo>
                    <a:pt x="3000" y="4437"/>
                  </a:lnTo>
                  <a:cubicBezTo>
                    <a:pt x="3025" y="4524"/>
                    <a:pt x="3113" y="4599"/>
                    <a:pt x="3213" y="4599"/>
                  </a:cubicBezTo>
                  <a:lnTo>
                    <a:pt x="7162" y="4624"/>
                  </a:lnTo>
                  <a:cubicBezTo>
                    <a:pt x="7274" y="4624"/>
                    <a:pt x="7361" y="4549"/>
                    <a:pt x="7386" y="4449"/>
                  </a:cubicBezTo>
                  <a:lnTo>
                    <a:pt x="8061" y="1612"/>
                  </a:lnTo>
                  <a:cubicBezTo>
                    <a:pt x="8074" y="1550"/>
                    <a:pt x="8061" y="1487"/>
                    <a:pt x="8024" y="1450"/>
                  </a:cubicBezTo>
                  <a:cubicBezTo>
                    <a:pt x="7986" y="1400"/>
                    <a:pt x="7924" y="1375"/>
                    <a:pt x="7861" y="1375"/>
                  </a:cubicBezTo>
                  <a:lnTo>
                    <a:pt x="2925" y="1375"/>
                  </a:lnTo>
                  <a:lnTo>
                    <a:pt x="2925" y="1475"/>
                  </a:lnTo>
                  <a:lnTo>
                    <a:pt x="7861" y="1475"/>
                  </a:lnTo>
                  <a:cubicBezTo>
                    <a:pt x="7886" y="1475"/>
                    <a:pt x="7911" y="1487"/>
                    <a:pt x="7936" y="1512"/>
                  </a:cubicBezTo>
                  <a:cubicBezTo>
                    <a:pt x="7949" y="1525"/>
                    <a:pt x="7961" y="1562"/>
                    <a:pt x="7949" y="1587"/>
                  </a:cubicBezTo>
                  <a:lnTo>
                    <a:pt x="7274" y="4437"/>
                  </a:lnTo>
                  <a:cubicBezTo>
                    <a:pt x="7261" y="4487"/>
                    <a:pt x="7212" y="4524"/>
                    <a:pt x="7162" y="4524"/>
                  </a:cubicBezTo>
                  <a:lnTo>
                    <a:pt x="3200" y="4499"/>
                  </a:lnTo>
                  <a:cubicBezTo>
                    <a:pt x="3150" y="4499"/>
                    <a:pt x="3100" y="4462"/>
                    <a:pt x="3088" y="4412"/>
                  </a:cubicBezTo>
                  <a:lnTo>
                    <a:pt x="1950" y="200"/>
                  </a:lnTo>
                  <a:cubicBezTo>
                    <a:pt x="1913" y="75"/>
                    <a:pt x="1813" y="0"/>
                    <a:pt x="16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4"/>
            <p:cNvSpPr/>
            <p:nvPr/>
          </p:nvSpPr>
          <p:spPr>
            <a:xfrm>
              <a:off x="3044575" y="2043800"/>
              <a:ext cx="93425" cy="2500"/>
            </a:xfrm>
            <a:custGeom>
              <a:avLst/>
              <a:gdLst/>
              <a:ahLst/>
              <a:cxnLst/>
              <a:rect l="l" t="t" r="r" b="b"/>
              <a:pathLst>
                <a:path w="3737" h="100" extrusionOk="0">
                  <a:moveTo>
                    <a:pt x="0" y="0"/>
                  </a:moveTo>
                  <a:lnTo>
                    <a:pt x="0" y="100"/>
                  </a:lnTo>
                  <a:lnTo>
                    <a:pt x="3737" y="100"/>
                  </a:lnTo>
                  <a:lnTo>
                    <a:pt x="37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4"/>
            <p:cNvSpPr/>
            <p:nvPr/>
          </p:nvSpPr>
          <p:spPr>
            <a:xfrm>
              <a:off x="3044575" y="2063150"/>
              <a:ext cx="93425" cy="2525"/>
            </a:xfrm>
            <a:custGeom>
              <a:avLst/>
              <a:gdLst/>
              <a:ahLst/>
              <a:cxnLst/>
              <a:rect l="l" t="t" r="r" b="b"/>
              <a:pathLst>
                <a:path w="3737" h="101" extrusionOk="0">
                  <a:moveTo>
                    <a:pt x="0" y="1"/>
                  </a:moveTo>
                  <a:lnTo>
                    <a:pt x="0" y="101"/>
                  </a:lnTo>
                  <a:lnTo>
                    <a:pt x="3737" y="101"/>
                  </a:lnTo>
                  <a:lnTo>
                    <a:pt x="37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4"/>
            <p:cNvSpPr/>
            <p:nvPr/>
          </p:nvSpPr>
          <p:spPr>
            <a:xfrm>
              <a:off x="3054875" y="2094075"/>
              <a:ext cx="21575" cy="18575"/>
            </a:xfrm>
            <a:custGeom>
              <a:avLst/>
              <a:gdLst/>
              <a:ahLst/>
              <a:cxnLst/>
              <a:rect l="l" t="t" r="r" b="b"/>
              <a:pathLst>
                <a:path w="863" h="743" extrusionOk="0">
                  <a:moveTo>
                    <a:pt x="500" y="1"/>
                  </a:moveTo>
                  <a:cubicBezTo>
                    <a:pt x="163" y="1"/>
                    <a:pt x="0" y="401"/>
                    <a:pt x="225" y="638"/>
                  </a:cubicBezTo>
                  <a:cubicBezTo>
                    <a:pt x="301" y="710"/>
                    <a:pt x="393" y="742"/>
                    <a:pt x="483" y="742"/>
                  </a:cubicBezTo>
                  <a:cubicBezTo>
                    <a:pt x="677" y="742"/>
                    <a:pt x="863" y="593"/>
                    <a:pt x="863" y="363"/>
                  </a:cubicBezTo>
                  <a:cubicBezTo>
                    <a:pt x="863" y="163"/>
                    <a:pt x="700"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4"/>
            <p:cNvSpPr/>
            <p:nvPr/>
          </p:nvSpPr>
          <p:spPr>
            <a:xfrm>
              <a:off x="3113925" y="2094075"/>
              <a:ext cx="21900" cy="18475"/>
            </a:xfrm>
            <a:custGeom>
              <a:avLst/>
              <a:gdLst/>
              <a:ahLst/>
              <a:cxnLst/>
              <a:rect l="l" t="t" r="r" b="b"/>
              <a:pathLst>
                <a:path w="876" h="739" extrusionOk="0">
                  <a:moveTo>
                    <a:pt x="500" y="1"/>
                  </a:moveTo>
                  <a:cubicBezTo>
                    <a:pt x="175" y="1"/>
                    <a:pt x="0" y="401"/>
                    <a:pt x="238" y="626"/>
                  </a:cubicBezTo>
                  <a:cubicBezTo>
                    <a:pt x="315" y="703"/>
                    <a:pt x="410" y="738"/>
                    <a:pt x="503" y="738"/>
                  </a:cubicBezTo>
                  <a:cubicBezTo>
                    <a:pt x="694" y="738"/>
                    <a:pt x="875" y="590"/>
                    <a:pt x="875" y="363"/>
                  </a:cubicBezTo>
                  <a:cubicBezTo>
                    <a:pt x="875" y="163"/>
                    <a:pt x="713"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4"/>
            <p:cNvSpPr/>
            <p:nvPr/>
          </p:nvSpPr>
          <p:spPr>
            <a:xfrm>
              <a:off x="3417900" y="2623300"/>
              <a:ext cx="47825" cy="44400"/>
            </a:xfrm>
            <a:custGeom>
              <a:avLst/>
              <a:gdLst/>
              <a:ahLst/>
              <a:cxnLst/>
              <a:rect l="l" t="t" r="r" b="b"/>
              <a:pathLst>
                <a:path w="1913" h="1776" extrusionOk="0">
                  <a:moveTo>
                    <a:pt x="957" y="0"/>
                  </a:moveTo>
                  <a:cubicBezTo>
                    <a:pt x="674" y="0"/>
                    <a:pt x="393" y="73"/>
                    <a:pt x="138" y="214"/>
                  </a:cubicBezTo>
                  <a:lnTo>
                    <a:pt x="263" y="426"/>
                  </a:lnTo>
                  <a:cubicBezTo>
                    <a:pt x="478" y="310"/>
                    <a:pt x="712" y="245"/>
                    <a:pt x="951" y="245"/>
                  </a:cubicBezTo>
                  <a:cubicBezTo>
                    <a:pt x="1046" y="245"/>
                    <a:pt x="1142" y="255"/>
                    <a:pt x="1238" y="276"/>
                  </a:cubicBezTo>
                  <a:cubicBezTo>
                    <a:pt x="1388" y="314"/>
                    <a:pt x="1525" y="414"/>
                    <a:pt x="1600" y="564"/>
                  </a:cubicBezTo>
                  <a:cubicBezTo>
                    <a:pt x="1675" y="714"/>
                    <a:pt x="1675" y="889"/>
                    <a:pt x="1600" y="1026"/>
                  </a:cubicBezTo>
                  <a:cubicBezTo>
                    <a:pt x="1417" y="1393"/>
                    <a:pt x="890" y="1536"/>
                    <a:pt x="430" y="1536"/>
                  </a:cubicBezTo>
                  <a:cubicBezTo>
                    <a:pt x="294" y="1536"/>
                    <a:pt x="164" y="1524"/>
                    <a:pt x="51" y="1501"/>
                  </a:cubicBezTo>
                  <a:lnTo>
                    <a:pt x="1" y="1738"/>
                  </a:lnTo>
                  <a:cubicBezTo>
                    <a:pt x="138" y="1763"/>
                    <a:pt x="288" y="1776"/>
                    <a:pt x="438" y="1776"/>
                  </a:cubicBezTo>
                  <a:cubicBezTo>
                    <a:pt x="963" y="1776"/>
                    <a:pt x="1588" y="1601"/>
                    <a:pt x="1813" y="1126"/>
                  </a:cubicBezTo>
                  <a:cubicBezTo>
                    <a:pt x="1913" y="914"/>
                    <a:pt x="1913" y="664"/>
                    <a:pt x="1813" y="451"/>
                  </a:cubicBezTo>
                  <a:cubicBezTo>
                    <a:pt x="1713" y="251"/>
                    <a:pt x="1525" y="101"/>
                    <a:pt x="1313" y="39"/>
                  </a:cubicBezTo>
                  <a:cubicBezTo>
                    <a:pt x="1195" y="13"/>
                    <a:pt x="1076" y="0"/>
                    <a:pt x="9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4"/>
            <p:cNvSpPr/>
            <p:nvPr/>
          </p:nvSpPr>
          <p:spPr>
            <a:xfrm>
              <a:off x="3339475" y="2613000"/>
              <a:ext cx="99375" cy="77525"/>
            </a:xfrm>
            <a:custGeom>
              <a:avLst/>
              <a:gdLst/>
              <a:ahLst/>
              <a:cxnLst/>
              <a:rect l="l" t="t" r="r" b="b"/>
              <a:pathLst>
                <a:path w="3975" h="3101" extrusionOk="0">
                  <a:moveTo>
                    <a:pt x="1" y="1"/>
                  </a:moveTo>
                  <a:lnTo>
                    <a:pt x="1" y="1113"/>
                  </a:lnTo>
                  <a:cubicBezTo>
                    <a:pt x="1" y="2213"/>
                    <a:pt x="888" y="3100"/>
                    <a:pt x="1988" y="3100"/>
                  </a:cubicBezTo>
                  <a:cubicBezTo>
                    <a:pt x="3088" y="3100"/>
                    <a:pt x="3975" y="2213"/>
                    <a:pt x="3975" y="1126"/>
                  </a:cubicBezTo>
                  <a:lnTo>
                    <a:pt x="3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8" name="Google Shape;2778;p74"/>
          <p:cNvGrpSpPr/>
          <p:nvPr/>
        </p:nvGrpSpPr>
        <p:grpSpPr>
          <a:xfrm>
            <a:off x="3240489" y="3225433"/>
            <a:ext cx="2581942" cy="1256335"/>
            <a:chOff x="3446952" y="3457647"/>
            <a:chExt cx="2104615" cy="1024074"/>
          </a:xfrm>
        </p:grpSpPr>
        <p:sp>
          <p:nvSpPr>
            <p:cNvPr id="2779" name="Google Shape;2779;p74"/>
            <p:cNvSpPr/>
            <p:nvPr/>
          </p:nvSpPr>
          <p:spPr>
            <a:xfrm>
              <a:off x="4068006" y="3581704"/>
              <a:ext cx="85523" cy="169691"/>
            </a:xfrm>
            <a:custGeom>
              <a:avLst/>
              <a:gdLst/>
              <a:ahLst/>
              <a:cxnLst/>
              <a:rect l="l" t="t" r="r" b="b"/>
              <a:pathLst>
                <a:path w="2337" h="4637" extrusionOk="0">
                  <a:moveTo>
                    <a:pt x="1787" y="0"/>
                  </a:moveTo>
                  <a:lnTo>
                    <a:pt x="0" y="4412"/>
                  </a:lnTo>
                  <a:lnTo>
                    <a:pt x="562" y="4637"/>
                  </a:lnTo>
                  <a:lnTo>
                    <a:pt x="2337" y="225"/>
                  </a:lnTo>
                  <a:lnTo>
                    <a:pt x="17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4"/>
            <p:cNvSpPr/>
            <p:nvPr/>
          </p:nvSpPr>
          <p:spPr>
            <a:xfrm>
              <a:off x="3966455" y="3699686"/>
              <a:ext cx="155529" cy="147807"/>
            </a:xfrm>
            <a:custGeom>
              <a:avLst/>
              <a:gdLst/>
              <a:ahLst/>
              <a:cxnLst/>
              <a:rect l="l" t="t" r="r" b="b"/>
              <a:pathLst>
                <a:path w="4250" h="4039" extrusionOk="0">
                  <a:moveTo>
                    <a:pt x="2850" y="1950"/>
                  </a:moveTo>
                  <a:cubicBezTo>
                    <a:pt x="2875" y="2350"/>
                    <a:pt x="2950" y="2737"/>
                    <a:pt x="3062" y="3100"/>
                  </a:cubicBezTo>
                  <a:lnTo>
                    <a:pt x="1875" y="2625"/>
                  </a:lnTo>
                  <a:cubicBezTo>
                    <a:pt x="2238" y="2462"/>
                    <a:pt x="2563" y="2225"/>
                    <a:pt x="2850" y="1950"/>
                  </a:cubicBezTo>
                  <a:close/>
                  <a:moveTo>
                    <a:pt x="3512" y="1"/>
                  </a:moveTo>
                  <a:lnTo>
                    <a:pt x="2887" y="950"/>
                  </a:lnTo>
                  <a:cubicBezTo>
                    <a:pt x="2463" y="1650"/>
                    <a:pt x="1763" y="2138"/>
                    <a:pt x="950" y="2300"/>
                  </a:cubicBezTo>
                  <a:lnTo>
                    <a:pt x="1" y="2512"/>
                  </a:lnTo>
                  <a:lnTo>
                    <a:pt x="2313" y="3450"/>
                  </a:lnTo>
                  <a:lnTo>
                    <a:pt x="3287" y="3850"/>
                  </a:lnTo>
                  <a:lnTo>
                    <a:pt x="3612" y="3975"/>
                  </a:lnTo>
                  <a:cubicBezTo>
                    <a:pt x="3687" y="4012"/>
                    <a:pt x="3775" y="4037"/>
                    <a:pt x="3862" y="4037"/>
                  </a:cubicBezTo>
                  <a:cubicBezTo>
                    <a:pt x="3872" y="4038"/>
                    <a:pt x="3881" y="4039"/>
                    <a:pt x="3891" y="4039"/>
                  </a:cubicBezTo>
                  <a:cubicBezTo>
                    <a:pt x="3991" y="4039"/>
                    <a:pt x="4078" y="3978"/>
                    <a:pt x="4112" y="3887"/>
                  </a:cubicBezTo>
                  <a:lnTo>
                    <a:pt x="4250" y="3650"/>
                  </a:lnTo>
                  <a:lnTo>
                    <a:pt x="4025" y="3500"/>
                  </a:lnTo>
                  <a:cubicBezTo>
                    <a:pt x="3612" y="3212"/>
                    <a:pt x="3387" y="2275"/>
                    <a:pt x="3450" y="1138"/>
                  </a:cubicBezTo>
                  <a:lnTo>
                    <a:pt x="35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4"/>
            <p:cNvSpPr/>
            <p:nvPr/>
          </p:nvSpPr>
          <p:spPr>
            <a:xfrm>
              <a:off x="3841629" y="3770571"/>
              <a:ext cx="326098" cy="339602"/>
            </a:xfrm>
            <a:custGeom>
              <a:avLst/>
              <a:gdLst/>
              <a:ahLst/>
              <a:cxnLst/>
              <a:rect l="l" t="t" r="r" b="b"/>
              <a:pathLst>
                <a:path w="8911" h="9280" extrusionOk="0">
                  <a:moveTo>
                    <a:pt x="5116" y="0"/>
                  </a:moveTo>
                  <a:cubicBezTo>
                    <a:pt x="3484" y="0"/>
                    <a:pt x="1788" y="1261"/>
                    <a:pt x="987" y="3237"/>
                  </a:cubicBezTo>
                  <a:cubicBezTo>
                    <a:pt x="0" y="5687"/>
                    <a:pt x="750" y="8298"/>
                    <a:pt x="2662" y="9061"/>
                  </a:cubicBezTo>
                  <a:cubicBezTo>
                    <a:pt x="3030" y="9209"/>
                    <a:pt x="3413" y="9279"/>
                    <a:pt x="3800" y="9279"/>
                  </a:cubicBezTo>
                  <a:cubicBezTo>
                    <a:pt x="5435" y="9279"/>
                    <a:pt x="7125" y="8018"/>
                    <a:pt x="7923" y="6036"/>
                  </a:cubicBezTo>
                  <a:cubicBezTo>
                    <a:pt x="8910" y="3600"/>
                    <a:pt x="8148" y="988"/>
                    <a:pt x="6236" y="213"/>
                  </a:cubicBezTo>
                  <a:cubicBezTo>
                    <a:pt x="5874" y="69"/>
                    <a:pt x="5497" y="0"/>
                    <a:pt x="5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4"/>
            <p:cNvSpPr/>
            <p:nvPr/>
          </p:nvSpPr>
          <p:spPr>
            <a:xfrm>
              <a:off x="4089487" y="3457647"/>
              <a:ext cx="125338" cy="217045"/>
            </a:xfrm>
            <a:custGeom>
              <a:avLst/>
              <a:gdLst/>
              <a:ahLst/>
              <a:cxnLst/>
              <a:rect l="l" t="t" r="r" b="b"/>
              <a:pathLst>
                <a:path w="3425" h="5931" extrusionOk="0">
                  <a:moveTo>
                    <a:pt x="2501" y="0"/>
                  </a:moveTo>
                  <a:cubicBezTo>
                    <a:pt x="2300" y="0"/>
                    <a:pt x="2109" y="122"/>
                    <a:pt x="2025" y="329"/>
                  </a:cubicBezTo>
                  <a:lnTo>
                    <a:pt x="100" y="5090"/>
                  </a:lnTo>
                  <a:cubicBezTo>
                    <a:pt x="0" y="5352"/>
                    <a:pt x="125" y="5652"/>
                    <a:pt x="388" y="5765"/>
                  </a:cubicBezTo>
                  <a:lnTo>
                    <a:pt x="713" y="5890"/>
                  </a:lnTo>
                  <a:cubicBezTo>
                    <a:pt x="781" y="5918"/>
                    <a:pt x="851" y="5931"/>
                    <a:pt x="919" y="5931"/>
                  </a:cubicBezTo>
                  <a:cubicBezTo>
                    <a:pt x="1125" y="5931"/>
                    <a:pt x="1315" y="5809"/>
                    <a:pt x="1400" y="5602"/>
                  </a:cubicBezTo>
                  <a:lnTo>
                    <a:pt x="3312" y="841"/>
                  </a:lnTo>
                  <a:cubicBezTo>
                    <a:pt x="3424" y="579"/>
                    <a:pt x="3299" y="279"/>
                    <a:pt x="3025" y="166"/>
                  </a:cubicBezTo>
                  <a:lnTo>
                    <a:pt x="2700" y="41"/>
                  </a:lnTo>
                  <a:cubicBezTo>
                    <a:pt x="2635" y="13"/>
                    <a:pt x="2567" y="0"/>
                    <a:pt x="2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4"/>
            <p:cNvSpPr/>
            <p:nvPr/>
          </p:nvSpPr>
          <p:spPr>
            <a:xfrm>
              <a:off x="3866770" y="3796846"/>
              <a:ext cx="276256" cy="287710"/>
            </a:xfrm>
            <a:custGeom>
              <a:avLst/>
              <a:gdLst/>
              <a:ahLst/>
              <a:cxnLst/>
              <a:rect l="l" t="t" r="r" b="b"/>
              <a:pathLst>
                <a:path w="7549" h="7862" extrusionOk="0">
                  <a:moveTo>
                    <a:pt x="4335" y="1"/>
                  </a:moveTo>
                  <a:cubicBezTo>
                    <a:pt x="2951" y="1"/>
                    <a:pt x="1516" y="1073"/>
                    <a:pt x="838" y="2744"/>
                  </a:cubicBezTo>
                  <a:cubicBezTo>
                    <a:pt x="0" y="4819"/>
                    <a:pt x="638" y="7018"/>
                    <a:pt x="2262" y="7680"/>
                  </a:cubicBezTo>
                  <a:cubicBezTo>
                    <a:pt x="2570" y="7803"/>
                    <a:pt x="2891" y="7862"/>
                    <a:pt x="3214" y="7862"/>
                  </a:cubicBezTo>
                  <a:cubicBezTo>
                    <a:pt x="4598" y="7862"/>
                    <a:pt x="6032" y="6790"/>
                    <a:pt x="6711" y="5118"/>
                  </a:cubicBezTo>
                  <a:cubicBezTo>
                    <a:pt x="7548" y="3044"/>
                    <a:pt x="6911" y="845"/>
                    <a:pt x="5287" y="182"/>
                  </a:cubicBezTo>
                  <a:cubicBezTo>
                    <a:pt x="4979" y="59"/>
                    <a:pt x="4658" y="1"/>
                    <a:pt x="4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4"/>
            <p:cNvSpPr/>
            <p:nvPr/>
          </p:nvSpPr>
          <p:spPr>
            <a:xfrm>
              <a:off x="3639479" y="3502585"/>
              <a:ext cx="322914" cy="255689"/>
            </a:xfrm>
            <a:custGeom>
              <a:avLst/>
              <a:gdLst/>
              <a:ahLst/>
              <a:cxnLst/>
              <a:rect l="l" t="t" r="r" b="b"/>
              <a:pathLst>
                <a:path w="8824" h="6987" extrusionOk="0">
                  <a:moveTo>
                    <a:pt x="1" y="1"/>
                  </a:moveTo>
                  <a:lnTo>
                    <a:pt x="1" y="6986"/>
                  </a:lnTo>
                  <a:lnTo>
                    <a:pt x="8823" y="6986"/>
                  </a:lnTo>
                  <a:lnTo>
                    <a:pt x="88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4"/>
            <p:cNvSpPr/>
            <p:nvPr/>
          </p:nvSpPr>
          <p:spPr>
            <a:xfrm>
              <a:off x="3621657" y="3627447"/>
              <a:ext cx="342566" cy="5526"/>
            </a:xfrm>
            <a:custGeom>
              <a:avLst/>
              <a:gdLst/>
              <a:ahLst/>
              <a:cxnLst/>
              <a:rect l="l" t="t" r="r" b="b"/>
              <a:pathLst>
                <a:path w="9361" h="151" extrusionOk="0">
                  <a:moveTo>
                    <a:pt x="0" y="0"/>
                  </a:moveTo>
                  <a:lnTo>
                    <a:pt x="0" y="100"/>
                  </a:lnTo>
                  <a:lnTo>
                    <a:pt x="9360" y="150"/>
                  </a:lnTo>
                  <a:lnTo>
                    <a:pt x="9360" y="5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4"/>
            <p:cNvSpPr/>
            <p:nvPr/>
          </p:nvSpPr>
          <p:spPr>
            <a:xfrm>
              <a:off x="3783992" y="3499841"/>
              <a:ext cx="3696" cy="266668"/>
            </a:xfrm>
            <a:custGeom>
              <a:avLst/>
              <a:gdLst/>
              <a:ahLst/>
              <a:cxnLst/>
              <a:rect l="l" t="t" r="r" b="b"/>
              <a:pathLst>
                <a:path w="101" h="7287" extrusionOk="0">
                  <a:moveTo>
                    <a:pt x="1" y="1"/>
                  </a:moveTo>
                  <a:lnTo>
                    <a:pt x="1" y="7286"/>
                  </a:lnTo>
                  <a:lnTo>
                    <a:pt x="101" y="7286"/>
                  </a:lnTo>
                  <a:lnTo>
                    <a:pt x="1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4"/>
            <p:cNvSpPr/>
            <p:nvPr/>
          </p:nvSpPr>
          <p:spPr>
            <a:xfrm>
              <a:off x="3768000" y="3622397"/>
              <a:ext cx="33411" cy="36156"/>
            </a:xfrm>
            <a:custGeom>
              <a:avLst/>
              <a:gdLst/>
              <a:ahLst/>
              <a:cxnLst/>
              <a:rect l="l" t="t" r="r" b="b"/>
              <a:pathLst>
                <a:path w="913" h="988" extrusionOk="0">
                  <a:moveTo>
                    <a:pt x="475" y="1"/>
                  </a:moveTo>
                  <a:lnTo>
                    <a:pt x="438" y="151"/>
                  </a:lnTo>
                  <a:cubicBezTo>
                    <a:pt x="350" y="438"/>
                    <a:pt x="200" y="700"/>
                    <a:pt x="0" y="925"/>
                  </a:cubicBezTo>
                  <a:lnTo>
                    <a:pt x="75" y="988"/>
                  </a:lnTo>
                  <a:cubicBezTo>
                    <a:pt x="263" y="800"/>
                    <a:pt x="400" y="563"/>
                    <a:pt x="488" y="313"/>
                  </a:cubicBezTo>
                  <a:cubicBezTo>
                    <a:pt x="588" y="526"/>
                    <a:pt x="700" y="725"/>
                    <a:pt x="837" y="913"/>
                  </a:cubicBezTo>
                  <a:cubicBezTo>
                    <a:pt x="850" y="938"/>
                    <a:pt x="862" y="950"/>
                    <a:pt x="887" y="963"/>
                  </a:cubicBezTo>
                  <a:lnTo>
                    <a:pt x="912" y="863"/>
                  </a:lnTo>
                  <a:cubicBezTo>
                    <a:pt x="750" y="650"/>
                    <a:pt x="625" y="401"/>
                    <a:pt x="525" y="151"/>
                  </a:cubicBezTo>
                  <a:lnTo>
                    <a:pt x="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4"/>
            <p:cNvSpPr/>
            <p:nvPr/>
          </p:nvSpPr>
          <p:spPr>
            <a:xfrm>
              <a:off x="3784907" y="3587303"/>
              <a:ext cx="49879" cy="42450"/>
            </a:xfrm>
            <a:custGeom>
              <a:avLst/>
              <a:gdLst/>
              <a:ahLst/>
              <a:cxnLst/>
              <a:rect l="l" t="t" r="r" b="b"/>
              <a:pathLst>
                <a:path w="1363" h="1160" extrusionOk="0">
                  <a:moveTo>
                    <a:pt x="1014" y="106"/>
                  </a:moveTo>
                  <a:cubicBezTo>
                    <a:pt x="1062" y="106"/>
                    <a:pt x="1109" y="121"/>
                    <a:pt x="1150" y="160"/>
                  </a:cubicBezTo>
                  <a:cubicBezTo>
                    <a:pt x="1263" y="260"/>
                    <a:pt x="1175" y="447"/>
                    <a:pt x="1113" y="522"/>
                  </a:cubicBezTo>
                  <a:cubicBezTo>
                    <a:pt x="875" y="835"/>
                    <a:pt x="513" y="1022"/>
                    <a:pt x="126" y="1060"/>
                  </a:cubicBezTo>
                  <a:cubicBezTo>
                    <a:pt x="151" y="1010"/>
                    <a:pt x="188" y="960"/>
                    <a:pt x="238" y="885"/>
                  </a:cubicBezTo>
                  <a:cubicBezTo>
                    <a:pt x="263" y="860"/>
                    <a:pt x="275" y="847"/>
                    <a:pt x="275" y="835"/>
                  </a:cubicBezTo>
                  <a:cubicBezTo>
                    <a:pt x="325" y="772"/>
                    <a:pt x="363" y="722"/>
                    <a:pt x="413" y="635"/>
                  </a:cubicBezTo>
                  <a:cubicBezTo>
                    <a:pt x="475" y="547"/>
                    <a:pt x="538" y="460"/>
                    <a:pt x="600" y="385"/>
                  </a:cubicBezTo>
                  <a:cubicBezTo>
                    <a:pt x="613" y="360"/>
                    <a:pt x="638" y="335"/>
                    <a:pt x="663" y="310"/>
                  </a:cubicBezTo>
                  <a:cubicBezTo>
                    <a:pt x="701" y="262"/>
                    <a:pt x="862" y="106"/>
                    <a:pt x="1014" y="106"/>
                  </a:cubicBezTo>
                  <a:close/>
                  <a:moveTo>
                    <a:pt x="1021" y="0"/>
                  </a:moveTo>
                  <a:cubicBezTo>
                    <a:pt x="870" y="0"/>
                    <a:pt x="708" y="106"/>
                    <a:pt x="588" y="235"/>
                  </a:cubicBezTo>
                  <a:cubicBezTo>
                    <a:pt x="563" y="260"/>
                    <a:pt x="538" y="285"/>
                    <a:pt x="513" y="310"/>
                  </a:cubicBezTo>
                  <a:cubicBezTo>
                    <a:pt x="450" y="397"/>
                    <a:pt x="375" y="497"/>
                    <a:pt x="325" y="572"/>
                  </a:cubicBezTo>
                  <a:cubicBezTo>
                    <a:pt x="288" y="635"/>
                    <a:pt x="238" y="697"/>
                    <a:pt x="188" y="760"/>
                  </a:cubicBezTo>
                  <a:cubicBezTo>
                    <a:pt x="188" y="772"/>
                    <a:pt x="175" y="797"/>
                    <a:pt x="151" y="822"/>
                  </a:cubicBezTo>
                  <a:cubicBezTo>
                    <a:pt x="113" y="910"/>
                    <a:pt x="51" y="985"/>
                    <a:pt x="1" y="1047"/>
                  </a:cubicBezTo>
                  <a:lnTo>
                    <a:pt x="13" y="1047"/>
                  </a:lnTo>
                  <a:lnTo>
                    <a:pt x="1" y="1147"/>
                  </a:lnTo>
                  <a:cubicBezTo>
                    <a:pt x="38" y="1147"/>
                    <a:pt x="88" y="1160"/>
                    <a:pt x="138" y="1160"/>
                  </a:cubicBezTo>
                  <a:cubicBezTo>
                    <a:pt x="550" y="1122"/>
                    <a:pt x="938" y="910"/>
                    <a:pt x="1188" y="585"/>
                  </a:cubicBezTo>
                  <a:cubicBezTo>
                    <a:pt x="1300" y="435"/>
                    <a:pt x="1363" y="210"/>
                    <a:pt x="1213" y="72"/>
                  </a:cubicBezTo>
                  <a:cubicBezTo>
                    <a:pt x="1154" y="22"/>
                    <a:pt x="1089" y="0"/>
                    <a:pt x="10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4"/>
            <p:cNvSpPr/>
            <p:nvPr/>
          </p:nvSpPr>
          <p:spPr>
            <a:xfrm>
              <a:off x="3740554" y="3580825"/>
              <a:ext cx="48049" cy="50318"/>
            </a:xfrm>
            <a:custGeom>
              <a:avLst/>
              <a:gdLst/>
              <a:ahLst/>
              <a:cxnLst/>
              <a:rect l="l" t="t" r="r" b="b"/>
              <a:pathLst>
                <a:path w="1313" h="1375" extrusionOk="0">
                  <a:moveTo>
                    <a:pt x="388" y="99"/>
                  </a:moveTo>
                  <a:cubicBezTo>
                    <a:pt x="475" y="99"/>
                    <a:pt x="563" y="124"/>
                    <a:pt x="625" y="187"/>
                  </a:cubicBezTo>
                  <a:cubicBezTo>
                    <a:pt x="738" y="287"/>
                    <a:pt x="825" y="412"/>
                    <a:pt x="875" y="562"/>
                  </a:cubicBezTo>
                  <a:cubicBezTo>
                    <a:pt x="900" y="624"/>
                    <a:pt x="938" y="699"/>
                    <a:pt x="975" y="762"/>
                  </a:cubicBezTo>
                  <a:cubicBezTo>
                    <a:pt x="1063" y="924"/>
                    <a:pt x="1138" y="1087"/>
                    <a:pt x="1188" y="1262"/>
                  </a:cubicBezTo>
                  <a:cubicBezTo>
                    <a:pt x="1113" y="1237"/>
                    <a:pt x="1038" y="1199"/>
                    <a:pt x="963" y="1162"/>
                  </a:cubicBezTo>
                  <a:cubicBezTo>
                    <a:pt x="938" y="1149"/>
                    <a:pt x="900" y="1137"/>
                    <a:pt x="863" y="1124"/>
                  </a:cubicBezTo>
                  <a:cubicBezTo>
                    <a:pt x="613" y="1012"/>
                    <a:pt x="313" y="849"/>
                    <a:pt x="188" y="574"/>
                  </a:cubicBezTo>
                  <a:cubicBezTo>
                    <a:pt x="100" y="437"/>
                    <a:pt x="125" y="249"/>
                    <a:pt x="250" y="137"/>
                  </a:cubicBezTo>
                  <a:cubicBezTo>
                    <a:pt x="288" y="112"/>
                    <a:pt x="338" y="99"/>
                    <a:pt x="388" y="99"/>
                  </a:cubicBezTo>
                  <a:close/>
                  <a:moveTo>
                    <a:pt x="404" y="0"/>
                  </a:moveTo>
                  <a:cubicBezTo>
                    <a:pt x="330" y="0"/>
                    <a:pt x="256" y="20"/>
                    <a:pt x="188" y="62"/>
                  </a:cubicBezTo>
                  <a:cubicBezTo>
                    <a:pt x="38" y="199"/>
                    <a:pt x="0" y="437"/>
                    <a:pt x="100" y="624"/>
                  </a:cubicBezTo>
                  <a:cubicBezTo>
                    <a:pt x="238" y="924"/>
                    <a:pt x="563" y="1099"/>
                    <a:pt x="825" y="1212"/>
                  </a:cubicBezTo>
                  <a:cubicBezTo>
                    <a:pt x="850" y="1224"/>
                    <a:pt x="888" y="1237"/>
                    <a:pt x="925" y="1249"/>
                  </a:cubicBezTo>
                  <a:cubicBezTo>
                    <a:pt x="1025" y="1312"/>
                    <a:pt x="1125" y="1362"/>
                    <a:pt x="1238" y="1374"/>
                  </a:cubicBezTo>
                  <a:lnTo>
                    <a:pt x="1263" y="1362"/>
                  </a:lnTo>
                  <a:lnTo>
                    <a:pt x="1313" y="1362"/>
                  </a:lnTo>
                  <a:lnTo>
                    <a:pt x="1300" y="1312"/>
                  </a:lnTo>
                  <a:cubicBezTo>
                    <a:pt x="1250" y="1099"/>
                    <a:pt x="1175" y="899"/>
                    <a:pt x="1063" y="712"/>
                  </a:cubicBezTo>
                  <a:cubicBezTo>
                    <a:pt x="1038" y="649"/>
                    <a:pt x="1000" y="587"/>
                    <a:pt x="963" y="512"/>
                  </a:cubicBezTo>
                  <a:cubicBezTo>
                    <a:pt x="913" y="362"/>
                    <a:pt x="813" y="224"/>
                    <a:pt x="688" y="112"/>
                  </a:cubicBezTo>
                  <a:cubicBezTo>
                    <a:pt x="608" y="39"/>
                    <a:pt x="506" y="0"/>
                    <a:pt x="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4"/>
            <p:cNvSpPr/>
            <p:nvPr/>
          </p:nvSpPr>
          <p:spPr>
            <a:xfrm>
              <a:off x="4855494" y="4007011"/>
              <a:ext cx="201236" cy="201236"/>
            </a:xfrm>
            <a:custGeom>
              <a:avLst/>
              <a:gdLst/>
              <a:ahLst/>
              <a:cxnLst/>
              <a:rect l="l" t="t" r="r" b="b"/>
              <a:pathLst>
                <a:path w="5499" h="5499" extrusionOk="0">
                  <a:moveTo>
                    <a:pt x="2162" y="0"/>
                  </a:moveTo>
                  <a:lnTo>
                    <a:pt x="2112" y="1500"/>
                  </a:lnTo>
                  <a:lnTo>
                    <a:pt x="863" y="663"/>
                  </a:lnTo>
                  <a:lnTo>
                    <a:pt x="1575" y="1987"/>
                  </a:lnTo>
                  <a:lnTo>
                    <a:pt x="75" y="1887"/>
                  </a:lnTo>
                  <a:lnTo>
                    <a:pt x="1350" y="2675"/>
                  </a:lnTo>
                  <a:lnTo>
                    <a:pt x="0" y="3337"/>
                  </a:lnTo>
                  <a:lnTo>
                    <a:pt x="1500" y="3387"/>
                  </a:lnTo>
                  <a:lnTo>
                    <a:pt x="663" y="4637"/>
                  </a:lnTo>
                  <a:lnTo>
                    <a:pt x="1987" y="3937"/>
                  </a:lnTo>
                  <a:lnTo>
                    <a:pt x="1887" y="5424"/>
                  </a:lnTo>
                  <a:lnTo>
                    <a:pt x="2675" y="4162"/>
                  </a:lnTo>
                  <a:lnTo>
                    <a:pt x="3337" y="5499"/>
                  </a:lnTo>
                  <a:lnTo>
                    <a:pt x="3387" y="4012"/>
                  </a:lnTo>
                  <a:lnTo>
                    <a:pt x="4637" y="4849"/>
                  </a:lnTo>
                  <a:lnTo>
                    <a:pt x="4637" y="4849"/>
                  </a:lnTo>
                  <a:lnTo>
                    <a:pt x="3924" y="3524"/>
                  </a:lnTo>
                  <a:lnTo>
                    <a:pt x="5424" y="3624"/>
                  </a:lnTo>
                  <a:lnTo>
                    <a:pt x="5424" y="3624"/>
                  </a:lnTo>
                  <a:lnTo>
                    <a:pt x="4149" y="2825"/>
                  </a:lnTo>
                  <a:lnTo>
                    <a:pt x="5499" y="2175"/>
                  </a:lnTo>
                  <a:lnTo>
                    <a:pt x="3999" y="2112"/>
                  </a:lnTo>
                  <a:lnTo>
                    <a:pt x="4837" y="875"/>
                  </a:lnTo>
                  <a:lnTo>
                    <a:pt x="3512" y="1575"/>
                  </a:lnTo>
                  <a:lnTo>
                    <a:pt x="3612" y="75"/>
                  </a:lnTo>
                  <a:lnTo>
                    <a:pt x="2825" y="1350"/>
                  </a:lnTo>
                  <a:lnTo>
                    <a:pt x="21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4"/>
            <p:cNvSpPr/>
            <p:nvPr/>
          </p:nvSpPr>
          <p:spPr>
            <a:xfrm>
              <a:off x="4948204" y="4072714"/>
              <a:ext cx="11930" cy="67737"/>
            </a:xfrm>
            <a:custGeom>
              <a:avLst/>
              <a:gdLst/>
              <a:ahLst/>
              <a:cxnLst/>
              <a:rect l="l" t="t" r="r" b="b"/>
              <a:pathLst>
                <a:path w="326" h="1851" extrusionOk="0">
                  <a:moveTo>
                    <a:pt x="38" y="1"/>
                  </a:moveTo>
                  <a:lnTo>
                    <a:pt x="75" y="1313"/>
                  </a:lnTo>
                  <a:lnTo>
                    <a:pt x="250" y="1313"/>
                  </a:lnTo>
                  <a:lnTo>
                    <a:pt x="300" y="1"/>
                  </a:lnTo>
                  <a:close/>
                  <a:moveTo>
                    <a:pt x="163" y="1525"/>
                  </a:moveTo>
                  <a:cubicBezTo>
                    <a:pt x="63" y="1525"/>
                    <a:pt x="0" y="1613"/>
                    <a:pt x="0" y="1700"/>
                  </a:cubicBezTo>
                  <a:cubicBezTo>
                    <a:pt x="0" y="1800"/>
                    <a:pt x="78" y="1850"/>
                    <a:pt x="156" y="1850"/>
                  </a:cubicBezTo>
                  <a:cubicBezTo>
                    <a:pt x="235" y="1850"/>
                    <a:pt x="313" y="1800"/>
                    <a:pt x="313" y="1700"/>
                  </a:cubicBezTo>
                  <a:cubicBezTo>
                    <a:pt x="325" y="1613"/>
                    <a:pt x="250" y="1525"/>
                    <a:pt x="163" y="15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4"/>
            <p:cNvSpPr/>
            <p:nvPr/>
          </p:nvSpPr>
          <p:spPr>
            <a:xfrm>
              <a:off x="5036127" y="3792967"/>
              <a:ext cx="267107" cy="267107"/>
            </a:xfrm>
            <a:custGeom>
              <a:avLst/>
              <a:gdLst/>
              <a:ahLst/>
              <a:cxnLst/>
              <a:rect l="l" t="t" r="r" b="b"/>
              <a:pathLst>
                <a:path w="7299" h="7299" extrusionOk="0">
                  <a:moveTo>
                    <a:pt x="2875" y="1"/>
                  </a:moveTo>
                  <a:lnTo>
                    <a:pt x="2812" y="1988"/>
                  </a:lnTo>
                  <a:lnTo>
                    <a:pt x="1163" y="876"/>
                  </a:lnTo>
                  <a:lnTo>
                    <a:pt x="1163" y="876"/>
                  </a:lnTo>
                  <a:lnTo>
                    <a:pt x="2088" y="2638"/>
                  </a:lnTo>
                  <a:lnTo>
                    <a:pt x="101" y="2500"/>
                  </a:lnTo>
                  <a:lnTo>
                    <a:pt x="1788" y="3550"/>
                  </a:lnTo>
                  <a:lnTo>
                    <a:pt x="1" y="4425"/>
                  </a:lnTo>
                  <a:lnTo>
                    <a:pt x="1988" y="4500"/>
                  </a:lnTo>
                  <a:lnTo>
                    <a:pt x="875" y="6149"/>
                  </a:lnTo>
                  <a:lnTo>
                    <a:pt x="875" y="6149"/>
                  </a:lnTo>
                  <a:lnTo>
                    <a:pt x="2637" y="5212"/>
                  </a:lnTo>
                  <a:lnTo>
                    <a:pt x="2500" y="7199"/>
                  </a:lnTo>
                  <a:lnTo>
                    <a:pt x="3550" y="5512"/>
                  </a:lnTo>
                  <a:lnTo>
                    <a:pt x="4424" y="7299"/>
                  </a:lnTo>
                  <a:lnTo>
                    <a:pt x="4499" y="5312"/>
                  </a:lnTo>
                  <a:lnTo>
                    <a:pt x="6149" y="6424"/>
                  </a:lnTo>
                  <a:lnTo>
                    <a:pt x="5212" y="4662"/>
                  </a:lnTo>
                  <a:lnTo>
                    <a:pt x="7199" y="4800"/>
                  </a:lnTo>
                  <a:lnTo>
                    <a:pt x="5512" y="3750"/>
                  </a:lnTo>
                  <a:lnTo>
                    <a:pt x="7299" y="2875"/>
                  </a:lnTo>
                  <a:lnTo>
                    <a:pt x="5312" y="2800"/>
                  </a:lnTo>
                  <a:lnTo>
                    <a:pt x="6424" y="1151"/>
                  </a:lnTo>
                  <a:lnTo>
                    <a:pt x="4674" y="2088"/>
                  </a:lnTo>
                  <a:lnTo>
                    <a:pt x="4812" y="101"/>
                  </a:lnTo>
                  <a:lnTo>
                    <a:pt x="3750" y="1788"/>
                  </a:lnTo>
                  <a:lnTo>
                    <a:pt x="28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4"/>
            <p:cNvSpPr/>
            <p:nvPr/>
          </p:nvSpPr>
          <p:spPr>
            <a:xfrm>
              <a:off x="5157198" y="3878358"/>
              <a:ext cx="19249" cy="90609"/>
            </a:xfrm>
            <a:custGeom>
              <a:avLst/>
              <a:gdLst/>
              <a:ahLst/>
              <a:cxnLst/>
              <a:rect l="l" t="t" r="r" b="b"/>
              <a:pathLst>
                <a:path w="526" h="2476" extrusionOk="0">
                  <a:moveTo>
                    <a:pt x="50" y="1"/>
                  </a:moveTo>
                  <a:lnTo>
                    <a:pt x="100" y="1738"/>
                  </a:lnTo>
                  <a:lnTo>
                    <a:pt x="350" y="1738"/>
                  </a:lnTo>
                  <a:lnTo>
                    <a:pt x="400" y="1"/>
                  </a:lnTo>
                  <a:close/>
                  <a:moveTo>
                    <a:pt x="225" y="2025"/>
                  </a:moveTo>
                  <a:cubicBezTo>
                    <a:pt x="100" y="2025"/>
                    <a:pt x="0" y="2125"/>
                    <a:pt x="13" y="2250"/>
                  </a:cubicBezTo>
                  <a:cubicBezTo>
                    <a:pt x="0" y="2375"/>
                    <a:pt x="100" y="2475"/>
                    <a:pt x="225" y="2475"/>
                  </a:cubicBezTo>
                  <a:cubicBezTo>
                    <a:pt x="525" y="2475"/>
                    <a:pt x="525" y="2025"/>
                    <a:pt x="225" y="20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4"/>
            <p:cNvSpPr/>
            <p:nvPr/>
          </p:nvSpPr>
          <p:spPr>
            <a:xfrm>
              <a:off x="4859593" y="3704260"/>
              <a:ext cx="191648" cy="191648"/>
            </a:xfrm>
            <a:custGeom>
              <a:avLst/>
              <a:gdLst/>
              <a:ahLst/>
              <a:cxnLst/>
              <a:rect l="l" t="t" r="r" b="b"/>
              <a:pathLst>
                <a:path w="5237" h="5237" extrusionOk="0">
                  <a:moveTo>
                    <a:pt x="2063" y="1"/>
                  </a:moveTo>
                  <a:lnTo>
                    <a:pt x="2013" y="1425"/>
                  </a:lnTo>
                  <a:lnTo>
                    <a:pt x="826" y="625"/>
                  </a:lnTo>
                  <a:lnTo>
                    <a:pt x="1500" y="1888"/>
                  </a:lnTo>
                  <a:lnTo>
                    <a:pt x="76" y="1788"/>
                  </a:lnTo>
                  <a:lnTo>
                    <a:pt x="1288" y="2550"/>
                  </a:lnTo>
                  <a:lnTo>
                    <a:pt x="1" y="3175"/>
                  </a:lnTo>
                  <a:lnTo>
                    <a:pt x="1425" y="3225"/>
                  </a:lnTo>
                  <a:lnTo>
                    <a:pt x="638" y="4412"/>
                  </a:lnTo>
                  <a:lnTo>
                    <a:pt x="1888" y="3737"/>
                  </a:lnTo>
                  <a:lnTo>
                    <a:pt x="1788" y="5162"/>
                  </a:lnTo>
                  <a:lnTo>
                    <a:pt x="2550" y="3949"/>
                  </a:lnTo>
                  <a:lnTo>
                    <a:pt x="3175" y="5237"/>
                  </a:lnTo>
                  <a:lnTo>
                    <a:pt x="3225" y="3812"/>
                  </a:lnTo>
                  <a:lnTo>
                    <a:pt x="4412" y="4612"/>
                  </a:lnTo>
                  <a:lnTo>
                    <a:pt x="3737" y="3350"/>
                  </a:lnTo>
                  <a:lnTo>
                    <a:pt x="5162" y="3450"/>
                  </a:lnTo>
                  <a:lnTo>
                    <a:pt x="3950" y="2687"/>
                  </a:lnTo>
                  <a:lnTo>
                    <a:pt x="5237" y="2062"/>
                  </a:lnTo>
                  <a:lnTo>
                    <a:pt x="3812" y="2013"/>
                  </a:lnTo>
                  <a:lnTo>
                    <a:pt x="4612" y="825"/>
                  </a:lnTo>
                  <a:lnTo>
                    <a:pt x="3350" y="1500"/>
                  </a:lnTo>
                  <a:lnTo>
                    <a:pt x="3350" y="1500"/>
                  </a:lnTo>
                  <a:lnTo>
                    <a:pt x="3450" y="76"/>
                  </a:lnTo>
                  <a:lnTo>
                    <a:pt x="2688" y="1288"/>
                  </a:lnTo>
                  <a:lnTo>
                    <a:pt x="20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4"/>
            <p:cNvSpPr/>
            <p:nvPr/>
          </p:nvSpPr>
          <p:spPr>
            <a:xfrm>
              <a:off x="4948204" y="3767255"/>
              <a:ext cx="11454" cy="64517"/>
            </a:xfrm>
            <a:custGeom>
              <a:avLst/>
              <a:gdLst/>
              <a:ahLst/>
              <a:cxnLst/>
              <a:rect l="l" t="t" r="r" b="b"/>
              <a:pathLst>
                <a:path w="313" h="1763" extrusionOk="0">
                  <a:moveTo>
                    <a:pt x="25" y="0"/>
                  </a:moveTo>
                  <a:lnTo>
                    <a:pt x="63" y="1237"/>
                  </a:lnTo>
                  <a:lnTo>
                    <a:pt x="238" y="1237"/>
                  </a:lnTo>
                  <a:lnTo>
                    <a:pt x="275" y="0"/>
                  </a:lnTo>
                  <a:close/>
                  <a:moveTo>
                    <a:pt x="163" y="1450"/>
                  </a:moveTo>
                  <a:cubicBezTo>
                    <a:pt x="75" y="1450"/>
                    <a:pt x="0" y="1525"/>
                    <a:pt x="0" y="1612"/>
                  </a:cubicBezTo>
                  <a:cubicBezTo>
                    <a:pt x="0" y="1700"/>
                    <a:pt x="75" y="1762"/>
                    <a:pt x="163" y="1762"/>
                  </a:cubicBezTo>
                  <a:cubicBezTo>
                    <a:pt x="250" y="1762"/>
                    <a:pt x="313" y="1700"/>
                    <a:pt x="313" y="1612"/>
                  </a:cubicBezTo>
                  <a:cubicBezTo>
                    <a:pt x="313" y="1525"/>
                    <a:pt x="250" y="1450"/>
                    <a:pt x="163" y="14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4"/>
            <p:cNvSpPr/>
            <p:nvPr/>
          </p:nvSpPr>
          <p:spPr>
            <a:xfrm>
              <a:off x="3974689" y="3964012"/>
              <a:ext cx="312851" cy="510390"/>
            </a:xfrm>
            <a:custGeom>
              <a:avLst/>
              <a:gdLst/>
              <a:ahLst/>
              <a:cxnLst/>
              <a:rect l="l" t="t" r="r" b="b"/>
              <a:pathLst>
                <a:path w="8549" h="13947" extrusionOk="0">
                  <a:moveTo>
                    <a:pt x="6061" y="1"/>
                  </a:moveTo>
                  <a:cubicBezTo>
                    <a:pt x="4736" y="1"/>
                    <a:pt x="3671" y="1133"/>
                    <a:pt x="3200" y="2350"/>
                  </a:cubicBezTo>
                  <a:cubicBezTo>
                    <a:pt x="2225" y="4887"/>
                    <a:pt x="1350" y="7461"/>
                    <a:pt x="588" y="10073"/>
                  </a:cubicBezTo>
                  <a:cubicBezTo>
                    <a:pt x="276" y="11148"/>
                    <a:pt x="1" y="12385"/>
                    <a:pt x="638" y="13310"/>
                  </a:cubicBezTo>
                  <a:cubicBezTo>
                    <a:pt x="825" y="13584"/>
                    <a:pt x="1088" y="13809"/>
                    <a:pt x="1388" y="13947"/>
                  </a:cubicBezTo>
                  <a:lnTo>
                    <a:pt x="3675" y="13947"/>
                  </a:lnTo>
                  <a:cubicBezTo>
                    <a:pt x="3875" y="13859"/>
                    <a:pt x="4075" y="13759"/>
                    <a:pt x="4250" y="13634"/>
                  </a:cubicBezTo>
                  <a:cubicBezTo>
                    <a:pt x="5349" y="12847"/>
                    <a:pt x="5949" y="11560"/>
                    <a:pt x="6461" y="10310"/>
                  </a:cubicBezTo>
                  <a:cubicBezTo>
                    <a:pt x="7311" y="8211"/>
                    <a:pt x="8074" y="6049"/>
                    <a:pt x="8373" y="3800"/>
                  </a:cubicBezTo>
                  <a:cubicBezTo>
                    <a:pt x="8548" y="2487"/>
                    <a:pt x="8398" y="850"/>
                    <a:pt x="7199" y="276"/>
                  </a:cubicBezTo>
                  <a:cubicBezTo>
                    <a:pt x="6805" y="85"/>
                    <a:pt x="6423" y="1"/>
                    <a:pt x="60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4"/>
            <p:cNvSpPr/>
            <p:nvPr/>
          </p:nvSpPr>
          <p:spPr>
            <a:xfrm>
              <a:off x="3973774" y="3962292"/>
              <a:ext cx="317425" cy="513940"/>
            </a:xfrm>
            <a:custGeom>
              <a:avLst/>
              <a:gdLst/>
              <a:ahLst/>
              <a:cxnLst/>
              <a:rect l="l" t="t" r="r" b="b"/>
              <a:pathLst>
                <a:path w="8674" h="14044" extrusionOk="0">
                  <a:moveTo>
                    <a:pt x="6110" y="96"/>
                  </a:moveTo>
                  <a:cubicBezTo>
                    <a:pt x="6489" y="96"/>
                    <a:pt x="6868" y="185"/>
                    <a:pt x="7211" y="360"/>
                  </a:cubicBezTo>
                  <a:cubicBezTo>
                    <a:pt x="8573" y="1022"/>
                    <a:pt x="8461" y="3009"/>
                    <a:pt x="8348" y="3834"/>
                  </a:cubicBezTo>
                  <a:cubicBezTo>
                    <a:pt x="8036" y="6221"/>
                    <a:pt x="7211" y="8470"/>
                    <a:pt x="6437" y="10345"/>
                  </a:cubicBezTo>
                  <a:cubicBezTo>
                    <a:pt x="5937" y="11582"/>
                    <a:pt x="5349" y="12869"/>
                    <a:pt x="4250" y="13644"/>
                  </a:cubicBezTo>
                  <a:cubicBezTo>
                    <a:pt x="4087" y="13756"/>
                    <a:pt x="3887" y="13856"/>
                    <a:pt x="3700" y="13944"/>
                  </a:cubicBezTo>
                  <a:lnTo>
                    <a:pt x="1425" y="13944"/>
                  </a:lnTo>
                  <a:cubicBezTo>
                    <a:pt x="1138" y="13806"/>
                    <a:pt x="888" y="13594"/>
                    <a:pt x="713" y="13332"/>
                  </a:cubicBezTo>
                  <a:cubicBezTo>
                    <a:pt x="101" y="12457"/>
                    <a:pt x="326" y="11282"/>
                    <a:pt x="663" y="10132"/>
                  </a:cubicBezTo>
                  <a:cubicBezTo>
                    <a:pt x="1388" y="7646"/>
                    <a:pt x="2250" y="5121"/>
                    <a:pt x="3275" y="2422"/>
                  </a:cubicBezTo>
                  <a:cubicBezTo>
                    <a:pt x="3675" y="1397"/>
                    <a:pt x="4400" y="597"/>
                    <a:pt x="5237" y="260"/>
                  </a:cubicBezTo>
                  <a:cubicBezTo>
                    <a:pt x="5517" y="150"/>
                    <a:pt x="5813" y="96"/>
                    <a:pt x="6110" y="96"/>
                  </a:cubicBezTo>
                  <a:close/>
                  <a:moveTo>
                    <a:pt x="6102" y="0"/>
                  </a:moveTo>
                  <a:cubicBezTo>
                    <a:pt x="5796" y="0"/>
                    <a:pt x="5489" y="58"/>
                    <a:pt x="5199" y="173"/>
                  </a:cubicBezTo>
                  <a:cubicBezTo>
                    <a:pt x="4337" y="523"/>
                    <a:pt x="3587" y="1347"/>
                    <a:pt x="3187" y="2397"/>
                  </a:cubicBezTo>
                  <a:cubicBezTo>
                    <a:pt x="2150" y="5096"/>
                    <a:pt x="1288" y="7621"/>
                    <a:pt x="563" y="10120"/>
                  </a:cubicBezTo>
                  <a:cubicBezTo>
                    <a:pt x="226" y="11282"/>
                    <a:pt x="1" y="12482"/>
                    <a:pt x="626" y="13394"/>
                  </a:cubicBezTo>
                  <a:cubicBezTo>
                    <a:pt x="813" y="13669"/>
                    <a:pt x="1088" y="13894"/>
                    <a:pt x="1388" y="14044"/>
                  </a:cubicBezTo>
                  <a:lnTo>
                    <a:pt x="3725" y="14044"/>
                  </a:lnTo>
                  <a:cubicBezTo>
                    <a:pt x="3925" y="13956"/>
                    <a:pt x="4125" y="13856"/>
                    <a:pt x="4312" y="13731"/>
                  </a:cubicBezTo>
                  <a:cubicBezTo>
                    <a:pt x="5424" y="12944"/>
                    <a:pt x="6024" y="11645"/>
                    <a:pt x="6536" y="10395"/>
                  </a:cubicBezTo>
                  <a:cubicBezTo>
                    <a:pt x="7299" y="8508"/>
                    <a:pt x="8136" y="6258"/>
                    <a:pt x="8448" y="3859"/>
                  </a:cubicBezTo>
                  <a:cubicBezTo>
                    <a:pt x="8561" y="3009"/>
                    <a:pt x="8673" y="972"/>
                    <a:pt x="7249" y="285"/>
                  </a:cubicBezTo>
                  <a:cubicBezTo>
                    <a:pt x="6890" y="95"/>
                    <a:pt x="6496" y="0"/>
                    <a:pt x="6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4"/>
            <p:cNvSpPr/>
            <p:nvPr/>
          </p:nvSpPr>
          <p:spPr>
            <a:xfrm>
              <a:off x="4057942" y="3767204"/>
              <a:ext cx="718470" cy="707198"/>
            </a:xfrm>
            <a:custGeom>
              <a:avLst/>
              <a:gdLst/>
              <a:ahLst/>
              <a:cxnLst/>
              <a:rect l="l" t="t" r="r" b="b"/>
              <a:pathLst>
                <a:path w="19633" h="19325" extrusionOk="0">
                  <a:moveTo>
                    <a:pt x="11897" y="0"/>
                  </a:moveTo>
                  <a:cubicBezTo>
                    <a:pt x="8175" y="0"/>
                    <a:pt x="4625" y="1725"/>
                    <a:pt x="2312" y="4716"/>
                  </a:cubicBezTo>
                  <a:cubicBezTo>
                    <a:pt x="1725" y="5479"/>
                    <a:pt x="1237" y="6303"/>
                    <a:pt x="862" y="7191"/>
                  </a:cubicBezTo>
                  <a:cubicBezTo>
                    <a:pt x="762" y="7428"/>
                    <a:pt x="0" y="8940"/>
                    <a:pt x="300" y="9153"/>
                  </a:cubicBezTo>
                  <a:cubicBezTo>
                    <a:pt x="1787" y="10227"/>
                    <a:pt x="3262" y="11402"/>
                    <a:pt x="4986" y="12064"/>
                  </a:cubicBezTo>
                  <a:cubicBezTo>
                    <a:pt x="5049" y="12089"/>
                    <a:pt x="4711" y="13351"/>
                    <a:pt x="4686" y="13464"/>
                  </a:cubicBezTo>
                  <a:cubicBezTo>
                    <a:pt x="4574" y="13939"/>
                    <a:pt x="4461" y="14401"/>
                    <a:pt x="4374" y="14876"/>
                  </a:cubicBezTo>
                  <a:cubicBezTo>
                    <a:pt x="4186" y="15813"/>
                    <a:pt x="4037" y="16763"/>
                    <a:pt x="3874" y="17700"/>
                  </a:cubicBezTo>
                  <a:cubicBezTo>
                    <a:pt x="3787" y="18225"/>
                    <a:pt x="3687" y="18750"/>
                    <a:pt x="3599" y="19287"/>
                  </a:cubicBezTo>
                  <a:cubicBezTo>
                    <a:pt x="3599" y="19300"/>
                    <a:pt x="3624" y="19312"/>
                    <a:pt x="3674" y="19325"/>
                  </a:cubicBezTo>
                  <a:lnTo>
                    <a:pt x="17358" y="19325"/>
                  </a:lnTo>
                  <a:cubicBezTo>
                    <a:pt x="17620" y="19125"/>
                    <a:pt x="17845" y="18875"/>
                    <a:pt x="18008" y="18588"/>
                  </a:cubicBezTo>
                  <a:cubicBezTo>
                    <a:pt x="18270" y="18100"/>
                    <a:pt x="18458" y="17563"/>
                    <a:pt x="18558" y="17013"/>
                  </a:cubicBezTo>
                  <a:cubicBezTo>
                    <a:pt x="19295" y="13839"/>
                    <a:pt x="19632" y="10577"/>
                    <a:pt x="19545" y="7303"/>
                  </a:cubicBezTo>
                  <a:cubicBezTo>
                    <a:pt x="19545" y="6541"/>
                    <a:pt x="19470" y="5779"/>
                    <a:pt x="19295" y="5029"/>
                  </a:cubicBezTo>
                  <a:cubicBezTo>
                    <a:pt x="19033" y="3942"/>
                    <a:pt x="18458" y="2979"/>
                    <a:pt x="17870" y="2042"/>
                  </a:cubicBezTo>
                  <a:cubicBezTo>
                    <a:pt x="16933" y="580"/>
                    <a:pt x="14896" y="268"/>
                    <a:pt x="13284" y="80"/>
                  </a:cubicBezTo>
                  <a:cubicBezTo>
                    <a:pt x="12820" y="26"/>
                    <a:pt x="12357" y="0"/>
                    <a:pt x="118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4"/>
            <p:cNvSpPr/>
            <p:nvPr/>
          </p:nvSpPr>
          <p:spPr>
            <a:xfrm>
              <a:off x="4592083" y="3966098"/>
              <a:ext cx="229597" cy="508305"/>
            </a:xfrm>
            <a:custGeom>
              <a:avLst/>
              <a:gdLst/>
              <a:ahLst/>
              <a:cxnLst/>
              <a:rect l="l" t="t" r="r" b="b"/>
              <a:pathLst>
                <a:path w="6274" h="13890" extrusionOk="0">
                  <a:moveTo>
                    <a:pt x="4458" y="0"/>
                  </a:moveTo>
                  <a:cubicBezTo>
                    <a:pt x="4077" y="0"/>
                    <a:pt x="3719" y="213"/>
                    <a:pt x="3462" y="481"/>
                  </a:cubicBezTo>
                  <a:cubicBezTo>
                    <a:pt x="3187" y="831"/>
                    <a:pt x="2962" y="1218"/>
                    <a:pt x="2812" y="1631"/>
                  </a:cubicBezTo>
                  <a:lnTo>
                    <a:pt x="1725" y="4130"/>
                  </a:lnTo>
                  <a:lnTo>
                    <a:pt x="1500" y="4655"/>
                  </a:lnTo>
                  <a:cubicBezTo>
                    <a:pt x="1212" y="5317"/>
                    <a:pt x="488" y="6467"/>
                    <a:pt x="488" y="7192"/>
                  </a:cubicBezTo>
                  <a:cubicBezTo>
                    <a:pt x="150" y="8241"/>
                    <a:pt x="0" y="9379"/>
                    <a:pt x="188" y="10466"/>
                  </a:cubicBezTo>
                  <a:cubicBezTo>
                    <a:pt x="275" y="10903"/>
                    <a:pt x="400" y="11341"/>
                    <a:pt x="550" y="11753"/>
                  </a:cubicBezTo>
                  <a:cubicBezTo>
                    <a:pt x="700" y="12290"/>
                    <a:pt x="938" y="12803"/>
                    <a:pt x="1262" y="13265"/>
                  </a:cubicBezTo>
                  <a:cubicBezTo>
                    <a:pt x="1450" y="13502"/>
                    <a:pt x="1675" y="13715"/>
                    <a:pt x="1925" y="13890"/>
                  </a:cubicBezTo>
                  <a:lnTo>
                    <a:pt x="3137" y="13890"/>
                  </a:lnTo>
                  <a:cubicBezTo>
                    <a:pt x="3574" y="13502"/>
                    <a:pt x="3899" y="12703"/>
                    <a:pt x="4074" y="12278"/>
                  </a:cubicBezTo>
                  <a:cubicBezTo>
                    <a:pt x="5399" y="9179"/>
                    <a:pt x="5911" y="5780"/>
                    <a:pt x="6236" y="2443"/>
                  </a:cubicBezTo>
                  <a:cubicBezTo>
                    <a:pt x="6274" y="2206"/>
                    <a:pt x="6274" y="1968"/>
                    <a:pt x="6236" y="1743"/>
                  </a:cubicBezTo>
                  <a:cubicBezTo>
                    <a:pt x="6136" y="1406"/>
                    <a:pt x="5961" y="1093"/>
                    <a:pt x="5724" y="831"/>
                  </a:cubicBezTo>
                  <a:cubicBezTo>
                    <a:pt x="5436" y="481"/>
                    <a:pt x="5099" y="94"/>
                    <a:pt x="4649" y="19"/>
                  </a:cubicBezTo>
                  <a:cubicBezTo>
                    <a:pt x="4585" y="6"/>
                    <a:pt x="4521" y="0"/>
                    <a:pt x="4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4"/>
            <p:cNvSpPr/>
            <p:nvPr/>
          </p:nvSpPr>
          <p:spPr>
            <a:xfrm>
              <a:off x="4590693" y="3964341"/>
              <a:ext cx="232817" cy="511891"/>
            </a:xfrm>
            <a:custGeom>
              <a:avLst/>
              <a:gdLst/>
              <a:ahLst/>
              <a:cxnLst/>
              <a:rect l="l" t="t" r="r" b="b"/>
              <a:pathLst>
                <a:path w="6362" h="13988" extrusionOk="0">
                  <a:moveTo>
                    <a:pt x="4520" y="104"/>
                  </a:moveTo>
                  <a:cubicBezTo>
                    <a:pt x="4571" y="104"/>
                    <a:pt x="4623" y="108"/>
                    <a:pt x="4675" y="117"/>
                  </a:cubicBezTo>
                  <a:cubicBezTo>
                    <a:pt x="5112" y="192"/>
                    <a:pt x="5437" y="554"/>
                    <a:pt x="5724" y="916"/>
                  </a:cubicBezTo>
                  <a:cubicBezTo>
                    <a:pt x="5962" y="1166"/>
                    <a:pt x="6137" y="1466"/>
                    <a:pt x="6237" y="1804"/>
                  </a:cubicBezTo>
                  <a:cubicBezTo>
                    <a:pt x="6262" y="2029"/>
                    <a:pt x="6262" y="2254"/>
                    <a:pt x="6237" y="2478"/>
                  </a:cubicBezTo>
                  <a:cubicBezTo>
                    <a:pt x="5949" y="5515"/>
                    <a:pt x="5449" y="9064"/>
                    <a:pt x="4075" y="12313"/>
                  </a:cubicBezTo>
                  <a:lnTo>
                    <a:pt x="4050" y="12351"/>
                  </a:lnTo>
                  <a:cubicBezTo>
                    <a:pt x="3862" y="12788"/>
                    <a:pt x="3562" y="13513"/>
                    <a:pt x="3150" y="13888"/>
                  </a:cubicBezTo>
                  <a:lnTo>
                    <a:pt x="1988" y="13888"/>
                  </a:lnTo>
                  <a:cubicBezTo>
                    <a:pt x="1738" y="13725"/>
                    <a:pt x="1525" y="13513"/>
                    <a:pt x="1338" y="13276"/>
                  </a:cubicBezTo>
                  <a:cubicBezTo>
                    <a:pt x="1025" y="12813"/>
                    <a:pt x="788" y="12313"/>
                    <a:pt x="638" y="11788"/>
                  </a:cubicBezTo>
                  <a:cubicBezTo>
                    <a:pt x="488" y="11364"/>
                    <a:pt x="363" y="10939"/>
                    <a:pt x="276" y="10514"/>
                  </a:cubicBezTo>
                  <a:cubicBezTo>
                    <a:pt x="113" y="9527"/>
                    <a:pt x="201" y="8439"/>
                    <a:pt x="576" y="7265"/>
                  </a:cubicBezTo>
                  <a:lnTo>
                    <a:pt x="576" y="7240"/>
                  </a:lnTo>
                  <a:cubicBezTo>
                    <a:pt x="576" y="6727"/>
                    <a:pt x="963" y="5965"/>
                    <a:pt x="1275" y="5353"/>
                  </a:cubicBezTo>
                  <a:cubicBezTo>
                    <a:pt x="1400" y="5128"/>
                    <a:pt x="1513" y="4915"/>
                    <a:pt x="1588" y="4728"/>
                  </a:cubicBezTo>
                  <a:lnTo>
                    <a:pt x="2900" y="1704"/>
                  </a:lnTo>
                  <a:cubicBezTo>
                    <a:pt x="3050" y="1304"/>
                    <a:pt x="3262" y="916"/>
                    <a:pt x="3550" y="579"/>
                  </a:cubicBezTo>
                  <a:cubicBezTo>
                    <a:pt x="3770" y="336"/>
                    <a:pt x="4137" y="104"/>
                    <a:pt x="4520" y="104"/>
                  </a:cubicBezTo>
                  <a:close/>
                  <a:moveTo>
                    <a:pt x="4508" y="0"/>
                  </a:moveTo>
                  <a:cubicBezTo>
                    <a:pt x="4151" y="0"/>
                    <a:pt x="3761" y="184"/>
                    <a:pt x="3462" y="504"/>
                  </a:cubicBezTo>
                  <a:cubicBezTo>
                    <a:pt x="3175" y="854"/>
                    <a:pt x="2950" y="1241"/>
                    <a:pt x="2800" y="1666"/>
                  </a:cubicBezTo>
                  <a:lnTo>
                    <a:pt x="1500" y="4690"/>
                  </a:lnTo>
                  <a:cubicBezTo>
                    <a:pt x="1413" y="4865"/>
                    <a:pt x="1313" y="5090"/>
                    <a:pt x="1188" y="5315"/>
                  </a:cubicBezTo>
                  <a:cubicBezTo>
                    <a:pt x="876" y="5928"/>
                    <a:pt x="476" y="6702"/>
                    <a:pt x="476" y="7240"/>
                  </a:cubicBezTo>
                  <a:cubicBezTo>
                    <a:pt x="101" y="8427"/>
                    <a:pt x="1" y="9539"/>
                    <a:pt x="176" y="10539"/>
                  </a:cubicBezTo>
                  <a:cubicBezTo>
                    <a:pt x="263" y="10976"/>
                    <a:pt x="388" y="11401"/>
                    <a:pt x="538" y="11826"/>
                  </a:cubicBezTo>
                  <a:cubicBezTo>
                    <a:pt x="701" y="12363"/>
                    <a:pt x="938" y="12876"/>
                    <a:pt x="1263" y="13338"/>
                  </a:cubicBezTo>
                  <a:cubicBezTo>
                    <a:pt x="1450" y="13588"/>
                    <a:pt x="1675" y="13800"/>
                    <a:pt x="1938" y="13975"/>
                  </a:cubicBezTo>
                  <a:lnTo>
                    <a:pt x="1950" y="13988"/>
                  </a:lnTo>
                  <a:lnTo>
                    <a:pt x="3200" y="13988"/>
                  </a:lnTo>
                  <a:lnTo>
                    <a:pt x="3200" y="13975"/>
                  </a:lnTo>
                  <a:cubicBezTo>
                    <a:pt x="3625" y="13588"/>
                    <a:pt x="3950" y="12838"/>
                    <a:pt x="4137" y="12388"/>
                  </a:cubicBezTo>
                  <a:lnTo>
                    <a:pt x="4162" y="12351"/>
                  </a:lnTo>
                  <a:cubicBezTo>
                    <a:pt x="5537" y="9089"/>
                    <a:pt x="6024" y="5540"/>
                    <a:pt x="6324" y="2491"/>
                  </a:cubicBezTo>
                  <a:cubicBezTo>
                    <a:pt x="6362" y="2254"/>
                    <a:pt x="6362" y="2016"/>
                    <a:pt x="6324" y="1779"/>
                  </a:cubicBezTo>
                  <a:cubicBezTo>
                    <a:pt x="6224" y="1429"/>
                    <a:pt x="6049" y="1116"/>
                    <a:pt x="5799" y="854"/>
                  </a:cubicBezTo>
                  <a:cubicBezTo>
                    <a:pt x="5512" y="492"/>
                    <a:pt x="5162" y="104"/>
                    <a:pt x="4687" y="17"/>
                  </a:cubicBezTo>
                  <a:cubicBezTo>
                    <a:pt x="4629" y="6"/>
                    <a:pt x="4569" y="0"/>
                    <a:pt x="4508" y="0"/>
                  </a:cubicBezTo>
                  <a:close/>
                </a:path>
              </a:pathLst>
            </a:custGeom>
            <a:solidFill>
              <a:srgbClr val="1A1B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4"/>
            <p:cNvSpPr/>
            <p:nvPr/>
          </p:nvSpPr>
          <p:spPr>
            <a:xfrm>
              <a:off x="4603501" y="3757470"/>
              <a:ext cx="231427" cy="372135"/>
            </a:xfrm>
            <a:custGeom>
              <a:avLst/>
              <a:gdLst/>
              <a:ahLst/>
              <a:cxnLst/>
              <a:rect l="l" t="t" r="r" b="b"/>
              <a:pathLst>
                <a:path w="6324" h="10169" extrusionOk="0">
                  <a:moveTo>
                    <a:pt x="1" y="8992"/>
                  </a:moveTo>
                  <a:cubicBezTo>
                    <a:pt x="1" y="8992"/>
                    <a:pt x="1" y="8993"/>
                    <a:pt x="1" y="8994"/>
                  </a:cubicBezTo>
                  <a:cubicBezTo>
                    <a:pt x="1" y="8993"/>
                    <a:pt x="1" y="8992"/>
                    <a:pt x="1" y="8992"/>
                  </a:cubicBezTo>
                  <a:close/>
                  <a:moveTo>
                    <a:pt x="2659" y="0"/>
                  </a:moveTo>
                  <a:cubicBezTo>
                    <a:pt x="2398" y="0"/>
                    <a:pt x="2139" y="42"/>
                    <a:pt x="1888" y="121"/>
                  </a:cubicBezTo>
                  <a:cubicBezTo>
                    <a:pt x="1325" y="334"/>
                    <a:pt x="900" y="858"/>
                    <a:pt x="663" y="1433"/>
                  </a:cubicBezTo>
                  <a:cubicBezTo>
                    <a:pt x="463" y="2008"/>
                    <a:pt x="338" y="2620"/>
                    <a:pt x="313" y="3233"/>
                  </a:cubicBezTo>
                  <a:cubicBezTo>
                    <a:pt x="126" y="5144"/>
                    <a:pt x="26" y="7068"/>
                    <a:pt x="1" y="8992"/>
                  </a:cubicBezTo>
                  <a:lnTo>
                    <a:pt x="1" y="8992"/>
                  </a:lnTo>
                  <a:cubicBezTo>
                    <a:pt x="3" y="8905"/>
                    <a:pt x="145" y="8871"/>
                    <a:pt x="374" y="8871"/>
                  </a:cubicBezTo>
                  <a:cubicBezTo>
                    <a:pt x="1292" y="8871"/>
                    <a:pt x="3600" y="9434"/>
                    <a:pt x="3800" y="9494"/>
                  </a:cubicBezTo>
                  <a:cubicBezTo>
                    <a:pt x="4537" y="9694"/>
                    <a:pt x="5274" y="10156"/>
                    <a:pt x="6037" y="10168"/>
                  </a:cubicBezTo>
                  <a:cubicBezTo>
                    <a:pt x="6137" y="8356"/>
                    <a:pt x="6274" y="6544"/>
                    <a:pt x="6287" y="4732"/>
                  </a:cubicBezTo>
                  <a:cubicBezTo>
                    <a:pt x="6324" y="4120"/>
                    <a:pt x="6274" y="3508"/>
                    <a:pt x="6149" y="2908"/>
                  </a:cubicBezTo>
                  <a:cubicBezTo>
                    <a:pt x="5774" y="1496"/>
                    <a:pt x="4662" y="409"/>
                    <a:pt x="3237" y="71"/>
                  </a:cubicBezTo>
                  <a:cubicBezTo>
                    <a:pt x="3046" y="23"/>
                    <a:pt x="2852" y="0"/>
                    <a:pt x="26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4"/>
            <p:cNvSpPr/>
            <p:nvPr/>
          </p:nvSpPr>
          <p:spPr>
            <a:xfrm>
              <a:off x="4569211" y="3678132"/>
              <a:ext cx="245626" cy="796271"/>
            </a:xfrm>
            <a:custGeom>
              <a:avLst/>
              <a:gdLst/>
              <a:ahLst/>
              <a:cxnLst/>
              <a:rect l="l" t="t" r="r" b="b"/>
              <a:pathLst>
                <a:path w="6712" h="21759" extrusionOk="0">
                  <a:moveTo>
                    <a:pt x="5516" y="1"/>
                  </a:moveTo>
                  <a:cubicBezTo>
                    <a:pt x="5391" y="1"/>
                    <a:pt x="5268" y="45"/>
                    <a:pt x="5174" y="140"/>
                  </a:cubicBezTo>
                  <a:cubicBezTo>
                    <a:pt x="5049" y="252"/>
                    <a:pt x="4962" y="402"/>
                    <a:pt x="4912" y="565"/>
                  </a:cubicBezTo>
                  <a:cubicBezTo>
                    <a:pt x="4574" y="1502"/>
                    <a:pt x="4712" y="2602"/>
                    <a:pt x="4574" y="3564"/>
                  </a:cubicBezTo>
                  <a:cubicBezTo>
                    <a:pt x="4499" y="3964"/>
                    <a:pt x="4312" y="4314"/>
                    <a:pt x="4037" y="4589"/>
                  </a:cubicBezTo>
                  <a:cubicBezTo>
                    <a:pt x="3949" y="4651"/>
                    <a:pt x="3862" y="4713"/>
                    <a:pt x="3774" y="4776"/>
                  </a:cubicBezTo>
                  <a:cubicBezTo>
                    <a:pt x="3699" y="4826"/>
                    <a:pt x="3662" y="4863"/>
                    <a:pt x="3612" y="4913"/>
                  </a:cubicBezTo>
                  <a:cubicBezTo>
                    <a:pt x="3387" y="5013"/>
                    <a:pt x="3187" y="5163"/>
                    <a:pt x="3025" y="5363"/>
                  </a:cubicBezTo>
                  <a:cubicBezTo>
                    <a:pt x="2837" y="5638"/>
                    <a:pt x="2737" y="6026"/>
                    <a:pt x="2625" y="6338"/>
                  </a:cubicBezTo>
                  <a:cubicBezTo>
                    <a:pt x="2587" y="6438"/>
                    <a:pt x="2562" y="6550"/>
                    <a:pt x="2562" y="6663"/>
                  </a:cubicBezTo>
                  <a:cubicBezTo>
                    <a:pt x="2537" y="6725"/>
                    <a:pt x="2525" y="6788"/>
                    <a:pt x="2500" y="6863"/>
                  </a:cubicBezTo>
                  <a:cubicBezTo>
                    <a:pt x="1950" y="8925"/>
                    <a:pt x="1463" y="10999"/>
                    <a:pt x="1050" y="13099"/>
                  </a:cubicBezTo>
                  <a:cubicBezTo>
                    <a:pt x="663" y="15011"/>
                    <a:pt x="175" y="16848"/>
                    <a:pt x="50" y="18822"/>
                  </a:cubicBezTo>
                  <a:cubicBezTo>
                    <a:pt x="0" y="19559"/>
                    <a:pt x="25" y="20334"/>
                    <a:pt x="425" y="20947"/>
                  </a:cubicBezTo>
                  <a:cubicBezTo>
                    <a:pt x="663" y="21284"/>
                    <a:pt x="963" y="21559"/>
                    <a:pt x="1313" y="21759"/>
                  </a:cubicBezTo>
                  <a:lnTo>
                    <a:pt x="4187" y="21759"/>
                  </a:lnTo>
                  <a:cubicBezTo>
                    <a:pt x="4499" y="21346"/>
                    <a:pt x="4687" y="20772"/>
                    <a:pt x="4812" y="20334"/>
                  </a:cubicBezTo>
                  <a:cubicBezTo>
                    <a:pt x="5374" y="18310"/>
                    <a:pt x="5399" y="16198"/>
                    <a:pt x="5287" y="14111"/>
                  </a:cubicBezTo>
                  <a:cubicBezTo>
                    <a:pt x="5112" y="11149"/>
                    <a:pt x="5349" y="8200"/>
                    <a:pt x="5237" y="5238"/>
                  </a:cubicBezTo>
                  <a:cubicBezTo>
                    <a:pt x="5986" y="4476"/>
                    <a:pt x="6711" y="3526"/>
                    <a:pt x="6636" y="2402"/>
                  </a:cubicBezTo>
                  <a:cubicBezTo>
                    <a:pt x="6624" y="2227"/>
                    <a:pt x="6586" y="2064"/>
                    <a:pt x="6549" y="1889"/>
                  </a:cubicBezTo>
                  <a:cubicBezTo>
                    <a:pt x="6424" y="1464"/>
                    <a:pt x="6199" y="1039"/>
                    <a:pt x="6049" y="615"/>
                  </a:cubicBezTo>
                  <a:cubicBezTo>
                    <a:pt x="5974" y="377"/>
                    <a:pt x="5874" y="102"/>
                    <a:pt x="5636" y="15"/>
                  </a:cubicBezTo>
                  <a:cubicBezTo>
                    <a:pt x="5597" y="6"/>
                    <a:pt x="5556" y="1"/>
                    <a:pt x="55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4"/>
            <p:cNvSpPr/>
            <p:nvPr/>
          </p:nvSpPr>
          <p:spPr>
            <a:xfrm>
              <a:off x="4567381" y="3676119"/>
              <a:ext cx="248809" cy="800113"/>
            </a:xfrm>
            <a:custGeom>
              <a:avLst/>
              <a:gdLst/>
              <a:ahLst/>
              <a:cxnLst/>
              <a:rect l="l" t="t" r="r" b="b"/>
              <a:pathLst>
                <a:path w="6799" h="21864" extrusionOk="0">
                  <a:moveTo>
                    <a:pt x="5554" y="100"/>
                  </a:moveTo>
                  <a:cubicBezTo>
                    <a:pt x="5594" y="100"/>
                    <a:pt x="5635" y="107"/>
                    <a:pt x="5674" y="120"/>
                  </a:cubicBezTo>
                  <a:cubicBezTo>
                    <a:pt x="5886" y="195"/>
                    <a:pt x="5974" y="445"/>
                    <a:pt x="6061" y="682"/>
                  </a:cubicBezTo>
                  <a:cubicBezTo>
                    <a:pt x="6124" y="870"/>
                    <a:pt x="6199" y="1044"/>
                    <a:pt x="6274" y="1219"/>
                  </a:cubicBezTo>
                  <a:cubicBezTo>
                    <a:pt x="6386" y="1457"/>
                    <a:pt x="6474" y="1707"/>
                    <a:pt x="6549" y="1957"/>
                  </a:cubicBezTo>
                  <a:cubicBezTo>
                    <a:pt x="6599" y="2119"/>
                    <a:pt x="6624" y="2282"/>
                    <a:pt x="6636" y="2457"/>
                  </a:cubicBezTo>
                  <a:cubicBezTo>
                    <a:pt x="6711" y="3606"/>
                    <a:pt x="5936" y="4556"/>
                    <a:pt x="5262" y="5268"/>
                  </a:cubicBezTo>
                  <a:lnTo>
                    <a:pt x="5249" y="5281"/>
                  </a:lnTo>
                  <a:lnTo>
                    <a:pt x="5249" y="5306"/>
                  </a:lnTo>
                  <a:cubicBezTo>
                    <a:pt x="5287" y="6680"/>
                    <a:pt x="5274" y="8080"/>
                    <a:pt x="5249" y="9442"/>
                  </a:cubicBezTo>
                  <a:cubicBezTo>
                    <a:pt x="5224" y="10992"/>
                    <a:pt x="5187" y="12591"/>
                    <a:pt x="5274" y="14178"/>
                  </a:cubicBezTo>
                  <a:cubicBezTo>
                    <a:pt x="5374" y="16040"/>
                    <a:pt x="5399" y="18240"/>
                    <a:pt x="4799" y="20377"/>
                  </a:cubicBezTo>
                  <a:cubicBezTo>
                    <a:pt x="4674" y="20839"/>
                    <a:pt x="4487" y="21376"/>
                    <a:pt x="4199" y="21764"/>
                  </a:cubicBezTo>
                  <a:lnTo>
                    <a:pt x="1363" y="21764"/>
                  </a:lnTo>
                  <a:cubicBezTo>
                    <a:pt x="1025" y="21564"/>
                    <a:pt x="738" y="21302"/>
                    <a:pt x="513" y="20977"/>
                  </a:cubicBezTo>
                  <a:cubicBezTo>
                    <a:pt x="100" y="20364"/>
                    <a:pt x="100" y="19577"/>
                    <a:pt x="138" y="18877"/>
                  </a:cubicBezTo>
                  <a:cubicBezTo>
                    <a:pt x="238" y="17390"/>
                    <a:pt x="538" y="16003"/>
                    <a:pt x="850" y="14541"/>
                  </a:cubicBezTo>
                  <a:cubicBezTo>
                    <a:pt x="938" y="14091"/>
                    <a:pt x="1038" y="13629"/>
                    <a:pt x="1138" y="13154"/>
                  </a:cubicBezTo>
                  <a:cubicBezTo>
                    <a:pt x="1550" y="11079"/>
                    <a:pt x="2037" y="8980"/>
                    <a:pt x="2587" y="6930"/>
                  </a:cubicBezTo>
                  <a:lnTo>
                    <a:pt x="2650" y="6730"/>
                  </a:lnTo>
                  <a:lnTo>
                    <a:pt x="2650" y="6718"/>
                  </a:lnTo>
                  <a:cubicBezTo>
                    <a:pt x="2650" y="6618"/>
                    <a:pt x="2675" y="6506"/>
                    <a:pt x="2712" y="6406"/>
                  </a:cubicBezTo>
                  <a:cubicBezTo>
                    <a:pt x="2737" y="6331"/>
                    <a:pt x="2762" y="6256"/>
                    <a:pt x="2787" y="6168"/>
                  </a:cubicBezTo>
                  <a:cubicBezTo>
                    <a:pt x="2862" y="5918"/>
                    <a:pt x="2975" y="5668"/>
                    <a:pt x="3100" y="5443"/>
                  </a:cubicBezTo>
                  <a:cubicBezTo>
                    <a:pt x="3250" y="5268"/>
                    <a:pt x="3437" y="5118"/>
                    <a:pt x="3649" y="5018"/>
                  </a:cubicBezTo>
                  <a:lnTo>
                    <a:pt x="3687" y="5006"/>
                  </a:lnTo>
                  <a:cubicBezTo>
                    <a:pt x="3737" y="4956"/>
                    <a:pt x="3787" y="4906"/>
                    <a:pt x="3849" y="4868"/>
                  </a:cubicBezTo>
                  <a:cubicBezTo>
                    <a:pt x="3937" y="4806"/>
                    <a:pt x="4024" y="4743"/>
                    <a:pt x="4112" y="4681"/>
                  </a:cubicBezTo>
                  <a:cubicBezTo>
                    <a:pt x="4399" y="4394"/>
                    <a:pt x="4587" y="4031"/>
                    <a:pt x="4662" y="3631"/>
                  </a:cubicBezTo>
                  <a:cubicBezTo>
                    <a:pt x="4712" y="3256"/>
                    <a:pt x="4737" y="2881"/>
                    <a:pt x="4749" y="2519"/>
                  </a:cubicBezTo>
                  <a:cubicBezTo>
                    <a:pt x="4774" y="1869"/>
                    <a:pt x="4799" y="1219"/>
                    <a:pt x="4999" y="645"/>
                  </a:cubicBezTo>
                  <a:cubicBezTo>
                    <a:pt x="5049" y="482"/>
                    <a:pt x="5137" y="345"/>
                    <a:pt x="5249" y="232"/>
                  </a:cubicBezTo>
                  <a:cubicBezTo>
                    <a:pt x="5332" y="149"/>
                    <a:pt x="5442" y="100"/>
                    <a:pt x="5554" y="100"/>
                  </a:cubicBezTo>
                  <a:close/>
                  <a:moveTo>
                    <a:pt x="5555" y="1"/>
                  </a:moveTo>
                  <a:cubicBezTo>
                    <a:pt x="5414" y="1"/>
                    <a:pt x="5277" y="55"/>
                    <a:pt x="5174" y="157"/>
                  </a:cubicBezTo>
                  <a:cubicBezTo>
                    <a:pt x="5049" y="282"/>
                    <a:pt x="4949" y="432"/>
                    <a:pt x="4899" y="607"/>
                  </a:cubicBezTo>
                  <a:cubicBezTo>
                    <a:pt x="4674" y="1194"/>
                    <a:pt x="4662" y="1869"/>
                    <a:pt x="4637" y="2507"/>
                  </a:cubicBezTo>
                  <a:cubicBezTo>
                    <a:pt x="4624" y="2881"/>
                    <a:pt x="4599" y="3244"/>
                    <a:pt x="4562" y="3619"/>
                  </a:cubicBezTo>
                  <a:cubicBezTo>
                    <a:pt x="4499" y="3994"/>
                    <a:pt x="4312" y="4344"/>
                    <a:pt x="4037" y="4606"/>
                  </a:cubicBezTo>
                  <a:cubicBezTo>
                    <a:pt x="3962" y="4656"/>
                    <a:pt x="3874" y="4718"/>
                    <a:pt x="3787" y="4781"/>
                  </a:cubicBezTo>
                  <a:cubicBezTo>
                    <a:pt x="3737" y="4831"/>
                    <a:pt x="3674" y="4881"/>
                    <a:pt x="3624" y="4918"/>
                  </a:cubicBezTo>
                  <a:lnTo>
                    <a:pt x="3612" y="4931"/>
                  </a:lnTo>
                  <a:cubicBezTo>
                    <a:pt x="3387" y="5043"/>
                    <a:pt x="3187" y="5193"/>
                    <a:pt x="3025" y="5393"/>
                  </a:cubicBezTo>
                  <a:cubicBezTo>
                    <a:pt x="2887" y="5618"/>
                    <a:pt x="2775" y="5881"/>
                    <a:pt x="2700" y="6143"/>
                  </a:cubicBezTo>
                  <a:cubicBezTo>
                    <a:pt x="2675" y="6218"/>
                    <a:pt x="2650" y="6306"/>
                    <a:pt x="2612" y="6381"/>
                  </a:cubicBezTo>
                  <a:cubicBezTo>
                    <a:pt x="2575" y="6481"/>
                    <a:pt x="2550" y="6593"/>
                    <a:pt x="2550" y="6705"/>
                  </a:cubicBezTo>
                  <a:cubicBezTo>
                    <a:pt x="2525" y="6768"/>
                    <a:pt x="2512" y="6843"/>
                    <a:pt x="2500" y="6905"/>
                  </a:cubicBezTo>
                  <a:cubicBezTo>
                    <a:pt x="1937" y="8955"/>
                    <a:pt x="1450" y="11054"/>
                    <a:pt x="1038" y="13141"/>
                  </a:cubicBezTo>
                  <a:cubicBezTo>
                    <a:pt x="938" y="13604"/>
                    <a:pt x="838" y="14066"/>
                    <a:pt x="750" y="14528"/>
                  </a:cubicBezTo>
                  <a:cubicBezTo>
                    <a:pt x="450" y="15928"/>
                    <a:pt x="138" y="17378"/>
                    <a:pt x="38" y="18877"/>
                  </a:cubicBezTo>
                  <a:cubicBezTo>
                    <a:pt x="0" y="19577"/>
                    <a:pt x="0" y="20389"/>
                    <a:pt x="425" y="21039"/>
                  </a:cubicBezTo>
                  <a:cubicBezTo>
                    <a:pt x="663" y="21376"/>
                    <a:pt x="963" y="21651"/>
                    <a:pt x="1325" y="21851"/>
                  </a:cubicBezTo>
                  <a:lnTo>
                    <a:pt x="1338" y="21864"/>
                  </a:lnTo>
                  <a:lnTo>
                    <a:pt x="4249" y="21864"/>
                  </a:lnTo>
                  <a:lnTo>
                    <a:pt x="4262" y="21851"/>
                  </a:lnTo>
                  <a:cubicBezTo>
                    <a:pt x="4574" y="21439"/>
                    <a:pt x="4749" y="20889"/>
                    <a:pt x="4887" y="20402"/>
                  </a:cubicBezTo>
                  <a:cubicBezTo>
                    <a:pt x="5486" y="18252"/>
                    <a:pt x="5461" y="16053"/>
                    <a:pt x="5362" y="14178"/>
                  </a:cubicBezTo>
                  <a:cubicBezTo>
                    <a:pt x="5287" y="12604"/>
                    <a:pt x="5312" y="11004"/>
                    <a:pt x="5337" y="9455"/>
                  </a:cubicBezTo>
                  <a:cubicBezTo>
                    <a:pt x="5362" y="8093"/>
                    <a:pt x="5387" y="6693"/>
                    <a:pt x="5337" y="5331"/>
                  </a:cubicBezTo>
                  <a:cubicBezTo>
                    <a:pt x="6024" y="4606"/>
                    <a:pt x="6799" y="3631"/>
                    <a:pt x="6724" y="2457"/>
                  </a:cubicBezTo>
                  <a:cubicBezTo>
                    <a:pt x="6711" y="2282"/>
                    <a:pt x="6686" y="2107"/>
                    <a:pt x="6636" y="1944"/>
                  </a:cubicBezTo>
                  <a:cubicBezTo>
                    <a:pt x="6561" y="1682"/>
                    <a:pt x="6461" y="1432"/>
                    <a:pt x="6349" y="1194"/>
                  </a:cubicBezTo>
                  <a:cubicBezTo>
                    <a:pt x="6286" y="1019"/>
                    <a:pt x="6211" y="845"/>
                    <a:pt x="6136" y="645"/>
                  </a:cubicBezTo>
                  <a:cubicBezTo>
                    <a:pt x="6061" y="407"/>
                    <a:pt x="5961" y="120"/>
                    <a:pt x="5699" y="20"/>
                  </a:cubicBezTo>
                  <a:cubicBezTo>
                    <a:pt x="5651" y="7"/>
                    <a:pt x="5603" y="1"/>
                    <a:pt x="5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4"/>
            <p:cNvSpPr/>
            <p:nvPr/>
          </p:nvSpPr>
          <p:spPr>
            <a:xfrm>
              <a:off x="4452144" y="3563772"/>
              <a:ext cx="330672" cy="382345"/>
            </a:xfrm>
            <a:custGeom>
              <a:avLst/>
              <a:gdLst/>
              <a:ahLst/>
              <a:cxnLst/>
              <a:rect l="l" t="t" r="r" b="b"/>
              <a:pathLst>
                <a:path w="9036" h="10448" extrusionOk="0">
                  <a:moveTo>
                    <a:pt x="5826" y="1"/>
                  </a:moveTo>
                  <a:cubicBezTo>
                    <a:pt x="5252" y="1"/>
                    <a:pt x="4667" y="142"/>
                    <a:pt x="4074" y="415"/>
                  </a:cubicBezTo>
                  <a:cubicBezTo>
                    <a:pt x="2899" y="953"/>
                    <a:pt x="2087" y="2115"/>
                    <a:pt x="1537" y="3252"/>
                  </a:cubicBezTo>
                  <a:cubicBezTo>
                    <a:pt x="1300" y="3715"/>
                    <a:pt x="1262" y="4339"/>
                    <a:pt x="1075" y="4852"/>
                  </a:cubicBezTo>
                  <a:cubicBezTo>
                    <a:pt x="863" y="5439"/>
                    <a:pt x="588" y="6014"/>
                    <a:pt x="263" y="6551"/>
                  </a:cubicBezTo>
                  <a:cubicBezTo>
                    <a:pt x="225" y="6601"/>
                    <a:pt x="200" y="6651"/>
                    <a:pt x="163" y="6714"/>
                  </a:cubicBezTo>
                  <a:cubicBezTo>
                    <a:pt x="100" y="6814"/>
                    <a:pt x="50" y="6939"/>
                    <a:pt x="25" y="7064"/>
                  </a:cubicBezTo>
                  <a:cubicBezTo>
                    <a:pt x="0" y="7214"/>
                    <a:pt x="0" y="7376"/>
                    <a:pt x="25" y="7539"/>
                  </a:cubicBezTo>
                  <a:cubicBezTo>
                    <a:pt x="175" y="8738"/>
                    <a:pt x="425" y="9938"/>
                    <a:pt x="1712" y="10313"/>
                  </a:cubicBezTo>
                  <a:cubicBezTo>
                    <a:pt x="2036" y="10403"/>
                    <a:pt x="2367" y="10447"/>
                    <a:pt x="2698" y="10447"/>
                  </a:cubicBezTo>
                  <a:cubicBezTo>
                    <a:pt x="3286" y="10447"/>
                    <a:pt x="3871" y="10306"/>
                    <a:pt x="4399" y="10025"/>
                  </a:cubicBezTo>
                  <a:cubicBezTo>
                    <a:pt x="4662" y="9900"/>
                    <a:pt x="4899" y="9725"/>
                    <a:pt x="5099" y="9526"/>
                  </a:cubicBezTo>
                  <a:cubicBezTo>
                    <a:pt x="5311" y="9326"/>
                    <a:pt x="5436" y="9051"/>
                    <a:pt x="5449" y="8763"/>
                  </a:cubicBezTo>
                  <a:cubicBezTo>
                    <a:pt x="5530" y="8781"/>
                    <a:pt x="5611" y="8789"/>
                    <a:pt x="5692" y="8789"/>
                  </a:cubicBezTo>
                  <a:cubicBezTo>
                    <a:pt x="6476" y="8789"/>
                    <a:pt x="7253" y="8016"/>
                    <a:pt x="7661" y="7439"/>
                  </a:cubicBezTo>
                  <a:cubicBezTo>
                    <a:pt x="8698" y="5989"/>
                    <a:pt x="9035" y="4164"/>
                    <a:pt x="8885" y="2415"/>
                  </a:cubicBezTo>
                  <a:cubicBezTo>
                    <a:pt x="8835" y="1990"/>
                    <a:pt x="8773" y="1540"/>
                    <a:pt x="8511" y="1190"/>
                  </a:cubicBezTo>
                  <a:cubicBezTo>
                    <a:pt x="8323" y="953"/>
                    <a:pt x="8086" y="765"/>
                    <a:pt x="7823" y="615"/>
                  </a:cubicBezTo>
                  <a:cubicBezTo>
                    <a:pt x="7178" y="201"/>
                    <a:pt x="6510" y="1"/>
                    <a:pt x="58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4"/>
            <p:cNvSpPr/>
            <p:nvPr/>
          </p:nvSpPr>
          <p:spPr>
            <a:xfrm>
              <a:off x="4450314" y="3561906"/>
              <a:ext cx="335247" cy="386150"/>
            </a:xfrm>
            <a:custGeom>
              <a:avLst/>
              <a:gdLst/>
              <a:ahLst/>
              <a:cxnLst/>
              <a:rect l="l" t="t" r="r" b="b"/>
              <a:pathLst>
                <a:path w="9161" h="10552" extrusionOk="0">
                  <a:moveTo>
                    <a:pt x="5874" y="104"/>
                  </a:moveTo>
                  <a:cubicBezTo>
                    <a:pt x="6574" y="117"/>
                    <a:pt x="7261" y="317"/>
                    <a:pt x="7848" y="716"/>
                  </a:cubicBezTo>
                  <a:cubicBezTo>
                    <a:pt x="8098" y="854"/>
                    <a:pt x="8336" y="1054"/>
                    <a:pt x="8523" y="1279"/>
                  </a:cubicBezTo>
                  <a:cubicBezTo>
                    <a:pt x="8785" y="1616"/>
                    <a:pt x="8848" y="2079"/>
                    <a:pt x="8885" y="2478"/>
                  </a:cubicBezTo>
                  <a:cubicBezTo>
                    <a:pt x="9048" y="4365"/>
                    <a:pt x="8623" y="6127"/>
                    <a:pt x="7673" y="7465"/>
                  </a:cubicBezTo>
                  <a:cubicBezTo>
                    <a:pt x="7211" y="8107"/>
                    <a:pt x="6465" y="8790"/>
                    <a:pt x="5746" y="8790"/>
                  </a:cubicBezTo>
                  <a:cubicBezTo>
                    <a:pt x="5667" y="8790"/>
                    <a:pt x="5589" y="8781"/>
                    <a:pt x="5511" y="8764"/>
                  </a:cubicBezTo>
                  <a:lnTo>
                    <a:pt x="5449" y="8752"/>
                  </a:lnTo>
                  <a:lnTo>
                    <a:pt x="5449" y="8814"/>
                  </a:lnTo>
                  <a:cubicBezTo>
                    <a:pt x="5436" y="9089"/>
                    <a:pt x="5311" y="9352"/>
                    <a:pt x="5111" y="9552"/>
                  </a:cubicBezTo>
                  <a:cubicBezTo>
                    <a:pt x="4911" y="9751"/>
                    <a:pt x="4687" y="9914"/>
                    <a:pt x="4437" y="10039"/>
                  </a:cubicBezTo>
                  <a:cubicBezTo>
                    <a:pt x="3910" y="10310"/>
                    <a:pt x="3333" y="10449"/>
                    <a:pt x="2754" y="10449"/>
                  </a:cubicBezTo>
                  <a:cubicBezTo>
                    <a:pt x="2425" y="10449"/>
                    <a:pt x="2096" y="10404"/>
                    <a:pt x="1775" y="10314"/>
                  </a:cubicBezTo>
                  <a:cubicBezTo>
                    <a:pt x="525" y="9951"/>
                    <a:pt x="275" y="8764"/>
                    <a:pt x="125" y="7590"/>
                  </a:cubicBezTo>
                  <a:cubicBezTo>
                    <a:pt x="100" y="7440"/>
                    <a:pt x="100" y="7277"/>
                    <a:pt x="125" y="7127"/>
                  </a:cubicBezTo>
                  <a:cubicBezTo>
                    <a:pt x="150" y="7002"/>
                    <a:pt x="200" y="6890"/>
                    <a:pt x="263" y="6790"/>
                  </a:cubicBezTo>
                  <a:cubicBezTo>
                    <a:pt x="288" y="6752"/>
                    <a:pt x="313" y="6715"/>
                    <a:pt x="338" y="6665"/>
                  </a:cubicBezTo>
                  <a:lnTo>
                    <a:pt x="363" y="6640"/>
                  </a:lnTo>
                  <a:cubicBezTo>
                    <a:pt x="688" y="6090"/>
                    <a:pt x="963" y="5515"/>
                    <a:pt x="1187" y="4915"/>
                  </a:cubicBezTo>
                  <a:cubicBezTo>
                    <a:pt x="1262" y="4690"/>
                    <a:pt x="1325" y="4453"/>
                    <a:pt x="1375" y="4215"/>
                  </a:cubicBezTo>
                  <a:cubicBezTo>
                    <a:pt x="1425" y="3903"/>
                    <a:pt x="1512" y="3603"/>
                    <a:pt x="1637" y="3328"/>
                  </a:cubicBezTo>
                  <a:cubicBezTo>
                    <a:pt x="2325" y="1916"/>
                    <a:pt x="3174" y="966"/>
                    <a:pt x="4149" y="516"/>
                  </a:cubicBezTo>
                  <a:cubicBezTo>
                    <a:pt x="4687" y="254"/>
                    <a:pt x="5274" y="117"/>
                    <a:pt x="5874" y="104"/>
                  </a:cubicBezTo>
                  <a:close/>
                  <a:moveTo>
                    <a:pt x="5884" y="1"/>
                  </a:moveTo>
                  <a:cubicBezTo>
                    <a:pt x="5307" y="1"/>
                    <a:pt x="4716" y="140"/>
                    <a:pt x="4112" y="416"/>
                  </a:cubicBezTo>
                  <a:cubicBezTo>
                    <a:pt x="3112" y="879"/>
                    <a:pt x="2250" y="1841"/>
                    <a:pt x="1550" y="3278"/>
                  </a:cubicBezTo>
                  <a:cubicBezTo>
                    <a:pt x="1425" y="3566"/>
                    <a:pt x="1325" y="3878"/>
                    <a:pt x="1275" y="4190"/>
                  </a:cubicBezTo>
                  <a:cubicBezTo>
                    <a:pt x="1225" y="4415"/>
                    <a:pt x="1162" y="4653"/>
                    <a:pt x="1087" y="4878"/>
                  </a:cubicBezTo>
                  <a:cubicBezTo>
                    <a:pt x="875" y="5465"/>
                    <a:pt x="600" y="6040"/>
                    <a:pt x="275" y="6577"/>
                  </a:cubicBezTo>
                  <a:lnTo>
                    <a:pt x="250" y="6615"/>
                  </a:lnTo>
                  <a:cubicBezTo>
                    <a:pt x="225" y="6652"/>
                    <a:pt x="200" y="6690"/>
                    <a:pt x="175" y="6727"/>
                  </a:cubicBezTo>
                  <a:cubicBezTo>
                    <a:pt x="113" y="6840"/>
                    <a:pt x="63" y="6965"/>
                    <a:pt x="25" y="7090"/>
                  </a:cubicBezTo>
                  <a:cubicBezTo>
                    <a:pt x="0" y="7265"/>
                    <a:pt x="0" y="7427"/>
                    <a:pt x="25" y="7602"/>
                  </a:cubicBezTo>
                  <a:cubicBezTo>
                    <a:pt x="175" y="8814"/>
                    <a:pt x="438" y="10026"/>
                    <a:pt x="1750" y="10414"/>
                  </a:cubicBezTo>
                  <a:cubicBezTo>
                    <a:pt x="2075" y="10501"/>
                    <a:pt x="2412" y="10551"/>
                    <a:pt x="2762" y="10551"/>
                  </a:cubicBezTo>
                  <a:cubicBezTo>
                    <a:pt x="3362" y="10551"/>
                    <a:pt x="3949" y="10401"/>
                    <a:pt x="4487" y="10126"/>
                  </a:cubicBezTo>
                  <a:cubicBezTo>
                    <a:pt x="4749" y="9989"/>
                    <a:pt x="4986" y="9814"/>
                    <a:pt x="5199" y="9614"/>
                  </a:cubicBezTo>
                  <a:cubicBezTo>
                    <a:pt x="5386" y="9402"/>
                    <a:pt x="5524" y="9152"/>
                    <a:pt x="5549" y="8864"/>
                  </a:cubicBezTo>
                  <a:cubicBezTo>
                    <a:pt x="5617" y="8875"/>
                    <a:pt x="5685" y="8881"/>
                    <a:pt x="5753" y="8881"/>
                  </a:cubicBezTo>
                  <a:cubicBezTo>
                    <a:pt x="6732" y="8881"/>
                    <a:pt x="7585" y="7760"/>
                    <a:pt x="7761" y="7515"/>
                  </a:cubicBezTo>
                  <a:cubicBezTo>
                    <a:pt x="8723" y="6165"/>
                    <a:pt x="9160" y="4365"/>
                    <a:pt x="8985" y="2453"/>
                  </a:cubicBezTo>
                  <a:cubicBezTo>
                    <a:pt x="8948" y="2041"/>
                    <a:pt x="8885" y="1566"/>
                    <a:pt x="8611" y="1204"/>
                  </a:cubicBezTo>
                  <a:cubicBezTo>
                    <a:pt x="8411" y="966"/>
                    <a:pt x="8173" y="766"/>
                    <a:pt x="7911" y="616"/>
                  </a:cubicBezTo>
                  <a:cubicBezTo>
                    <a:pt x="7260" y="205"/>
                    <a:pt x="6583" y="1"/>
                    <a:pt x="5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4"/>
            <p:cNvSpPr/>
            <p:nvPr/>
          </p:nvSpPr>
          <p:spPr>
            <a:xfrm>
              <a:off x="4443910" y="3505403"/>
              <a:ext cx="378685" cy="270035"/>
            </a:xfrm>
            <a:custGeom>
              <a:avLst/>
              <a:gdLst/>
              <a:ahLst/>
              <a:cxnLst/>
              <a:rect l="l" t="t" r="r" b="b"/>
              <a:pathLst>
                <a:path w="10348" h="7379" extrusionOk="0">
                  <a:moveTo>
                    <a:pt x="8417" y="1"/>
                  </a:moveTo>
                  <a:cubicBezTo>
                    <a:pt x="8285" y="1"/>
                    <a:pt x="8152" y="12"/>
                    <a:pt x="8023" y="36"/>
                  </a:cubicBezTo>
                  <a:cubicBezTo>
                    <a:pt x="7523" y="123"/>
                    <a:pt x="7048" y="361"/>
                    <a:pt x="6536" y="461"/>
                  </a:cubicBezTo>
                  <a:cubicBezTo>
                    <a:pt x="6332" y="498"/>
                    <a:pt x="6126" y="510"/>
                    <a:pt x="5918" y="510"/>
                  </a:cubicBezTo>
                  <a:cubicBezTo>
                    <a:pt x="5458" y="510"/>
                    <a:pt x="4990" y="448"/>
                    <a:pt x="4523" y="448"/>
                  </a:cubicBezTo>
                  <a:cubicBezTo>
                    <a:pt x="4411" y="448"/>
                    <a:pt x="4299" y="452"/>
                    <a:pt x="4187" y="461"/>
                  </a:cubicBezTo>
                  <a:cubicBezTo>
                    <a:pt x="3637" y="498"/>
                    <a:pt x="3100" y="686"/>
                    <a:pt x="2625" y="973"/>
                  </a:cubicBezTo>
                  <a:cubicBezTo>
                    <a:pt x="2337" y="1161"/>
                    <a:pt x="2062" y="1398"/>
                    <a:pt x="2000" y="1736"/>
                  </a:cubicBezTo>
                  <a:cubicBezTo>
                    <a:pt x="1975" y="1898"/>
                    <a:pt x="1975" y="2060"/>
                    <a:pt x="2000" y="2210"/>
                  </a:cubicBezTo>
                  <a:cubicBezTo>
                    <a:pt x="2012" y="2310"/>
                    <a:pt x="2000" y="2423"/>
                    <a:pt x="1987" y="2523"/>
                  </a:cubicBezTo>
                  <a:cubicBezTo>
                    <a:pt x="1925" y="2860"/>
                    <a:pt x="1662" y="3135"/>
                    <a:pt x="1362" y="3323"/>
                  </a:cubicBezTo>
                  <a:cubicBezTo>
                    <a:pt x="1063" y="3498"/>
                    <a:pt x="763" y="3673"/>
                    <a:pt x="475" y="3872"/>
                  </a:cubicBezTo>
                  <a:cubicBezTo>
                    <a:pt x="213" y="4097"/>
                    <a:pt x="0" y="4435"/>
                    <a:pt x="63" y="4785"/>
                  </a:cubicBezTo>
                  <a:cubicBezTo>
                    <a:pt x="150" y="5310"/>
                    <a:pt x="800" y="5622"/>
                    <a:pt x="800" y="6159"/>
                  </a:cubicBezTo>
                  <a:cubicBezTo>
                    <a:pt x="800" y="6509"/>
                    <a:pt x="738" y="6622"/>
                    <a:pt x="963" y="6897"/>
                  </a:cubicBezTo>
                  <a:cubicBezTo>
                    <a:pt x="1088" y="7097"/>
                    <a:pt x="1275" y="7259"/>
                    <a:pt x="1500" y="7334"/>
                  </a:cubicBezTo>
                  <a:cubicBezTo>
                    <a:pt x="1586" y="7365"/>
                    <a:pt x="1669" y="7379"/>
                    <a:pt x="1750" y="7379"/>
                  </a:cubicBezTo>
                  <a:cubicBezTo>
                    <a:pt x="2126" y="7379"/>
                    <a:pt x="2445" y="7079"/>
                    <a:pt x="2712" y="6822"/>
                  </a:cubicBezTo>
                  <a:cubicBezTo>
                    <a:pt x="2907" y="6638"/>
                    <a:pt x="3481" y="5980"/>
                    <a:pt x="3826" y="5980"/>
                  </a:cubicBezTo>
                  <a:cubicBezTo>
                    <a:pt x="3856" y="5980"/>
                    <a:pt x="3885" y="5986"/>
                    <a:pt x="3912" y="5997"/>
                  </a:cubicBezTo>
                  <a:cubicBezTo>
                    <a:pt x="3987" y="6047"/>
                    <a:pt x="4049" y="6097"/>
                    <a:pt x="4112" y="6159"/>
                  </a:cubicBezTo>
                  <a:cubicBezTo>
                    <a:pt x="4181" y="6204"/>
                    <a:pt x="4259" y="6224"/>
                    <a:pt x="4339" y="6224"/>
                  </a:cubicBezTo>
                  <a:cubicBezTo>
                    <a:pt x="4505" y="6224"/>
                    <a:pt x="4677" y="6140"/>
                    <a:pt x="4787" y="6022"/>
                  </a:cubicBezTo>
                  <a:cubicBezTo>
                    <a:pt x="4937" y="5822"/>
                    <a:pt x="5049" y="5585"/>
                    <a:pt x="5099" y="5347"/>
                  </a:cubicBezTo>
                  <a:cubicBezTo>
                    <a:pt x="5286" y="4760"/>
                    <a:pt x="5536" y="4147"/>
                    <a:pt x="6074" y="3847"/>
                  </a:cubicBezTo>
                  <a:cubicBezTo>
                    <a:pt x="6375" y="3673"/>
                    <a:pt x="6709" y="3629"/>
                    <a:pt x="7051" y="3629"/>
                  </a:cubicBezTo>
                  <a:cubicBezTo>
                    <a:pt x="7395" y="3629"/>
                    <a:pt x="7747" y="3673"/>
                    <a:pt x="8084" y="3673"/>
                  </a:cubicBezTo>
                  <a:cubicBezTo>
                    <a:pt x="8105" y="3673"/>
                    <a:pt x="8127" y="3673"/>
                    <a:pt x="8148" y="3673"/>
                  </a:cubicBezTo>
                  <a:cubicBezTo>
                    <a:pt x="8811" y="3673"/>
                    <a:pt x="9423" y="3348"/>
                    <a:pt x="9785" y="2798"/>
                  </a:cubicBezTo>
                  <a:cubicBezTo>
                    <a:pt x="10185" y="2223"/>
                    <a:pt x="10348" y="1423"/>
                    <a:pt x="9998" y="811"/>
                  </a:cubicBezTo>
                  <a:cubicBezTo>
                    <a:pt x="9687" y="273"/>
                    <a:pt x="9052" y="1"/>
                    <a:pt x="8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4"/>
            <p:cNvSpPr/>
            <p:nvPr/>
          </p:nvSpPr>
          <p:spPr>
            <a:xfrm>
              <a:off x="4509744" y="3696466"/>
              <a:ext cx="73227" cy="92878"/>
            </a:xfrm>
            <a:custGeom>
              <a:avLst/>
              <a:gdLst/>
              <a:ahLst/>
              <a:cxnLst/>
              <a:rect l="l" t="t" r="r" b="b"/>
              <a:pathLst>
                <a:path w="2001" h="2538" extrusionOk="0">
                  <a:moveTo>
                    <a:pt x="1026" y="1"/>
                  </a:moveTo>
                  <a:cubicBezTo>
                    <a:pt x="795" y="1"/>
                    <a:pt x="576" y="85"/>
                    <a:pt x="438" y="264"/>
                  </a:cubicBezTo>
                  <a:cubicBezTo>
                    <a:pt x="251" y="526"/>
                    <a:pt x="126" y="838"/>
                    <a:pt x="76" y="1151"/>
                  </a:cubicBezTo>
                  <a:cubicBezTo>
                    <a:pt x="1" y="1426"/>
                    <a:pt x="1" y="1713"/>
                    <a:pt x="76" y="1988"/>
                  </a:cubicBezTo>
                  <a:cubicBezTo>
                    <a:pt x="151" y="2263"/>
                    <a:pt x="376" y="2475"/>
                    <a:pt x="651" y="2538"/>
                  </a:cubicBezTo>
                  <a:lnTo>
                    <a:pt x="2000" y="776"/>
                  </a:lnTo>
                  <a:cubicBezTo>
                    <a:pt x="1904" y="277"/>
                    <a:pt x="1445" y="1"/>
                    <a:pt x="1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4"/>
            <p:cNvSpPr/>
            <p:nvPr/>
          </p:nvSpPr>
          <p:spPr>
            <a:xfrm>
              <a:off x="4508390" y="3694416"/>
              <a:ext cx="76410" cy="96757"/>
            </a:xfrm>
            <a:custGeom>
              <a:avLst/>
              <a:gdLst/>
              <a:ahLst/>
              <a:cxnLst/>
              <a:rect l="l" t="t" r="r" b="b"/>
              <a:pathLst>
                <a:path w="2088" h="2644" extrusionOk="0">
                  <a:moveTo>
                    <a:pt x="1072" y="1"/>
                  </a:moveTo>
                  <a:cubicBezTo>
                    <a:pt x="832" y="1"/>
                    <a:pt x="599" y="102"/>
                    <a:pt x="438" y="282"/>
                  </a:cubicBezTo>
                  <a:cubicBezTo>
                    <a:pt x="250" y="557"/>
                    <a:pt x="113" y="869"/>
                    <a:pt x="63" y="1207"/>
                  </a:cubicBezTo>
                  <a:cubicBezTo>
                    <a:pt x="0" y="1482"/>
                    <a:pt x="0" y="1782"/>
                    <a:pt x="63" y="2057"/>
                  </a:cubicBezTo>
                  <a:cubicBezTo>
                    <a:pt x="150" y="2356"/>
                    <a:pt x="388" y="2581"/>
                    <a:pt x="688" y="2644"/>
                  </a:cubicBezTo>
                  <a:lnTo>
                    <a:pt x="700" y="2544"/>
                  </a:lnTo>
                  <a:cubicBezTo>
                    <a:pt x="438" y="2481"/>
                    <a:pt x="238" y="2282"/>
                    <a:pt x="163" y="2032"/>
                  </a:cubicBezTo>
                  <a:cubicBezTo>
                    <a:pt x="100" y="1757"/>
                    <a:pt x="100" y="1482"/>
                    <a:pt x="163" y="1219"/>
                  </a:cubicBezTo>
                  <a:cubicBezTo>
                    <a:pt x="213" y="907"/>
                    <a:pt x="338" y="607"/>
                    <a:pt x="525" y="345"/>
                  </a:cubicBezTo>
                  <a:cubicBezTo>
                    <a:pt x="665" y="186"/>
                    <a:pt x="861" y="104"/>
                    <a:pt x="1066" y="104"/>
                  </a:cubicBezTo>
                  <a:cubicBezTo>
                    <a:pt x="1135" y="104"/>
                    <a:pt x="1206" y="113"/>
                    <a:pt x="1275" y="132"/>
                  </a:cubicBezTo>
                  <a:cubicBezTo>
                    <a:pt x="1637" y="207"/>
                    <a:pt x="1912" y="482"/>
                    <a:pt x="1987" y="844"/>
                  </a:cubicBezTo>
                  <a:lnTo>
                    <a:pt x="2087" y="819"/>
                  </a:lnTo>
                  <a:cubicBezTo>
                    <a:pt x="2000" y="432"/>
                    <a:pt x="1687" y="120"/>
                    <a:pt x="1300" y="32"/>
                  </a:cubicBezTo>
                  <a:cubicBezTo>
                    <a:pt x="1225" y="11"/>
                    <a:pt x="1148"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4"/>
            <p:cNvSpPr/>
            <p:nvPr/>
          </p:nvSpPr>
          <p:spPr>
            <a:xfrm>
              <a:off x="4526212" y="3712494"/>
              <a:ext cx="29313" cy="46695"/>
            </a:xfrm>
            <a:custGeom>
              <a:avLst/>
              <a:gdLst/>
              <a:ahLst/>
              <a:cxnLst/>
              <a:rect l="l" t="t" r="r" b="b"/>
              <a:pathLst>
                <a:path w="801" h="1276" extrusionOk="0">
                  <a:moveTo>
                    <a:pt x="738" y="0"/>
                  </a:moveTo>
                  <a:cubicBezTo>
                    <a:pt x="488" y="100"/>
                    <a:pt x="288" y="288"/>
                    <a:pt x="188" y="538"/>
                  </a:cubicBezTo>
                  <a:cubicBezTo>
                    <a:pt x="101" y="750"/>
                    <a:pt x="38" y="988"/>
                    <a:pt x="1" y="1225"/>
                  </a:cubicBezTo>
                  <a:lnTo>
                    <a:pt x="201" y="1275"/>
                  </a:lnTo>
                  <a:cubicBezTo>
                    <a:pt x="226" y="1050"/>
                    <a:pt x="288" y="825"/>
                    <a:pt x="376" y="613"/>
                  </a:cubicBezTo>
                  <a:cubicBezTo>
                    <a:pt x="451" y="425"/>
                    <a:pt x="613" y="275"/>
                    <a:pt x="801" y="200"/>
                  </a:cubicBezTo>
                  <a:lnTo>
                    <a:pt x="7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4"/>
            <p:cNvSpPr/>
            <p:nvPr/>
          </p:nvSpPr>
          <p:spPr>
            <a:xfrm>
              <a:off x="4568736" y="4474366"/>
              <a:ext cx="512" cy="37"/>
            </a:xfrm>
            <a:custGeom>
              <a:avLst/>
              <a:gdLst/>
              <a:ahLst/>
              <a:cxnLst/>
              <a:rect l="l" t="t" r="r" b="b"/>
              <a:pathLst>
                <a:path w="14" h="1" extrusionOk="0">
                  <a:moveTo>
                    <a:pt x="1" y="1"/>
                  </a:moveTo>
                  <a:lnTo>
                    <a:pt x="13" y="1"/>
                  </a:lnTo>
                  <a:lnTo>
                    <a:pt x="1" y="1"/>
                  </a:lnTo>
                  <a:close/>
                </a:path>
              </a:pathLst>
            </a:custGeom>
            <a:solidFill>
              <a:srgbClr val="4D4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4"/>
            <p:cNvSpPr/>
            <p:nvPr/>
          </p:nvSpPr>
          <p:spPr>
            <a:xfrm>
              <a:off x="4568736" y="4473451"/>
              <a:ext cx="1866" cy="951"/>
            </a:xfrm>
            <a:custGeom>
              <a:avLst/>
              <a:gdLst/>
              <a:ahLst/>
              <a:cxnLst/>
              <a:rect l="l" t="t" r="r" b="b"/>
              <a:pathLst>
                <a:path w="51" h="26" extrusionOk="0">
                  <a:moveTo>
                    <a:pt x="1" y="1"/>
                  </a:moveTo>
                  <a:lnTo>
                    <a:pt x="1" y="26"/>
                  </a:lnTo>
                  <a:lnTo>
                    <a:pt x="51" y="26"/>
                  </a:lnTo>
                  <a:lnTo>
                    <a:pt x="1" y="1"/>
                  </a:lnTo>
                  <a:close/>
                </a:path>
              </a:pathLst>
            </a:custGeom>
            <a:solidFill>
              <a:srgbClr val="4E4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4"/>
            <p:cNvSpPr/>
            <p:nvPr/>
          </p:nvSpPr>
          <p:spPr>
            <a:xfrm>
              <a:off x="4568736" y="4473012"/>
              <a:ext cx="3257" cy="1391"/>
            </a:xfrm>
            <a:custGeom>
              <a:avLst/>
              <a:gdLst/>
              <a:ahLst/>
              <a:cxnLst/>
              <a:rect l="l" t="t" r="r" b="b"/>
              <a:pathLst>
                <a:path w="89" h="38" extrusionOk="0">
                  <a:moveTo>
                    <a:pt x="1" y="0"/>
                  </a:moveTo>
                  <a:lnTo>
                    <a:pt x="1" y="13"/>
                  </a:lnTo>
                  <a:lnTo>
                    <a:pt x="51" y="38"/>
                  </a:lnTo>
                  <a:lnTo>
                    <a:pt x="88" y="38"/>
                  </a:lnTo>
                  <a:lnTo>
                    <a:pt x="1" y="0"/>
                  </a:lnTo>
                  <a:close/>
                </a:path>
              </a:pathLst>
            </a:custGeom>
            <a:solidFill>
              <a:srgbClr val="4F4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4"/>
            <p:cNvSpPr/>
            <p:nvPr/>
          </p:nvSpPr>
          <p:spPr>
            <a:xfrm>
              <a:off x="4568736" y="4472536"/>
              <a:ext cx="4611" cy="1866"/>
            </a:xfrm>
            <a:custGeom>
              <a:avLst/>
              <a:gdLst/>
              <a:ahLst/>
              <a:cxnLst/>
              <a:rect l="l" t="t" r="r" b="b"/>
              <a:pathLst>
                <a:path w="126" h="51" extrusionOk="0">
                  <a:moveTo>
                    <a:pt x="1" y="1"/>
                  </a:moveTo>
                  <a:lnTo>
                    <a:pt x="1" y="13"/>
                  </a:lnTo>
                  <a:lnTo>
                    <a:pt x="88" y="51"/>
                  </a:lnTo>
                  <a:lnTo>
                    <a:pt x="126" y="51"/>
                  </a:lnTo>
                  <a:lnTo>
                    <a:pt x="1" y="1"/>
                  </a:lnTo>
                  <a:close/>
                </a:path>
              </a:pathLst>
            </a:custGeom>
            <a:solidFill>
              <a:srgbClr val="504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4"/>
            <p:cNvSpPr/>
            <p:nvPr/>
          </p:nvSpPr>
          <p:spPr>
            <a:xfrm>
              <a:off x="4568736" y="4471621"/>
              <a:ext cx="6002" cy="2781"/>
            </a:xfrm>
            <a:custGeom>
              <a:avLst/>
              <a:gdLst/>
              <a:ahLst/>
              <a:cxnLst/>
              <a:rect l="l" t="t" r="r" b="b"/>
              <a:pathLst>
                <a:path w="164" h="76" extrusionOk="0">
                  <a:moveTo>
                    <a:pt x="1" y="1"/>
                  </a:moveTo>
                  <a:lnTo>
                    <a:pt x="1" y="26"/>
                  </a:lnTo>
                  <a:lnTo>
                    <a:pt x="126" y="76"/>
                  </a:lnTo>
                  <a:lnTo>
                    <a:pt x="163" y="76"/>
                  </a:lnTo>
                  <a:lnTo>
                    <a:pt x="1" y="1"/>
                  </a:lnTo>
                  <a:close/>
                </a:path>
              </a:pathLst>
            </a:custGeom>
            <a:solidFill>
              <a:srgbClr val="514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4"/>
            <p:cNvSpPr/>
            <p:nvPr/>
          </p:nvSpPr>
          <p:spPr>
            <a:xfrm>
              <a:off x="4568736" y="4471182"/>
              <a:ext cx="7356" cy="3220"/>
            </a:xfrm>
            <a:custGeom>
              <a:avLst/>
              <a:gdLst/>
              <a:ahLst/>
              <a:cxnLst/>
              <a:rect l="l" t="t" r="r" b="b"/>
              <a:pathLst>
                <a:path w="201" h="88" extrusionOk="0">
                  <a:moveTo>
                    <a:pt x="1" y="0"/>
                  </a:moveTo>
                  <a:lnTo>
                    <a:pt x="1" y="13"/>
                  </a:lnTo>
                  <a:lnTo>
                    <a:pt x="163" y="88"/>
                  </a:lnTo>
                  <a:lnTo>
                    <a:pt x="201" y="88"/>
                  </a:lnTo>
                  <a:lnTo>
                    <a:pt x="1" y="0"/>
                  </a:lnTo>
                  <a:close/>
                </a:path>
              </a:pathLst>
            </a:custGeom>
            <a:solidFill>
              <a:srgbClr val="524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4"/>
            <p:cNvSpPr/>
            <p:nvPr/>
          </p:nvSpPr>
          <p:spPr>
            <a:xfrm>
              <a:off x="4568736" y="4470267"/>
              <a:ext cx="8746" cy="4135"/>
            </a:xfrm>
            <a:custGeom>
              <a:avLst/>
              <a:gdLst/>
              <a:ahLst/>
              <a:cxnLst/>
              <a:rect l="l" t="t" r="r" b="b"/>
              <a:pathLst>
                <a:path w="239" h="113" extrusionOk="0">
                  <a:moveTo>
                    <a:pt x="1" y="0"/>
                  </a:moveTo>
                  <a:lnTo>
                    <a:pt x="1" y="25"/>
                  </a:lnTo>
                  <a:lnTo>
                    <a:pt x="201" y="113"/>
                  </a:lnTo>
                  <a:lnTo>
                    <a:pt x="238" y="113"/>
                  </a:lnTo>
                  <a:lnTo>
                    <a:pt x="1" y="0"/>
                  </a:lnTo>
                  <a:close/>
                </a:path>
              </a:pathLst>
            </a:custGeom>
            <a:solidFill>
              <a:srgbClr val="534E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4"/>
            <p:cNvSpPr/>
            <p:nvPr/>
          </p:nvSpPr>
          <p:spPr>
            <a:xfrm>
              <a:off x="4568736" y="4469791"/>
              <a:ext cx="10100" cy="4611"/>
            </a:xfrm>
            <a:custGeom>
              <a:avLst/>
              <a:gdLst/>
              <a:ahLst/>
              <a:cxnLst/>
              <a:rect l="l" t="t" r="r" b="b"/>
              <a:pathLst>
                <a:path w="276" h="126" extrusionOk="0">
                  <a:moveTo>
                    <a:pt x="1" y="1"/>
                  </a:moveTo>
                  <a:lnTo>
                    <a:pt x="1" y="13"/>
                  </a:lnTo>
                  <a:lnTo>
                    <a:pt x="238" y="126"/>
                  </a:lnTo>
                  <a:lnTo>
                    <a:pt x="276" y="126"/>
                  </a:lnTo>
                  <a:lnTo>
                    <a:pt x="1" y="1"/>
                  </a:lnTo>
                  <a:close/>
                </a:path>
              </a:pathLst>
            </a:custGeom>
            <a:solidFill>
              <a:srgbClr val="544F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4"/>
            <p:cNvSpPr/>
            <p:nvPr/>
          </p:nvSpPr>
          <p:spPr>
            <a:xfrm>
              <a:off x="4568736" y="4469352"/>
              <a:ext cx="11491" cy="5050"/>
            </a:xfrm>
            <a:custGeom>
              <a:avLst/>
              <a:gdLst/>
              <a:ahLst/>
              <a:cxnLst/>
              <a:rect l="l" t="t" r="r" b="b"/>
              <a:pathLst>
                <a:path w="314" h="138" extrusionOk="0">
                  <a:moveTo>
                    <a:pt x="1" y="0"/>
                  </a:moveTo>
                  <a:lnTo>
                    <a:pt x="1" y="13"/>
                  </a:lnTo>
                  <a:lnTo>
                    <a:pt x="276" y="138"/>
                  </a:lnTo>
                  <a:lnTo>
                    <a:pt x="313" y="138"/>
                  </a:lnTo>
                  <a:lnTo>
                    <a:pt x="1" y="0"/>
                  </a:lnTo>
                  <a:close/>
                </a:path>
              </a:pathLst>
            </a:custGeom>
            <a:solidFill>
              <a:srgbClr val="555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4"/>
            <p:cNvSpPr/>
            <p:nvPr/>
          </p:nvSpPr>
          <p:spPr>
            <a:xfrm>
              <a:off x="4568736" y="4468437"/>
              <a:ext cx="12845" cy="5965"/>
            </a:xfrm>
            <a:custGeom>
              <a:avLst/>
              <a:gdLst/>
              <a:ahLst/>
              <a:cxnLst/>
              <a:rect l="l" t="t" r="r" b="b"/>
              <a:pathLst>
                <a:path w="351" h="163" extrusionOk="0">
                  <a:moveTo>
                    <a:pt x="1" y="0"/>
                  </a:moveTo>
                  <a:lnTo>
                    <a:pt x="1" y="25"/>
                  </a:lnTo>
                  <a:lnTo>
                    <a:pt x="313" y="163"/>
                  </a:lnTo>
                  <a:lnTo>
                    <a:pt x="351" y="163"/>
                  </a:lnTo>
                  <a:lnTo>
                    <a:pt x="1" y="0"/>
                  </a:lnTo>
                  <a:close/>
                </a:path>
              </a:pathLst>
            </a:custGeom>
            <a:solidFill>
              <a:srgbClr val="565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4"/>
            <p:cNvSpPr/>
            <p:nvPr/>
          </p:nvSpPr>
          <p:spPr>
            <a:xfrm>
              <a:off x="4568736" y="4467961"/>
              <a:ext cx="14235" cy="6441"/>
            </a:xfrm>
            <a:custGeom>
              <a:avLst/>
              <a:gdLst/>
              <a:ahLst/>
              <a:cxnLst/>
              <a:rect l="l" t="t" r="r" b="b"/>
              <a:pathLst>
                <a:path w="389" h="176" extrusionOk="0">
                  <a:moveTo>
                    <a:pt x="1" y="1"/>
                  </a:moveTo>
                  <a:lnTo>
                    <a:pt x="1" y="13"/>
                  </a:lnTo>
                  <a:lnTo>
                    <a:pt x="351" y="176"/>
                  </a:lnTo>
                  <a:lnTo>
                    <a:pt x="388" y="176"/>
                  </a:lnTo>
                  <a:lnTo>
                    <a:pt x="1" y="1"/>
                  </a:lnTo>
                  <a:close/>
                </a:path>
              </a:pathLst>
            </a:custGeom>
            <a:solidFill>
              <a:srgbClr val="575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4"/>
            <p:cNvSpPr/>
            <p:nvPr/>
          </p:nvSpPr>
          <p:spPr>
            <a:xfrm>
              <a:off x="4568736" y="4467522"/>
              <a:ext cx="15589" cy="6880"/>
            </a:xfrm>
            <a:custGeom>
              <a:avLst/>
              <a:gdLst/>
              <a:ahLst/>
              <a:cxnLst/>
              <a:rect l="l" t="t" r="r" b="b"/>
              <a:pathLst>
                <a:path w="426" h="188" extrusionOk="0">
                  <a:moveTo>
                    <a:pt x="1" y="0"/>
                  </a:moveTo>
                  <a:lnTo>
                    <a:pt x="1" y="13"/>
                  </a:lnTo>
                  <a:lnTo>
                    <a:pt x="388" y="188"/>
                  </a:lnTo>
                  <a:lnTo>
                    <a:pt x="426" y="188"/>
                  </a:lnTo>
                  <a:lnTo>
                    <a:pt x="1" y="0"/>
                  </a:lnTo>
                  <a:close/>
                </a:path>
              </a:pathLst>
            </a:custGeom>
            <a:solidFill>
              <a:srgbClr val="5853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4"/>
            <p:cNvSpPr/>
            <p:nvPr/>
          </p:nvSpPr>
          <p:spPr>
            <a:xfrm>
              <a:off x="4568736" y="4466607"/>
              <a:ext cx="16980" cy="7795"/>
            </a:xfrm>
            <a:custGeom>
              <a:avLst/>
              <a:gdLst/>
              <a:ahLst/>
              <a:cxnLst/>
              <a:rect l="l" t="t" r="r" b="b"/>
              <a:pathLst>
                <a:path w="464" h="213" extrusionOk="0">
                  <a:moveTo>
                    <a:pt x="1" y="0"/>
                  </a:moveTo>
                  <a:lnTo>
                    <a:pt x="1" y="25"/>
                  </a:lnTo>
                  <a:lnTo>
                    <a:pt x="426" y="213"/>
                  </a:lnTo>
                  <a:lnTo>
                    <a:pt x="463" y="213"/>
                  </a:lnTo>
                  <a:lnTo>
                    <a:pt x="1" y="0"/>
                  </a:lnTo>
                  <a:close/>
                </a:path>
              </a:pathLst>
            </a:custGeom>
            <a:solidFill>
              <a:srgbClr val="5954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4"/>
            <p:cNvSpPr/>
            <p:nvPr/>
          </p:nvSpPr>
          <p:spPr>
            <a:xfrm>
              <a:off x="4568736" y="4466132"/>
              <a:ext cx="18334" cy="8270"/>
            </a:xfrm>
            <a:custGeom>
              <a:avLst/>
              <a:gdLst/>
              <a:ahLst/>
              <a:cxnLst/>
              <a:rect l="l" t="t" r="r" b="b"/>
              <a:pathLst>
                <a:path w="501" h="226" extrusionOk="0">
                  <a:moveTo>
                    <a:pt x="1" y="1"/>
                  </a:moveTo>
                  <a:lnTo>
                    <a:pt x="1" y="13"/>
                  </a:lnTo>
                  <a:lnTo>
                    <a:pt x="463" y="226"/>
                  </a:lnTo>
                  <a:lnTo>
                    <a:pt x="501" y="226"/>
                  </a:lnTo>
                  <a:lnTo>
                    <a:pt x="1" y="1"/>
                  </a:lnTo>
                  <a:close/>
                </a:path>
              </a:pathLst>
            </a:custGeom>
            <a:solidFill>
              <a:srgbClr val="5A55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4"/>
            <p:cNvSpPr/>
            <p:nvPr/>
          </p:nvSpPr>
          <p:spPr>
            <a:xfrm>
              <a:off x="4568736" y="4465693"/>
              <a:ext cx="19725" cy="8710"/>
            </a:xfrm>
            <a:custGeom>
              <a:avLst/>
              <a:gdLst/>
              <a:ahLst/>
              <a:cxnLst/>
              <a:rect l="l" t="t" r="r" b="b"/>
              <a:pathLst>
                <a:path w="539" h="238" extrusionOk="0">
                  <a:moveTo>
                    <a:pt x="1" y="0"/>
                  </a:moveTo>
                  <a:lnTo>
                    <a:pt x="1" y="13"/>
                  </a:lnTo>
                  <a:lnTo>
                    <a:pt x="501" y="238"/>
                  </a:lnTo>
                  <a:lnTo>
                    <a:pt x="538" y="238"/>
                  </a:lnTo>
                  <a:lnTo>
                    <a:pt x="1" y="0"/>
                  </a:lnTo>
                  <a:close/>
                </a:path>
              </a:pathLst>
            </a:custGeom>
            <a:solidFill>
              <a:srgbClr val="5B55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4"/>
            <p:cNvSpPr/>
            <p:nvPr/>
          </p:nvSpPr>
          <p:spPr>
            <a:xfrm>
              <a:off x="4568736" y="4464778"/>
              <a:ext cx="20640" cy="9624"/>
            </a:xfrm>
            <a:custGeom>
              <a:avLst/>
              <a:gdLst/>
              <a:ahLst/>
              <a:cxnLst/>
              <a:rect l="l" t="t" r="r" b="b"/>
              <a:pathLst>
                <a:path w="564" h="263" extrusionOk="0">
                  <a:moveTo>
                    <a:pt x="1" y="0"/>
                  </a:moveTo>
                  <a:lnTo>
                    <a:pt x="1" y="25"/>
                  </a:lnTo>
                  <a:lnTo>
                    <a:pt x="538" y="263"/>
                  </a:lnTo>
                  <a:lnTo>
                    <a:pt x="563" y="263"/>
                  </a:lnTo>
                  <a:lnTo>
                    <a:pt x="1" y="0"/>
                  </a:lnTo>
                  <a:close/>
                </a:path>
              </a:pathLst>
            </a:custGeom>
            <a:solidFill>
              <a:srgbClr val="5C5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4"/>
            <p:cNvSpPr/>
            <p:nvPr/>
          </p:nvSpPr>
          <p:spPr>
            <a:xfrm>
              <a:off x="4568736" y="4464302"/>
              <a:ext cx="21994" cy="10100"/>
            </a:xfrm>
            <a:custGeom>
              <a:avLst/>
              <a:gdLst/>
              <a:ahLst/>
              <a:cxnLst/>
              <a:rect l="l" t="t" r="r" b="b"/>
              <a:pathLst>
                <a:path w="601" h="276" extrusionOk="0">
                  <a:moveTo>
                    <a:pt x="1" y="1"/>
                  </a:moveTo>
                  <a:lnTo>
                    <a:pt x="1" y="13"/>
                  </a:lnTo>
                  <a:lnTo>
                    <a:pt x="563" y="276"/>
                  </a:lnTo>
                  <a:lnTo>
                    <a:pt x="601" y="276"/>
                  </a:lnTo>
                  <a:lnTo>
                    <a:pt x="1" y="1"/>
                  </a:lnTo>
                  <a:close/>
                </a:path>
              </a:pathLst>
            </a:custGeom>
            <a:solidFill>
              <a:srgbClr val="5D57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4"/>
            <p:cNvSpPr/>
            <p:nvPr/>
          </p:nvSpPr>
          <p:spPr>
            <a:xfrm>
              <a:off x="4568736" y="4463863"/>
              <a:ext cx="23384" cy="10539"/>
            </a:xfrm>
            <a:custGeom>
              <a:avLst/>
              <a:gdLst/>
              <a:ahLst/>
              <a:cxnLst/>
              <a:rect l="l" t="t" r="r" b="b"/>
              <a:pathLst>
                <a:path w="639" h="288" extrusionOk="0">
                  <a:moveTo>
                    <a:pt x="1" y="0"/>
                  </a:moveTo>
                  <a:lnTo>
                    <a:pt x="1" y="13"/>
                  </a:lnTo>
                  <a:lnTo>
                    <a:pt x="601" y="288"/>
                  </a:lnTo>
                  <a:lnTo>
                    <a:pt x="638" y="288"/>
                  </a:lnTo>
                  <a:lnTo>
                    <a:pt x="1" y="0"/>
                  </a:lnTo>
                  <a:close/>
                </a:path>
              </a:pathLst>
            </a:custGeom>
            <a:solidFill>
              <a:srgbClr val="5E5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4"/>
            <p:cNvSpPr/>
            <p:nvPr/>
          </p:nvSpPr>
          <p:spPr>
            <a:xfrm>
              <a:off x="4568736" y="4462948"/>
              <a:ext cx="24738" cy="11454"/>
            </a:xfrm>
            <a:custGeom>
              <a:avLst/>
              <a:gdLst/>
              <a:ahLst/>
              <a:cxnLst/>
              <a:rect l="l" t="t" r="r" b="b"/>
              <a:pathLst>
                <a:path w="676" h="313" extrusionOk="0">
                  <a:moveTo>
                    <a:pt x="1" y="0"/>
                  </a:moveTo>
                  <a:lnTo>
                    <a:pt x="1" y="25"/>
                  </a:lnTo>
                  <a:lnTo>
                    <a:pt x="638" y="313"/>
                  </a:lnTo>
                  <a:lnTo>
                    <a:pt x="676" y="313"/>
                  </a:lnTo>
                  <a:lnTo>
                    <a:pt x="1" y="0"/>
                  </a:lnTo>
                  <a:close/>
                </a:path>
              </a:pathLst>
            </a:custGeom>
            <a:solidFill>
              <a:srgbClr val="5F5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4"/>
            <p:cNvSpPr/>
            <p:nvPr/>
          </p:nvSpPr>
          <p:spPr>
            <a:xfrm>
              <a:off x="4568736" y="4462472"/>
              <a:ext cx="26129" cy="11930"/>
            </a:xfrm>
            <a:custGeom>
              <a:avLst/>
              <a:gdLst/>
              <a:ahLst/>
              <a:cxnLst/>
              <a:rect l="l" t="t" r="r" b="b"/>
              <a:pathLst>
                <a:path w="714" h="326" extrusionOk="0">
                  <a:moveTo>
                    <a:pt x="1" y="1"/>
                  </a:moveTo>
                  <a:lnTo>
                    <a:pt x="1" y="13"/>
                  </a:lnTo>
                  <a:lnTo>
                    <a:pt x="676" y="326"/>
                  </a:lnTo>
                  <a:lnTo>
                    <a:pt x="713" y="326"/>
                  </a:lnTo>
                  <a:lnTo>
                    <a:pt x="1" y="1"/>
                  </a:lnTo>
                  <a:close/>
                </a:path>
              </a:pathLst>
            </a:custGeom>
            <a:solidFill>
              <a:srgbClr val="605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4"/>
            <p:cNvSpPr/>
            <p:nvPr/>
          </p:nvSpPr>
          <p:spPr>
            <a:xfrm>
              <a:off x="4568736" y="4462033"/>
              <a:ext cx="27483" cy="12369"/>
            </a:xfrm>
            <a:custGeom>
              <a:avLst/>
              <a:gdLst/>
              <a:ahLst/>
              <a:cxnLst/>
              <a:rect l="l" t="t" r="r" b="b"/>
              <a:pathLst>
                <a:path w="751" h="338" extrusionOk="0">
                  <a:moveTo>
                    <a:pt x="1" y="0"/>
                  </a:moveTo>
                  <a:lnTo>
                    <a:pt x="1" y="13"/>
                  </a:lnTo>
                  <a:lnTo>
                    <a:pt x="713" y="338"/>
                  </a:lnTo>
                  <a:lnTo>
                    <a:pt x="751" y="338"/>
                  </a:lnTo>
                  <a:lnTo>
                    <a:pt x="1" y="0"/>
                  </a:lnTo>
                  <a:close/>
                </a:path>
              </a:pathLst>
            </a:custGeom>
            <a:solidFill>
              <a:srgbClr val="615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4"/>
            <p:cNvSpPr/>
            <p:nvPr/>
          </p:nvSpPr>
          <p:spPr>
            <a:xfrm>
              <a:off x="4568736" y="4461118"/>
              <a:ext cx="28873" cy="13284"/>
            </a:xfrm>
            <a:custGeom>
              <a:avLst/>
              <a:gdLst/>
              <a:ahLst/>
              <a:cxnLst/>
              <a:rect l="l" t="t" r="r" b="b"/>
              <a:pathLst>
                <a:path w="789" h="363" extrusionOk="0">
                  <a:moveTo>
                    <a:pt x="1" y="0"/>
                  </a:moveTo>
                  <a:lnTo>
                    <a:pt x="1" y="25"/>
                  </a:lnTo>
                  <a:lnTo>
                    <a:pt x="751" y="363"/>
                  </a:lnTo>
                  <a:lnTo>
                    <a:pt x="788" y="363"/>
                  </a:lnTo>
                  <a:lnTo>
                    <a:pt x="1" y="0"/>
                  </a:lnTo>
                  <a:close/>
                </a:path>
              </a:pathLst>
            </a:custGeom>
            <a:solidFill>
              <a:srgbClr val="625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4"/>
            <p:cNvSpPr/>
            <p:nvPr/>
          </p:nvSpPr>
          <p:spPr>
            <a:xfrm>
              <a:off x="4568736" y="4460642"/>
              <a:ext cx="30227" cy="13760"/>
            </a:xfrm>
            <a:custGeom>
              <a:avLst/>
              <a:gdLst/>
              <a:ahLst/>
              <a:cxnLst/>
              <a:rect l="l" t="t" r="r" b="b"/>
              <a:pathLst>
                <a:path w="826" h="376" extrusionOk="0">
                  <a:moveTo>
                    <a:pt x="1" y="1"/>
                  </a:moveTo>
                  <a:lnTo>
                    <a:pt x="1" y="13"/>
                  </a:lnTo>
                  <a:lnTo>
                    <a:pt x="788" y="376"/>
                  </a:lnTo>
                  <a:lnTo>
                    <a:pt x="826" y="376"/>
                  </a:lnTo>
                  <a:lnTo>
                    <a:pt x="1" y="1"/>
                  </a:lnTo>
                  <a:close/>
                </a:path>
              </a:pathLst>
            </a:custGeom>
            <a:solidFill>
              <a:srgbClr val="635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4"/>
            <p:cNvSpPr/>
            <p:nvPr/>
          </p:nvSpPr>
          <p:spPr>
            <a:xfrm>
              <a:off x="4568736" y="4459728"/>
              <a:ext cx="31618" cy="14675"/>
            </a:xfrm>
            <a:custGeom>
              <a:avLst/>
              <a:gdLst/>
              <a:ahLst/>
              <a:cxnLst/>
              <a:rect l="l" t="t" r="r" b="b"/>
              <a:pathLst>
                <a:path w="864" h="401" extrusionOk="0">
                  <a:moveTo>
                    <a:pt x="1" y="1"/>
                  </a:moveTo>
                  <a:lnTo>
                    <a:pt x="1" y="26"/>
                  </a:lnTo>
                  <a:lnTo>
                    <a:pt x="826" y="401"/>
                  </a:lnTo>
                  <a:lnTo>
                    <a:pt x="863" y="401"/>
                  </a:lnTo>
                  <a:lnTo>
                    <a:pt x="1" y="1"/>
                  </a:lnTo>
                  <a:close/>
                </a:path>
              </a:pathLst>
            </a:custGeom>
            <a:solidFill>
              <a:srgbClr val="645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4"/>
            <p:cNvSpPr/>
            <p:nvPr/>
          </p:nvSpPr>
          <p:spPr>
            <a:xfrm>
              <a:off x="4568736" y="4459288"/>
              <a:ext cx="32972" cy="15114"/>
            </a:xfrm>
            <a:custGeom>
              <a:avLst/>
              <a:gdLst/>
              <a:ahLst/>
              <a:cxnLst/>
              <a:rect l="l" t="t" r="r" b="b"/>
              <a:pathLst>
                <a:path w="901" h="413" extrusionOk="0">
                  <a:moveTo>
                    <a:pt x="1" y="0"/>
                  </a:moveTo>
                  <a:lnTo>
                    <a:pt x="1" y="13"/>
                  </a:lnTo>
                  <a:lnTo>
                    <a:pt x="863" y="413"/>
                  </a:lnTo>
                  <a:lnTo>
                    <a:pt x="901" y="413"/>
                  </a:lnTo>
                  <a:lnTo>
                    <a:pt x="1" y="0"/>
                  </a:lnTo>
                  <a:close/>
                </a:path>
              </a:pathLst>
            </a:custGeom>
            <a:solidFill>
              <a:srgbClr val="655F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4"/>
            <p:cNvSpPr/>
            <p:nvPr/>
          </p:nvSpPr>
          <p:spPr>
            <a:xfrm>
              <a:off x="4568736" y="4458813"/>
              <a:ext cx="34363" cy="15589"/>
            </a:xfrm>
            <a:custGeom>
              <a:avLst/>
              <a:gdLst/>
              <a:ahLst/>
              <a:cxnLst/>
              <a:rect l="l" t="t" r="r" b="b"/>
              <a:pathLst>
                <a:path w="939" h="426" extrusionOk="0">
                  <a:moveTo>
                    <a:pt x="1" y="1"/>
                  </a:moveTo>
                  <a:lnTo>
                    <a:pt x="1" y="13"/>
                  </a:lnTo>
                  <a:lnTo>
                    <a:pt x="901" y="426"/>
                  </a:lnTo>
                  <a:lnTo>
                    <a:pt x="938" y="426"/>
                  </a:lnTo>
                  <a:lnTo>
                    <a:pt x="1" y="1"/>
                  </a:lnTo>
                  <a:close/>
                </a:path>
              </a:pathLst>
            </a:custGeom>
            <a:solidFill>
              <a:srgbClr val="666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4"/>
            <p:cNvSpPr/>
            <p:nvPr/>
          </p:nvSpPr>
          <p:spPr>
            <a:xfrm>
              <a:off x="4568736" y="4457898"/>
              <a:ext cx="35717" cy="16504"/>
            </a:xfrm>
            <a:custGeom>
              <a:avLst/>
              <a:gdLst/>
              <a:ahLst/>
              <a:cxnLst/>
              <a:rect l="l" t="t" r="r" b="b"/>
              <a:pathLst>
                <a:path w="976" h="451" extrusionOk="0">
                  <a:moveTo>
                    <a:pt x="1" y="1"/>
                  </a:moveTo>
                  <a:lnTo>
                    <a:pt x="1" y="26"/>
                  </a:lnTo>
                  <a:lnTo>
                    <a:pt x="938" y="451"/>
                  </a:lnTo>
                  <a:lnTo>
                    <a:pt x="976" y="451"/>
                  </a:lnTo>
                  <a:lnTo>
                    <a:pt x="1" y="1"/>
                  </a:lnTo>
                  <a:close/>
                </a:path>
              </a:pathLst>
            </a:custGeom>
            <a:solidFill>
              <a:srgbClr val="6761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4"/>
            <p:cNvSpPr/>
            <p:nvPr/>
          </p:nvSpPr>
          <p:spPr>
            <a:xfrm>
              <a:off x="4270596" y="4129567"/>
              <a:ext cx="42560" cy="90133"/>
            </a:xfrm>
            <a:custGeom>
              <a:avLst/>
              <a:gdLst/>
              <a:ahLst/>
              <a:cxnLst/>
              <a:rect l="l" t="t" r="r" b="b"/>
              <a:pathLst>
                <a:path w="1163" h="2463" extrusionOk="0">
                  <a:moveTo>
                    <a:pt x="1162" y="0"/>
                  </a:moveTo>
                  <a:lnTo>
                    <a:pt x="1162" y="0"/>
                  </a:lnTo>
                  <a:cubicBezTo>
                    <a:pt x="1025" y="300"/>
                    <a:pt x="900" y="588"/>
                    <a:pt x="762" y="875"/>
                  </a:cubicBezTo>
                  <a:cubicBezTo>
                    <a:pt x="525" y="1388"/>
                    <a:pt x="287" y="1912"/>
                    <a:pt x="0" y="2412"/>
                  </a:cubicBezTo>
                  <a:lnTo>
                    <a:pt x="587" y="2462"/>
                  </a:lnTo>
                  <a:cubicBezTo>
                    <a:pt x="800" y="1650"/>
                    <a:pt x="1000" y="825"/>
                    <a:pt x="11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4"/>
            <p:cNvSpPr/>
            <p:nvPr/>
          </p:nvSpPr>
          <p:spPr>
            <a:xfrm>
              <a:off x="4587948" y="3857923"/>
              <a:ext cx="59503" cy="34326"/>
            </a:xfrm>
            <a:custGeom>
              <a:avLst/>
              <a:gdLst/>
              <a:ahLst/>
              <a:cxnLst/>
              <a:rect l="l" t="t" r="r" b="b"/>
              <a:pathLst>
                <a:path w="1626" h="938" extrusionOk="0">
                  <a:moveTo>
                    <a:pt x="26" y="0"/>
                  </a:moveTo>
                  <a:cubicBezTo>
                    <a:pt x="13" y="313"/>
                    <a:pt x="13" y="625"/>
                    <a:pt x="1" y="938"/>
                  </a:cubicBezTo>
                  <a:cubicBezTo>
                    <a:pt x="538" y="938"/>
                    <a:pt x="1088" y="875"/>
                    <a:pt x="1625" y="738"/>
                  </a:cubicBezTo>
                  <a:cubicBezTo>
                    <a:pt x="1063" y="613"/>
                    <a:pt x="451" y="400"/>
                    <a:pt x="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4"/>
            <p:cNvSpPr/>
            <p:nvPr/>
          </p:nvSpPr>
          <p:spPr>
            <a:xfrm>
              <a:off x="4003050" y="4332157"/>
              <a:ext cx="656734" cy="142245"/>
            </a:xfrm>
            <a:custGeom>
              <a:avLst/>
              <a:gdLst/>
              <a:ahLst/>
              <a:cxnLst/>
              <a:rect l="l" t="t" r="r" b="b"/>
              <a:pathLst>
                <a:path w="17946" h="3887" extrusionOk="0">
                  <a:moveTo>
                    <a:pt x="5724" y="0"/>
                  </a:moveTo>
                  <a:lnTo>
                    <a:pt x="0" y="3350"/>
                  </a:lnTo>
                  <a:cubicBezTo>
                    <a:pt x="175" y="3587"/>
                    <a:pt x="413" y="3774"/>
                    <a:pt x="688" y="3887"/>
                  </a:cubicBezTo>
                  <a:lnTo>
                    <a:pt x="17946" y="3887"/>
                  </a:lnTo>
                  <a:cubicBezTo>
                    <a:pt x="17721" y="3562"/>
                    <a:pt x="17458" y="3275"/>
                    <a:pt x="17171" y="3000"/>
                  </a:cubicBezTo>
                  <a:cubicBezTo>
                    <a:pt x="16746" y="2562"/>
                    <a:pt x="16184" y="2287"/>
                    <a:pt x="15584" y="2187"/>
                  </a:cubicBezTo>
                  <a:cubicBezTo>
                    <a:pt x="15461" y="2173"/>
                    <a:pt x="15335" y="2166"/>
                    <a:pt x="15210" y="2166"/>
                  </a:cubicBezTo>
                  <a:cubicBezTo>
                    <a:pt x="15017" y="2166"/>
                    <a:pt x="14823" y="2182"/>
                    <a:pt x="14634" y="2212"/>
                  </a:cubicBezTo>
                  <a:cubicBezTo>
                    <a:pt x="14106" y="2271"/>
                    <a:pt x="13446" y="2528"/>
                    <a:pt x="12912" y="2528"/>
                  </a:cubicBezTo>
                  <a:cubicBezTo>
                    <a:pt x="12877" y="2528"/>
                    <a:pt x="12843" y="2527"/>
                    <a:pt x="12810" y="2525"/>
                  </a:cubicBezTo>
                  <a:cubicBezTo>
                    <a:pt x="12335" y="2487"/>
                    <a:pt x="11735" y="2087"/>
                    <a:pt x="11298" y="1912"/>
                  </a:cubicBezTo>
                  <a:cubicBezTo>
                    <a:pt x="9573" y="1225"/>
                    <a:pt x="7661" y="413"/>
                    <a:pt x="57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4"/>
            <p:cNvSpPr/>
            <p:nvPr/>
          </p:nvSpPr>
          <p:spPr>
            <a:xfrm>
              <a:off x="4001659" y="4330328"/>
              <a:ext cx="661784" cy="145904"/>
            </a:xfrm>
            <a:custGeom>
              <a:avLst/>
              <a:gdLst/>
              <a:ahLst/>
              <a:cxnLst/>
              <a:rect l="l" t="t" r="r" b="b"/>
              <a:pathLst>
                <a:path w="18084" h="3987" extrusionOk="0">
                  <a:moveTo>
                    <a:pt x="5774" y="0"/>
                  </a:moveTo>
                  <a:lnTo>
                    <a:pt x="5762" y="100"/>
                  </a:lnTo>
                  <a:cubicBezTo>
                    <a:pt x="7424" y="450"/>
                    <a:pt x="9036" y="1100"/>
                    <a:pt x="10598" y="1725"/>
                  </a:cubicBezTo>
                  <a:lnTo>
                    <a:pt x="11323" y="2012"/>
                  </a:lnTo>
                  <a:cubicBezTo>
                    <a:pt x="11460" y="2075"/>
                    <a:pt x="11623" y="2150"/>
                    <a:pt x="11798" y="2237"/>
                  </a:cubicBezTo>
                  <a:cubicBezTo>
                    <a:pt x="12135" y="2412"/>
                    <a:pt x="12523" y="2600"/>
                    <a:pt x="12848" y="2625"/>
                  </a:cubicBezTo>
                  <a:cubicBezTo>
                    <a:pt x="13235" y="2625"/>
                    <a:pt x="13622" y="2575"/>
                    <a:pt x="13997" y="2462"/>
                  </a:cubicBezTo>
                  <a:cubicBezTo>
                    <a:pt x="14222" y="2400"/>
                    <a:pt x="14447" y="2350"/>
                    <a:pt x="14685" y="2312"/>
                  </a:cubicBezTo>
                  <a:cubicBezTo>
                    <a:pt x="14878" y="2288"/>
                    <a:pt x="15082" y="2274"/>
                    <a:pt x="15287" y="2274"/>
                  </a:cubicBezTo>
                  <a:cubicBezTo>
                    <a:pt x="15399" y="2274"/>
                    <a:pt x="15511" y="2278"/>
                    <a:pt x="15622" y="2287"/>
                  </a:cubicBezTo>
                  <a:cubicBezTo>
                    <a:pt x="16209" y="2387"/>
                    <a:pt x="16759" y="2662"/>
                    <a:pt x="17184" y="3087"/>
                  </a:cubicBezTo>
                  <a:cubicBezTo>
                    <a:pt x="17434" y="3337"/>
                    <a:pt x="17671" y="3599"/>
                    <a:pt x="17884" y="3887"/>
                  </a:cubicBezTo>
                  <a:lnTo>
                    <a:pt x="738" y="3887"/>
                  </a:lnTo>
                  <a:cubicBezTo>
                    <a:pt x="476" y="3774"/>
                    <a:pt x="251" y="3599"/>
                    <a:pt x="88" y="3375"/>
                  </a:cubicBezTo>
                  <a:lnTo>
                    <a:pt x="1" y="3425"/>
                  </a:lnTo>
                  <a:cubicBezTo>
                    <a:pt x="188" y="3674"/>
                    <a:pt x="426" y="3874"/>
                    <a:pt x="713" y="3987"/>
                  </a:cubicBezTo>
                  <a:lnTo>
                    <a:pt x="18084" y="3987"/>
                  </a:lnTo>
                  <a:lnTo>
                    <a:pt x="18034" y="3912"/>
                  </a:lnTo>
                  <a:cubicBezTo>
                    <a:pt x="17796" y="3587"/>
                    <a:pt x="17534" y="3287"/>
                    <a:pt x="17246" y="3012"/>
                  </a:cubicBezTo>
                  <a:cubicBezTo>
                    <a:pt x="16809" y="2575"/>
                    <a:pt x="16234" y="2287"/>
                    <a:pt x="15634" y="2187"/>
                  </a:cubicBezTo>
                  <a:cubicBezTo>
                    <a:pt x="15500" y="2177"/>
                    <a:pt x="15365" y="2171"/>
                    <a:pt x="15231" y="2171"/>
                  </a:cubicBezTo>
                  <a:cubicBezTo>
                    <a:pt x="15040" y="2171"/>
                    <a:pt x="14850" y="2183"/>
                    <a:pt x="14660" y="2212"/>
                  </a:cubicBezTo>
                  <a:cubicBezTo>
                    <a:pt x="14422" y="2250"/>
                    <a:pt x="14197" y="2300"/>
                    <a:pt x="13960" y="2362"/>
                  </a:cubicBezTo>
                  <a:cubicBezTo>
                    <a:pt x="13610" y="2475"/>
                    <a:pt x="13223" y="2525"/>
                    <a:pt x="12848" y="2525"/>
                  </a:cubicBezTo>
                  <a:cubicBezTo>
                    <a:pt x="12548" y="2500"/>
                    <a:pt x="12173" y="2312"/>
                    <a:pt x="11835" y="2150"/>
                  </a:cubicBezTo>
                  <a:cubicBezTo>
                    <a:pt x="11673" y="2062"/>
                    <a:pt x="11498" y="1975"/>
                    <a:pt x="11361" y="1925"/>
                  </a:cubicBezTo>
                  <a:cubicBezTo>
                    <a:pt x="11111" y="1825"/>
                    <a:pt x="10873" y="1725"/>
                    <a:pt x="10623" y="1637"/>
                  </a:cubicBezTo>
                  <a:cubicBezTo>
                    <a:pt x="9061" y="1000"/>
                    <a:pt x="7449" y="350"/>
                    <a:pt x="5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4"/>
            <p:cNvSpPr/>
            <p:nvPr/>
          </p:nvSpPr>
          <p:spPr>
            <a:xfrm>
              <a:off x="4162641" y="4301527"/>
              <a:ext cx="55844" cy="35680"/>
            </a:xfrm>
            <a:custGeom>
              <a:avLst/>
              <a:gdLst/>
              <a:ahLst/>
              <a:cxnLst/>
              <a:rect l="l" t="t" r="r" b="b"/>
              <a:pathLst>
                <a:path w="1526" h="975" extrusionOk="0">
                  <a:moveTo>
                    <a:pt x="1525" y="0"/>
                  </a:moveTo>
                  <a:cubicBezTo>
                    <a:pt x="1038" y="325"/>
                    <a:pt x="513" y="650"/>
                    <a:pt x="1" y="975"/>
                  </a:cubicBezTo>
                  <a:cubicBezTo>
                    <a:pt x="356" y="857"/>
                    <a:pt x="718" y="801"/>
                    <a:pt x="1083" y="801"/>
                  </a:cubicBezTo>
                  <a:cubicBezTo>
                    <a:pt x="1180" y="801"/>
                    <a:pt x="1278" y="805"/>
                    <a:pt x="1375" y="812"/>
                  </a:cubicBezTo>
                  <a:cubicBezTo>
                    <a:pt x="1400" y="538"/>
                    <a:pt x="1488" y="275"/>
                    <a:pt x="1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4"/>
            <p:cNvSpPr/>
            <p:nvPr/>
          </p:nvSpPr>
          <p:spPr>
            <a:xfrm>
              <a:off x="4531701" y="4455190"/>
              <a:ext cx="589509" cy="26531"/>
            </a:xfrm>
            <a:custGeom>
              <a:avLst/>
              <a:gdLst/>
              <a:ahLst/>
              <a:cxnLst/>
              <a:rect l="l" t="t" r="r" b="b"/>
              <a:pathLst>
                <a:path w="16109" h="725" extrusionOk="0">
                  <a:moveTo>
                    <a:pt x="363" y="0"/>
                  </a:moveTo>
                  <a:cubicBezTo>
                    <a:pt x="163" y="0"/>
                    <a:pt x="1" y="162"/>
                    <a:pt x="1" y="362"/>
                  </a:cubicBezTo>
                  <a:cubicBezTo>
                    <a:pt x="1" y="562"/>
                    <a:pt x="163" y="725"/>
                    <a:pt x="363" y="725"/>
                  </a:cubicBezTo>
                  <a:lnTo>
                    <a:pt x="15747" y="725"/>
                  </a:lnTo>
                  <a:cubicBezTo>
                    <a:pt x="15947" y="725"/>
                    <a:pt x="16109" y="562"/>
                    <a:pt x="16109" y="362"/>
                  </a:cubicBezTo>
                  <a:cubicBezTo>
                    <a:pt x="16109" y="162"/>
                    <a:pt x="15947" y="0"/>
                    <a:pt x="15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4"/>
            <p:cNvSpPr/>
            <p:nvPr/>
          </p:nvSpPr>
          <p:spPr>
            <a:xfrm>
              <a:off x="4619054" y="4174836"/>
              <a:ext cx="548815" cy="306886"/>
            </a:xfrm>
            <a:custGeom>
              <a:avLst/>
              <a:gdLst/>
              <a:ahLst/>
              <a:cxnLst/>
              <a:rect l="l" t="t" r="r" b="b"/>
              <a:pathLst>
                <a:path w="14997" h="8386" extrusionOk="0">
                  <a:moveTo>
                    <a:pt x="1750" y="1"/>
                  </a:moveTo>
                  <a:cubicBezTo>
                    <a:pt x="1475" y="1"/>
                    <a:pt x="1238" y="201"/>
                    <a:pt x="1200" y="475"/>
                  </a:cubicBezTo>
                  <a:lnTo>
                    <a:pt x="1" y="8386"/>
                  </a:lnTo>
                  <a:lnTo>
                    <a:pt x="13772" y="8386"/>
                  </a:lnTo>
                  <a:lnTo>
                    <a:pt x="14947" y="625"/>
                  </a:lnTo>
                  <a:cubicBezTo>
                    <a:pt x="14997" y="301"/>
                    <a:pt x="14747" y="1"/>
                    <a:pt x="144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4"/>
            <p:cNvSpPr/>
            <p:nvPr/>
          </p:nvSpPr>
          <p:spPr>
            <a:xfrm>
              <a:off x="4893004" y="4283230"/>
              <a:ext cx="48049" cy="48488"/>
            </a:xfrm>
            <a:custGeom>
              <a:avLst/>
              <a:gdLst/>
              <a:ahLst/>
              <a:cxnLst/>
              <a:rect l="l" t="t" r="r" b="b"/>
              <a:pathLst>
                <a:path w="1313" h="1325" extrusionOk="0">
                  <a:moveTo>
                    <a:pt x="662" y="0"/>
                  </a:moveTo>
                  <a:cubicBezTo>
                    <a:pt x="300" y="0"/>
                    <a:pt x="0" y="300"/>
                    <a:pt x="0" y="663"/>
                  </a:cubicBezTo>
                  <a:cubicBezTo>
                    <a:pt x="0" y="1025"/>
                    <a:pt x="300" y="1325"/>
                    <a:pt x="662" y="1325"/>
                  </a:cubicBezTo>
                  <a:cubicBezTo>
                    <a:pt x="1025" y="1325"/>
                    <a:pt x="1312" y="1025"/>
                    <a:pt x="1312" y="663"/>
                  </a:cubicBezTo>
                  <a:cubicBezTo>
                    <a:pt x="1312" y="300"/>
                    <a:pt x="1025"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4"/>
            <p:cNvSpPr/>
            <p:nvPr/>
          </p:nvSpPr>
          <p:spPr>
            <a:xfrm>
              <a:off x="5237802" y="3925148"/>
              <a:ext cx="179315" cy="348970"/>
            </a:xfrm>
            <a:custGeom>
              <a:avLst/>
              <a:gdLst/>
              <a:ahLst/>
              <a:cxnLst/>
              <a:rect l="l" t="t" r="r" b="b"/>
              <a:pathLst>
                <a:path w="4900" h="9536" extrusionOk="0">
                  <a:moveTo>
                    <a:pt x="2950" y="0"/>
                  </a:moveTo>
                  <a:cubicBezTo>
                    <a:pt x="1988" y="650"/>
                    <a:pt x="1250" y="1975"/>
                    <a:pt x="763" y="3000"/>
                  </a:cubicBezTo>
                  <a:cubicBezTo>
                    <a:pt x="276" y="3999"/>
                    <a:pt x="1" y="5112"/>
                    <a:pt x="176" y="6211"/>
                  </a:cubicBezTo>
                  <a:cubicBezTo>
                    <a:pt x="338" y="7248"/>
                    <a:pt x="875" y="8173"/>
                    <a:pt x="1550" y="8986"/>
                  </a:cubicBezTo>
                  <a:cubicBezTo>
                    <a:pt x="1712" y="9172"/>
                    <a:pt x="1874" y="9359"/>
                    <a:pt x="2035" y="9533"/>
                  </a:cubicBezTo>
                  <a:lnTo>
                    <a:pt x="2035" y="9533"/>
                  </a:lnTo>
                  <a:cubicBezTo>
                    <a:pt x="1747" y="9212"/>
                    <a:pt x="3600" y="6923"/>
                    <a:pt x="3812" y="6536"/>
                  </a:cubicBezTo>
                  <a:cubicBezTo>
                    <a:pt x="4424" y="5449"/>
                    <a:pt x="4899" y="4287"/>
                    <a:pt x="4699" y="3000"/>
                  </a:cubicBezTo>
                  <a:cubicBezTo>
                    <a:pt x="4524" y="1900"/>
                    <a:pt x="3887" y="650"/>
                    <a:pt x="2950" y="0"/>
                  </a:cubicBezTo>
                  <a:close/>
                  <a:moveTo>
                    <a:pt x="2035" y="9533"/>
                  </a:moveTo>
                  <a:cubicBezTo>
                    <a:pt x="2036" y="9534"/>
                    <a:pt x="2037" y="9535"/>
                    <a:pt x="2038" y="9535"/>
                  </a:cubicBezTo>
                  <a:cubicBezTo>
                    <a:pt x="2037" y="9535"/>
                    <a:pt x="2036" y="9534"/>
                    <a:pt x="2035" y="953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4"/>
            <p:cNvSpPr/>
            <p:nvPr/>
          </p:nvSpPr>
          <p:spPr>
            <a:xfrm>
              <a:off x="5336572" y="4145120"/>
              <a:ext cx="214996" cy="154102"/>
            </a:xfrm>
            <a:custGeom>
              <a:avLst/>
              <a:gdLst/>
              <a:ahLst/>
              <a:cxnLst/>
              <a:rect l="l" t="t" r="r" b="b"/>
              <a:pathLst>
                <a:path w="5875" h="4211" extrusionOk="0">
                  <a:moveTo>
                    <a:pt x="5874" y="0"/>
                  </a:moveTo>
                  <a:lnTo>
                    <a:pt x="5874" y="0"/>
                  </a:lnTo>
                  <a:cubicBezTo>
                    <a:pt x="5087" y="275"/>
                    <a:pt x="4250" y="388"/>
                    <a:pt x="3438" y="550"/>
                  </a:cubicBezTo>
                  <a:cubicBezTo>
                    <a:pt x="2613" y="725"/>
                    <a:pt x="1788" y="988"/>
                    <a:pt x="1138" y="1512"/>
                  </a:cubicBezTo>
                  <a:cubicBezTo>
                    <a:pt x="751" y="1825"/>
                    <a:pt x="1" y="2700"/>
                    <a:pt x="151" y="3274"/>
                  </a:cubicBezTo>
                  <a:cubicBezTo>
                    <a:pt x="301" y="3762"/>
                    <a:pt x="1276" y="3824"/>
                    <a:pt x="1825" y="4037"/>
                  </a:cubicBezTo>
                  <a:cubicBezTo>
                    <a:pt x="2147" y="4153"/>
                    <a:pt x="2491" y="4210"/>
                    <a:pt x="2836" y="4210"/>
                  </a:cubicBezTo>
                  <a:cubicBezTo>
                    <a:pt x="3752" y="4210"/>
                    <a:pt x="4668" y="3805"/>
                    <a:pt x="5150" y="3024"/>
                  </a:cubicBezTo>
                  <a:cubicBezTo>
                    <a:pt x="5699" y="2137"/>
                    <a:pt x="5599" y="1013"/>
                    <a:pt x="58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4"/>
            <p:cNvSpPr/>
            <p:nvPr/>
          </p:nvSpPr>
          <p:spPr>
            <a:xfrm>
              <a:off x="5310992" y="4209601"/>
              <a:ext cx="166032" cy="202151"/>
            </a:xfrm>
            <a:custGeom>
              <a:avLst/>
              <a:gdLst/>
              <a:ahLst/>
              <a:cxnLst/>
              <a:rect l="l" t="t" r="r" b="b"/>
              <a:pathLst>
                <a:path w="4537" h="5524" extrusionOk="0">
                  <a:moveTo>
                    <a:pt x="4524" y="0"/>
                  </a:moveTo>
                  <a:cubicBezTo>
                    <a:pt x="3812" y="88"/>
                    <a:pt x="3112" y="238"/>
                    <a:pt x="2437" y="475"/>
                  </a:cubicBezTo>
                  <a:cubicBezTo>
                    <a:pt x="1750" y="713"/>
                    <a:pt x="1150" y="1150"/>
                    <a:pt x="712" y="1737"/>
                  </a:cubicBezTo>
                  <a:cubicBezTo>
                    <a:pt x="0" y="2787"/>
                    <a:pt x="100" y="4124"/>
                    <a:pt x="275" y="5524"/>
                  </a:cubicBezTo>
                  <a:lnTo>
                    <a:pt x="375" y="5511"/>
                  </a:lnTo>
                  <a:cubicBezTo>
                    <a:pt x="200" y="4137"/>
                    <a:pt x="100" y="2812"/>
                    <a:pt x="800" y="1800"/>
                  </a:cubicBezTo>
                  <a:cubicBezTo>
                    <a:pt x="1212" y="1225"/>
                    <a:pt x="1800" y="800"/>
                    <a:pt x="2474" y="575"/>
                  </a:cubicBezTo>
                  <a:cubicBezTo>
                    <a:pt x="3137" y="338"/>
                    <a:pt x="3837" y="188"/>
                    <a:pt x="4536" y="100"/>
                  </a:cubicBezTo>
                  <a:lnTo>
                    <a:pt x="45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4"/>
            <p:cNvSpPr/>
            <p:nvPr/>
          </p:nvSpPr>
          <p:spPr>
            <a:xfrm>
              <a:off x="5298623" y="4099852"/>
              <a:ext cx="20164" cy="310069"/>
            </a:xfrm>
            <a:custGeom>
              <a:avLst/>
              <a:gdLst/>
              <a:ahLst/>
              <a:cxnLst/>
              <a:rect l="l" t="t" r="r" b="b"/>
              <a:pathLst>
                <a:path w="551" h="8473" extrusionOk="0">
                  <a:moveTo>
                    <a:pt x="463" y="0"/>
                  </a:moveTo>
                  <a:cubicBezTo>
                    <a:pt x="1" y="1637"/>
                    <a:pt x="126" y="3362"/>
                    <a:pt x="251" y="5024"/>
                  </a:cubicBezTo>
                  <a:cubicBezTo>
                    <a:pt x="338" y="6161"/>
                    <a:pt x="426" y="7323"/>
                    <a:pt x="326" y="8460"/>
                  </a:cubicBezTo>
                  <a:lnTo>
                    <a:pt x="426" y="8473"/>
                  </a:lnTo>
                  <a:cubicBezTo>
                    <a:pt x="526" y="7323"/>
                    <a:pt x="438" y="6161"/>
                    <a:pt x="351" y="5024"/>
                  </a:cubicBezTo>
                  <a:cubicBezTo>
                    <a:pt x="226" y="3362"/>
                    <a:pt x="101" y="1650"/>
                    <a:pt x="551" y="25"/>
                  </a:cubicBezTo>
                  <a:lnTo>
                    <a:pt x="4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4"/>
            <p:cNvSpPr/>
            <p:nvPr/>
          </p:nvSpPr>
          <p:spPr>
            <a:xfrm>
              <a:off x="5231873" y="4328022"/>
              <a:ext cx="191172" cy="142281"/>
            </a:xfrm>
            <a:custGeom>
              <a:avLst/>
              <a:gdLst/>
              <a:ahLst/>
              <a:cxnLst/>
              <a:rect l="l" t="t" r="r" b="b"/>
              <a:pathLst>
                <a:path w="5224" h="3888" extrusionOk="0">
                  <a:moveTo>
                    <a:pt x="5224" y="1"/>
                  </a:moveTo>
                  <a:lnTo>
                    <a:pt x="0" y="113"/>
                  </a:lnTo>
                  <a:lnTo>
                    <a:pt x="700" y="3887"/>
                  </a:lnTo>
                  <a:lnTo>
                    <a:pt x="4686" y="3887"/>
                  </a:lnTo>
                  <a:lnTo>
                    <a:pt x="52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4"/>
            <p:cNvSpPr/>
            <p:nvPr/>
          </p:nvSpPr>
          <p:spPr>
            <a:xfrm>
              <a:off x="3502284" y="3906850"/>
              <a:ext cx="512220" cy="257519"/>
            </a:xfrm>
            <a:custGeom>
              <a:avLst/>
              <a:gdLst/>
              <a:ahLst/>
              <a:cxnLst/>
              <a:rect l="l" t="t" r="r" b="b"/>
              <a:pathLst>
                <a:path w="13997" h="7037" extrusionOk="0">
                  <a:moveTo>
                    <a:pt x="1" y="1"/>
                  </a:moveTo>
                  <a:lnTo>
                    <a:pt x="688" y="7036"/>
                  </a:lnTo>
                  <a:lnTo>
                    <a:pt x="13922" y="6186"/>
                  </a:lnTo>
                  <a:lnTo>
                    <a:pt x="139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4"/>
            <p:cNvSpPr/>
            <p:nvPr/>
          </p:nvSpPr>
          <p:spPr>
            <a:xfrm>
              <a:off x="3527425" y="3627887"/>
              <a:ext cx="398849" cy="427613"/>
            </a:xfrm>
            <a:custGeom>
              <a:avLst/>
              <a:gdLst/>
              <a:ahLst/>
              <a:cxnLst/>
              <a:rect l="l" t="t" r="r" b="b"/>
              <a:pathLst>
                <a:path w="10899" h="11685" extrusionOk="0">
                  <a:moveTo>
                    <a:pt x="5749" y="1"/>
                  </a:moveTo>
                  <a:lnTo>
                    <a:pt x="1" y="2500"/>
                  </a:lnTo>
                  <a:lnTo>
                    <a:pt x="3238" y="11685"/>
                  </a:lnTo>
                  <a:lnTo>
                    <a:pt x="9623" y="8898"/>
                  </a:lnTo>
                  <a:lnTo>
                    <a:pt x="10898" y="8348"/>
                  </a:lnTo>
                  <a:lnTo>
                    <a:pt x="57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4"/>
            <p:cNvSpPr/>
            <p:nvPr/>
          </p:nvSpPr>
          <p:spPr>
            <a:xfrm>
              <a:off x="3480803" y="3631546"/>
              <a:ext cx="398812" cy="444080"/>
            </a:xfrm>
            <a:custGeom>
              <a:avLst/>
              <a:gdLst/>
              <a:ahLst/>
              <a:cxnLst/>
              <a:rect l="l" t="t" r="r" b="b"/>
              <a:pathLst>
                <a:path w="10898" h="12135" extrusionOk="0">
                  <a:moveTo>
                    <a:pt x="6786" y="1"/>
                  </a:moveTo>
                  <a:lnTo>
                    <a:pt x="0" y="2962"/>
                  </a:lnTo>
                  <a:lnTo>
                    <a:pt x="3237" y="12135"/>
                  </a:lnTo>
                  <a:lnTo>
                    <a:pt x="10897" y="8798"/>
                  </a:lnTo>
                  <a:lnTo>
                    <a:pt x="67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4"/>
            <p:cNvSpPr/>
            <p:nvPr/>
          </p:nvSpPr>
          <p:spPr>
            <a:xfrm>
              <a:off x="3511433" y="3610394"/>
              <a:ext cx="189818" cy="126838"/>
            </a:xfrm>
            <a:custGeom>
              <a:avLst/>
              <a:gdLst/>
              <a:ahLst/>
              <a:cxnLst/>
              <a:rect l="l" t="t" r="r" b="b"/>
              <a:pathLst>
                <a:path w="5187" h="3466" extrusionOk="0">
                  <a:moveTo>
                    <a:pt x="2935" y="1"/>
                  </a:moveTo>
                  <a:cubicBezTo>
                    <a:pt x="2577" y="1"/>
                    <a:pt x="2221" y="73"/>
                    <a:pt x="1888" y="216"/>
                  </a:cubicBezTo>
                  <a:cubicBezTo>
                    <a:pt x="613" y="779"/>
                    <a:pt x="1" y="2228"/>
                    <a:pt x="538" y="3465"/>
                  </a:cubicBezTo>
                  <a:lnTo>
                    <a:pt x="725" y="3378"/>
                  </a:lnTo>
                  <a:cubicBezTo>
                    <a:pt x="225" y="2253"/>
                    <a:pt x="800" y="916"/>
                    <a:pt x="1975" y="404"/>
                  </a:cubicBezTo>
                  <a:cubicBezTo>
                    <a:pt x="2280" y="268"/>
                    <a:pt x="2606" y="203"/>
                    <a:pt x="2933" y="203"/>
                  </a:cubicBezTo>
                  <a:cubicBezTo>
                    <a:pt x="3210" y="203"/>
                    <a:pt x="3486" y="250"/>
                    <a:pt x="3750" y="341"/>
                  </a:cubicBezTo>
                  <a:cubicBezTo>
                    <a:pt x="4312" y="541"/>
                    <a:pt x="4762" y="966"/>
                    <a:pt x="4999" y="1516"/>
                  </a:cubicBezTo>
                  <a:lnTo>
                    <a:pt x="5187" y="1428"/>
                  </a:lnTo>
                  <a:cubicBezTo>
                    <a:pt x="4924" y="841"/>
                    <a:pt x="4437" y="379"/>
                    <a:pt x="3825" y="154"/>
                  </a:cubicBezTo>
                  <a:cubicBezTo>
                    <a:pt x="3534" y="51"/>
                    <a:pt x="3234" y="1"/>
                    <a:pt x="2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4"/>
            <p:cNvSpPr/>
            <p:nvPr/>
          </p:nvSpPr>
          <p:spPr>
            <a:xfrm>
              <a:off x="3723171" y="3663091"/>
              <a:ext cx="372757" cy="408876"/>
            </a:xfrm>
            <a:custGeom>
              <a:avLst/>
              <a:gdLst/>
              <a:ahLst/>
              <a:cxnLst/>
              <a:rect l="l" t="t" r="r" b="b"/>
              <a:pathLst>
                <a:path w="10186" h="11173" extrusionOk="0">
                  <a:moveTo>
                    <a:pt x="4974" y="0"/>
                  </a:moveTo>
                  <a:cubicBezTo>
                    <a:pt x="4542" y="0"/>
                    <a:pt x="4105" y="58"/>
                    <a:pt x="3675" y="176"/>
                  </a:cubicBezTo>
                  <a:cubicBezTo>
                    <a:pt x="1763" y="713"/>
                    <a:pt x="375" y="2350"/>
                    <a:pt x="150" y="4312"/>
                  </a:cubicBezTo>
                  <a:cubicBezTo>
                    <a:pt x="75" y="5062"/>
                    <a:pt x="38" y="5799"/>
                    <a:pt x="50" y="6549"/>
                  </a:cubicBezTo>
                  <a:cubicBezTo>
                    <a:pt x="0" y="8086"/>
                    <a:pt x="38" y="9636"/>
                    <a:pt x="163" y="11173"/>
                  </a:cubicBezTo>
                  <a:cubicBezTo>
                    <a:pt x="675" y="10473"/>
                    <a:pt x="1300" y="9848"/>
                    <a:pt x="2012" y="9336"/>
                  </a:cubicBezTo>
                  <a:cubicBezTo>
                    <a:pt x="2137" y="9211"/>
                    <a:pt x="2300" y="9136"/>
                    <a:pt x="2475" y="9123"/>
                  </a:cubicBezTo>
                  <a:cubicBezTo>
                    <a:pt x="2481" y="9123"/>
                    <a:pt x="2488" y="9123"/>
                    <a:pt x="2494" y="9123"/>
                  </a:cubicBezTo>
                  <a:cubicBezTo>
                    <a:pt x="3029" y="9123"/>
                    <a:pt x="3719" y="9624"/>
                    <a:pt x="4299" y="9698"/>
                  </a:cubicBezTo>
                  <a:cubicBezTo>
                    <a:pt x="4527" y="9730"/>
                    <a:pt x="4754" y="9746"/>
                    <a:pt x="4979" y="9746"/>
                  </a:cubicBezTo>
                  <a:cubicBezTo>
                    <a:pt x="6697" y="9746"/>
                    <a:pt x="8313" y="8838"/>
                    <a:pt x="9186" y="7324"/>
                  </a:cubicBezTo>
                  <a:cubicBezTo>
                    <a:pt x="10185" y="5612"/>
                    <a:pt x="10048" y="3462"/>
                    <a:pt x="8836" y="1900"/>
                  </a:cubicBezTo>
                  <a:cubicBezTo>
                    <a:pt x="7896" y="680"/>
                    <a:pt x="6462" y="0"/>
                    <a:pt x="49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4"/>
            <p:cNvSpPr/>
            <p:nvPr/>
          </p:nvSpPr>
          <p:spPr>
            <a:xfrm>
              <a:off x="3832005" y="3823633"/>
              <a:ext cx="195783" cy="32936"/>
            </a:xfrm>
            <a:custGeom>
              <a:avLst/>
              <a:gdLst/>
              <a:ahLst/>
              <a:cxnLst/>
              <a:rect l="l" t="t" r="r" b="b"/>
              <a:pathLst>
                <a:path w="5350" h="900" extrusionOk="0">
                  <a:moveTo>
                    <a:pt x="26" y="0"/>
                  </a:moveTo>
                  <a:lnTo>
                    <a:pt x="1" y="200"/>
                  </a:lnTo>
                  <a:lnTo>
                    <a:pt x="5324" y="900"/>
                  </a:lnTo>
                  <a:lnTo>
                    <a:pt x="5349" y="700"/>
                  </a:lnTo>
                  <a:lnTo>
                    <a:pt x="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4"/>
            <p:cNvSpPr/>
            <p:nvPr/>
          </p:nvSpPr>
          <p:spPr>
            <a:xfrm>
              <a:off x="3800899" y="3853348"/>
              <a:ext cx="196259" cy="32057"/>
            </a:xfrm>
            <a:custGeom>
              <a:avLst/>
              <a:gdLst/>
              <a:ahLst/>
              <a:cxnLst/>
              <a:rect l="l" t="t" r="r" b="b"/>
              <a:pathLst>
                <a:path w="5363" h="876" extrusionOk="0">
                  <a:moveTo>
                    <a:pt x="26" y="0"/>
                  </a:moveTo>
                  <a:lnTo>
                    <a:pt x="1" y="200"/>
                  </a:lnTo>
                  <a:lnTo>
                    <a:pt x="5337" y="875"/>
                  </a:lnTo>
                  <a:lnTo>
                    <a:pt x="5362" y="675"/>
                  </a:lnTo>
                  <a:lnTo>
                    <a:pt x="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4"/>
            <p:cNvSpPr/>
            <p:nvPr/>
          </p:nvSpPr>
          <p:spPr>
            <a:xfrm>
              <a:off x="3974250" y="3833697"/>
              <a:ext cx="70921" cy="302750"/>
            </a:xfrm>
            <a:custGeom>
              <a:avLst/>
              <a:gdLst/>
              <a:ahLst/>
              <a:cxnLst/>
              <a:rect l="l" t="t" r="r" b="b"/>
              <a:pathLst>
                <a:path w="1938" h="8273" extrusionOk="0">
                  <a:moveTo>
                    <a:pt x="1750" y="0"/>
                  </a:moveTo>
                  <a:lnTo>
                    <a:pt x="0" y="8223"/>
                  </a:lnTo>
                  <a:lnTo>
                    <a:pt x="200" y="8273"/>
                  </a:lnTo>
                  <a:lnTo>
                    <a:pt x="1937" y="38"/>
                  </a:lnTo>
                  <a:lnTo>
                    <a:pt x="17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4"/>
            <p:cNvSpPr/>
            <p:nvPr/>
          </p:nvSpPr>
          <p:spPr>
            <a:xfrm>
              <a:off x="3446952" y="3830440"/>
              <a:ext cx="752320" cy="343078"/>
            </a:xfrm>
            <a:custGeom>
              <a:avLst/>
              <a:gdLst/>
              <a:ahLst/>
              <a:cxnLst/>
              <a:rect l="l" t="t" r="r" b="b"/>
              <a:pathLst>
                <a:path w="20558" h="9375" extrusionOk="0">
                  <a:moveTo>
                    <a:pt x="19444" y="1"/>
                  </a:moveTo>
                  <a:cubicBezTo>
                    <a:pt x="19432" y="1"/>
                    <a:pt x="19420" y="1"/>
                    <a:pt x="19408" y="2"/>
                  </a:cubicBezTo>
                  <a:lnTo>
                    <a:pt x="19395" y="2"/>
                  </a:lnTo>
                  <a:lnTo>
                    <a:pt x="38" y="114"/>
                  </a:lnTo>
                  <a:lnTo>
                    <a:pt x="38" y="314"/>
                  </a:lnTo>
                  <a:lnTo>
                    <a:pt x="19395" y="202"/>
                  </a:lnTo>
                  <a:cubicBezTo>
                    <a:pt x="19408" y="201"/>
                    <a:pt x="19420" y="201"/>
                    <a:pt x="19433" y="201"/>
                  </a:cubicBezTo>
                  <a:cubicBezTo>
                    <a:pt x="19718" y="201"/>
                    <a:pt x="19977" y="337"/>
                    <a:pt x="20133" y="576"/>
                  </a:cubicBezTo>
                  <a:cubicBezTo>
                    <a:pt x="20308" y="826"/>
                    <a:pt x="20345" y="1151"/>
                    <a:pt x="20220" y="1439"/>
                  </a:cubicBezTo>
                  <a:lnTo>
                    <a:pt x="17908" y="7375"/>
                  </a:lnTo>
                  <a:cubicBezTo>
                    <a:pt x="17746" y="7787"/>
                    <a:pt x="17346" y="8062"/>
                    <a:pt x="16896" y="8074"/>
                  </a:cubicBezTo>
                  <a:lnTo>
                    <a:pt x="1175" y="9162"/>
                  </a:lnTo>
                  <a:lnTo>
                    <a:pt x="200" y="764"/>
                  </a:lnTo>
                  <a:lnTo>
                    <a:pt x="0" y="789"/>
                  </a:lnTo>
                  <a:lnTo>
                    <a:pt x="1000" y="9374"/>
                  </a:lnTo>
                  <a:lnTo>
                    <a:pt x="16909" y="8274"/>
                  </a:lnTo>
                  <a:cubicBezTo>
                    <a:pt x="17433" y="8274"/>
                    <a:pt x="17908" y="7937"/>
                    <a:pt x="18108" y="7450"/>
                  </a:cubicBezTo>
                  <a:lnTo>
                    <a:pt x="20420" y="1514"/>
                  </a:lnTo>
                  <a:cubicBezTo>
                    <a:pt x="20558" y="1164"/>
                    <a:pt x="20520" y="776"/>
                    <a:pt x="20308" y="464"/>
                  </a:cubicBezTo>
                  <a:cubicBezTo>
                    <a:pt x="20114" y="174"/>
                    <a:pt x="19793" y="1"/>
                    <a:pt x="19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4"/>
            <p:cNvSpPr/>
            <p:nvPr/>
          </p:nvSpPr>
          <p:spPr>
            <a:xfrm>
              <a:off x="3485816" y="4178971"/>
              <a:ext cx="546071" cy="223669"/>
            </a:xfrm>
            <a:custGeom>
              <a:avLst/>
              <a:gdLst/>
              <a:ahLst/>
              <a:cxnLst/>
              <a:rect l="l" t="t" r="r" b="b"/>
              <a:pathLst>
                <a:path w="14922" h="6112" extrusionOk="0">
                  <a:moveTo>
                    <a:pt x="201" y="0"/>
                  </a:moveTo>
                  <a:lnTo>
                    <a:pt x="1" y="25"/>
                  </a:lnTo>
                  <a:lnTo>
                    <a:pt x="738" y="4799"/>
                  </a:lnTo>
                  <a:cubicBezTo>
                    <a:pt x="849" y="5553"/>
                    <a:pt x="1486" y="6111"/>
                    <a:pt x="2250" y="6111"/>
                  </a:cubicBezTo>
                  <a:cubicBezTo>
                    <a:pt x="2258" y="6111"/>
                    <a:pt x="2267" y="6111"/>
                    <a:pt x="2275" y="6111"/>
                  </a:cubicBezTo>
                  <a:lnTo>
                    <a:pt x="2325" y="6111"/>
                  </a:lnTo>
                  <a:cubicBezTo>
                    <a:pt x="4372" y="6043"/>
                    <a:pt x="8466" y="6030"/>
                    <a:pt x="11432" y="6030"/>
                  </a:cubicBezTo>
                  <a:cubicBezTo>
                    <a:pt x="13410" y="6030"/>
                    <a:pt x="14887" y="6036"/>
                    <a:pt x="14922" y="6036"/>
                  </a:cubicBezTo>
                  <a:lnTo>
                    <a:pt x="14922" y="5836"/>
                  </a:lnTo>
                  <a:cubicBezTo>
                    <a:pt x="14887" y="5836"/>
                    <a:pt x="13410" y="5830"/>
                    <a:pt x="11432" y="5830"/>
                  </a:cubicBezTo>
                  <a:cubicBezTo>
                    <a:pt x="8464" y="5830"/>
                    <a:pt x="4367" y="5843"/>
                    <a:pt x="2313" y="5911"/>
                  </a:cubicBezTo>
                  <a:cubicBezTo>
                    <a:pt x="2296" y="5912"/>
                    <a:pt x="2279" y="5912"/>
                    <a:pt x="2262" y="5912"/>
                  </a:cubicBezTo>
                  <a:cubicBezTo>
                    <a:pt x="1597" y="5912"/>
                    <a:pt x="1035" y="5432"/>
                    <a:pt x="925" y="4774"/>
                  </a:cubicBezTo>
                  <a:lnTo>
                    <a:pt x="2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4"/>
            <p:cNvSpPr/>
            <p:nvPr/>
          </p:nvSpPr>
          <p:spPr>
            <a:xfrm>
              <a:off x="3582317" y="4353639"/>
              <a:ext cx="119409" cy="122593"/>
            </a:xfrm>
            <a:custGeom>
              <a:avLst/>
              <a:gdLst/>
              <a:ahLst/>
              <a:cxnLst/>
              <a:rect l="l" t="t" r="r" b="b"/>
              <a:pathLst>
                <a:path w="3263" h="3350" extrusionOk="0">
                  <a:moveTo>
                    <a:pt x="1572" y="1"/>
                  </a:moveTo>
                  <a:cubicBezTo>
                    <a:pt x="1565" y="1"/>
                    <a:pt x="1558" y="1"/>
                    <a:pt x="1550" y="1"/>
                  </a:cubicBezTo>
                  <a:cubicBezTo>
                    <a:pt x="675" y="1"/>
                    <a:pt x="0" y="763"/>
                    <a:pt x="50" y="1688"/>
                  </a:cubicBezTo>
                  <a:cubicBezTo>
                    <a:pt x="88" y="2613"/>
                    <a:pt x="825" y="3350"/>
                    <a:pt x="1713" y="3350"/>
                  </a:cubicBezTo>
                  <a:cubicBezTo>
                    <a:pt x="2587" y="3337"/>
                    <a:pt x="3262" y="2575"/>
                    <a:pt x="3212" y="1650"/>
                  </a:cubicBezTo>
                  <a:cubicBezTo>
                    <a:pt x="3175" y="733"/>
                    <a:pt x="2450" y="1"/>
                    <a:pt x="15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4"/>
            <p:cNvSpPr/>
            <p:nvPr/>
          </p:nvSpPr>
          <p:spPr>
            <a:xfrm>
              <a:off x="3625756" y="4398468"/>
              <a:ext cx="32496" cy="32496"/>
            </a:xfrm>
            <a:custGeom>
              <a:avLst/>
              <a:gdLst/>
              <a:ahLst/>
              <a:cxnLst/>
              <a:rect l="l" t="t" r="r" b="b"/>
              <a:pathLst>
                <a:path w="888" h="888" extrusionOk="0">
                  <a:moveTo>
                    <a:pt x="426" y="0"/>
                  </a:moveTo>
                  <a:cubicBezTo>
                    <a:pt x="188" y="0"/>
                    <a:pt x="1" y="213"/>
                    <a:pt x="26" y="450"/>
                  </a:cubicBezTo>
                  <a:cubicBezTo>
                    <a:pt x="26" y="688"/>
                    <a:pt x="226" y="888"/>
                    <a:pt x="463" y="888"/>
                  </a:cubicBezTo>
                  <a:cubicBezTo>
                    <a:pt x="701" y="888"/>
                    <a:pt x="888" y="675"/>
                    <a:pt x="863" y="438"/>
                  </a:cubicBezTo>
                  <a:cubicBezTo>
                    <a:pt x="863" y="200"/>
                    <a:pt x="663" y="0"/>
                    <a:pt x="4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4"/>
            <p:cNvSpPr/>
            <p:nvPr/>
          </p:nvSpPr>
          <p:spPr>
            <a:xfrm>
              <a:off x="3853047" y="4350455"/>
              <a:ext cx="118934" cy="122593"/>
            </a:xfrm>
            <a:custGeom>
              <a:avLst/>
              <a:gdLst/>
              <a:ahLst/>
              <a:cxnLst/>
              <a:rect l="l" t="t" r="r" b="b"/>
              <a:pathLst>
                <a:path w="3250" h="3350" extrusionOk="0">
                  <a:moveTo>
                    <a:pt x="1572" y="0"/>
                  </a:moveTo>
                  <a:cubicBezTo>
                    <a:pt x="1565" y="0"/>
                    <a:pt x="1557" y="0"/>
                    <a:pt x="1550" y="0"/>
                  </a:cubicBezTo>
                  <a:cubicBezTo>
                    <a:pt x="663" y="13"/>
                    <a:pt x="1" y="763"/>
                    <a:pt x="38" y="1687"/>
                  </a:cubicBezTo>
                  <a:cubicBezTo>
                    <a:pt x="88" y="2612"/>
                    <a:pt x="813" y="3349"/>
                    <a:pt x="1700" y="3349"/>
                  </a:cubicBezTo>
                  <a:cubicBezTo>
                    <a:pt x="2587" y="3337"/>
                    <a:pt x="3250" y="2575"/>
                    <a:pt x="3212" y="1650"/>
                  </a:cubicBezTo>
                  <a:cubicBezTo>
                    <a:pt x="3163" y="733"/>
                    <a:pt x="2437" y="0"/>
                    <a:pt x="15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4"/>
            <p:cNvSpPr/>
            <p:nvPr/>
          </p:nvSpPr>
          <p:spPr>
            <a:xfrm>
              <a:off x="3896485" y="4395247"/>
              <a:ext cx="32057" cy="32533"/>
            </a:xfrm>
            <a:custGeom>
              <a:avLst/>
              <a:gdLst/>
              <a:ahLst/>
              <a:cxnLst/>
              <a:rect l="l" t="t" r="r" b="b"/>
              <a:pathLst>
                <a:path w="876" h="889" extrusionOk="0">
                  <a:moveTo>
                    <a:pt x="413" y="1"/>
                  </a:moveTo>
                  <a:cubicBezTo>
                    <a:pt x="176" y="13"/>
                    <a:pt x="1" y="213"/>
                    <a:pt x="13" y="451"/>
                  </a:cubicBezTo>
                  <a:cubicBezTo>
                    <a:pt x="26" y="701"/>
                    <a:pt x="213" y="888"/>
                    <a:pt x="463" y="888"/>
                  </a:cubicBezTo>
                  <a:cubicBezTo>
                    <a:pt x="701" y="888"/>
                    <a:pt x="876" y="676"/>
                    <a:pt x="863" y="438"/>
                  </a:cubicBezTo>
                  <a:cubicBezTo>
                    <a:pt x="851" y="201"/>
                    <a:pt x="663" y="13"/>
                    <a:pt x="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4"/>
            <p:cNvSpPr/>
            <p:nvPr/>
          </p:nvSpPr>
          <p:spPr>
            <a:xfrm>
              <a:off x="3837055" y="3835051"/>
              <a:ext cx="36595" cy="310545"/>
            </a:xfrm>
            <a:custGeom>
              <a:avLst/>
              <a:gdLst/>
              <a:ahLst/>
              <a:cxnLst/>
              <a:rect l="l" t="t" r="r" b="b"/>
              <a:pathLst>
                <a:path w="1000" h="8486" extrusionOk="0">
                  <a:moveTo>
                    <a:pt x="800" y="1"/>
                  </a:moveTo>
                  <a:lnTo>
                    <a:pt x="0" y="8461"/>
                  </a:lnTo>
                  <a:lnTo>
                    <a:pt x="200" y="8486"/>
                  </a:lnTo>
                  <a:lnTo>
                    <a:pt x="1000" y="26"/>
                  </a:lnTo>
                  <a:lnTo>
                    <a:pt x="8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4"/>
            <p:cNvSpPr/>
            <p:nvPr/>
          </p:nvSpPr>
          <p:spPr>
            <a:xfrm>
              <a:off x="3701690" y="3836442"/>
              <a:ext cx="7795" cy="317864"/>
            </a:xfrm>
            <a:custGeom>
              <a:avLst/>
              <a:gdLst/>
              <a:ahLst/>
              <a:cxnLst/>
              <a:rect l="l" t="t" r="r" b="b"/>
              <a:pathLst>
                <a:path w="213" h="8686" extrusionOk="0">
                  <a:moveTo>
                    <a:pt x="0" y="0"/>
                  </a:moveTo>
                  <a:lnTo>
                    <a:pt x="0" y="8685"/>
                  </a:lnTo>
                  <a:lnTo>
                    <a:pt x="213" y="8685"/>
                  </a:lnTo>
                  <a:lnTo>
                    <a:pt x="2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4"/>
            <p:cNvSpPr/>
            <p:nvPr/>
          </p:nvSpPr>
          <p:spPr>
            <a:xfrm>
              <a:off x="3539318" y="3837796"/>
              <a:ext cx="30227" cy="324268"/>
            </a:xfrm>
            <a:custGeom>
              <a:avLst/>
              <a:gdLst/>
              <a:ahLst/>
              <a:cxnLst/>
              <a:rect l="l" t="t" r="r" b="b"/>
              <a:pathLst>
                <a:path w="826" h="8861" extrusionOk="0">
                  <a:moveTo>
                    <a:pt x="201" y="1"/>
                  </a:moveTo>
                  <a:lnTo>
                    <a:pt x="1" y="13"/>
                  </a:lnTo>
                  <a:lnTo>
                    <a:pt x="626" y="8861"/>
                  </a:lnTo>
                  <a:lnTo>
                    <a:pt x="826" y="8848"/>
                  </a:lnTo>
                  <a:lnTo>
                    <a:pt x="2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4"/>
            <p:cNvSpPr/>
            <p:nvPr/>
          </p:nvSpPr>
          <p:spPr>
            <a:xfrm>
              <a:off x="3474838" y="4061867"/>
              <a:ext cx="644877" cy="11491"/>
            </a:xfrm>
            <a:custGeom>
              <a:avLst/>
              <a:gdLst/>
              <a:ahLst/>
              <a:cxnLst/>
              <a:rect l="l" t="t" r="r" b="b"/>
              <a:pathLst>
                <a:path w="17622" h="314" extrusionOk="0">
                  <a:moveTo>
                    <a:pt x="17621" y="1"/>
                  </a:moveTo>
                  <a:lnTo>
                    <a:pt x="1" y="113"/>
                  </a:lnTo>
                  <a:lnTo>
                    <a:pt x="1" y="313"/>
                  </a:lnTo>
                  <a:lnTo>
                    <a:pt x="17621" y="201"/>
                  </a:lnTo>
                  <a:lnTo>
                    <a:pt x="176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4"/>
            <p:cNvSpPr/>
            <p:nvPr/>
          </p:nvSpPr>
          <p:spPr>
            <a:xfrm>
              <a:off x="3460200" y="3946190"/>
              <a:ext cx="701124" cy="11454"/>
            </a:xfrm>
            <a:custGeom>
              <a:avLst/>
              <a:gdLst/>
              <a:ahLst/>
              <a:cxnLst/>
              <a:rect l="l" t="t" r="r" b="b"/>
              <a:pathLst>
                <a:path w="19159" h="313" extrusionOk="0">
                  <a:moveTo>
                    <a:pt x="19158" y="0"/>
                  </a:moveTo>
                  <a:lnTo>
                    <a:pt x="1" y="113"/>
                  </a:lnTo>
                  <a:lnTo>
                    <a:pt x="1" y="313"/>
                  </a:lnTo>
                  <a:lnTo>
                    <a:pt x="19158" y="200"/>
                  </a:lnTo>
                  <a:lnTo>
                    <a:pt x="191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4"/>
            <p:cNvSpPr/>
            <p:nvPr/>
          </p:nvSpPr>
          <p:spPr>
            <a:xfrm>
              <a:off x="5089818" y="3497680"/>
              <a:ext cx="115274" cy="105686"/>
            </a:xfrm>
            <a:custGeom>
              <a:avLst/>
              <a:gdLst/>
              <a:ahLst/>
              <a:cxnLst/>
              <a:rect l="l" t="t" r="r" b="b"/>
              <a:pathLst>
                <a:path w="3150" h="2888" extrusionOk="0">
                  <a:moveTo>
                    <a:pt x="663" y="226"/>
                  </a:moveTo>
                  <a:cubicBezTo>
                    <a:pt x="925" y="226"/>
                    <a:pt x="1025" y="501"/>
                    <a:pt x="1025" y="851"/>
                  </a:cubicBezTo>
                  <a:cubicBezTo>
                    <a:pt x="1025" y="1213"/>
                    <a:pt x="900" y="1476"/>
                    <a:pt x="663" y="1476"/>
                  </a:cubicBezTo>
                  <a:cubicBezTo>
                    <a:pt x="438" y="1476"/>
                    <a:pt x="300" y="1213"/>
                    <a:pt x="313" y="851"/>
                  </a:cubicBezTo>
                  <a:cubicBezTo>
                    <a:pt x="313" y="501"/>
                    <a:pt x="438" y="226"/>
                    <a:pt x="663" y="226"/>
                  </a:cubicBezTo>
                  <a:close/>
                  <a:moveTo>
                    <a:pt x="688" y="1"/>
                  </a:moveTo>
                  <a:cubicBezTo>
                    <a:pt x="325" y="1"/>
                    <a:pt x="0" y="301"/>
                    <a:pt x="13" y="863"/>
                  </a:cubicBezTo>
                  <a:cubicBezTo>
                    <a:pt x="13" y="1426"/>
                    <a:pt x="300" y="1713"/>
                    <a:pt x="663" y="1713"/>
                  </a:cubicBezTo>
                  <a:cubicBezTo>
                    <a:pt x="1025" y="1713"/>
                    <a:pt x="1337" y="1413"/>
                    <a:pt x="1337" y="826"/>
                  </a:cubicBezTo>
                  <a:cubicBezTo>
                    <a:pt x="1337" y="288"/>
                    <a:pt x="1050" y="1"/>
                    <a:pt x="688" y="1"/>
                  </a:cubicBezTo>
                  <a:close/>
                  <a:moveTo>
                    <a:pt x="2487" y="1376"/>
                  </a:moveTo>
                  <a:cubicBezTo>
                    <a:pt x="2750" y="1376"/>
                    <a:pt x="2850" y="1663"/>
                    <a:pt x="2850" y="2000"/>
                  </a:cubicBezTo>
                  <a:cubicBezTo>
                    <a:pt x="2850" y="2375"/>
                    <a:pt x="2725" y="2638"/>
                    <a:pt x="2487" y="2638"/>
                  </a:cubicBezTo>
                  <a:cubicBezTo>
                    <a:pt x="2262" y="2638"/>
                    <a:pt x="2125" y="2375"/>
                    <a:pt x="2125" y="2013"/>
                  </a:cubicBezTo>
                  <a:cubicBezTo>
                    <a:pt x="2125" y="1663"/>
                    <a:pt x="2250" y="1388"/>
                    <a:pt x="2487" y="1376"/>
                  </a:cubicBezTo>
                  <a:close/>
                  <a:moveTo>
                    <a:pt x="2500" y="1151"/>
                  </a:moveTo>
                  <a:cubicBezTo>
                    <a:pt x="2137" y="1151"/>
                    <a:pt x="1825" y="1476"/>
                    <a:pt x="1825" y="2025"/>
                  </a:cubicBezTo>
                  <a:cubicBezTo>
                    <a:pt x="1837" y="2588"/>
                    <a:pt x="2125" y="2863"/>
                    <a:pt x="2475" y="2863"/>
                  </a:cubicBezTo>
                  <a:cubicBezTo>
                    <a:pt x="2837" y="2863"/>
                    <a:pt x="3149" y="2575"/>
                    <a:pt x="3149" y="1988"/>
                  </a:cubicBezTo>
                  <a:cubicBezTo>
                    <a:pt x="3149" y="1451"/>
                    <a:pt x="2862" y="1151"/>
                    <a:pt x="2500" y="1151"/>
                  </a:cubicBezTo>
                  <a:close/>
                  <a:moveTo>
                    <a:pt x="2275" y="1"/>
                  </a:moveTo>
                  <a:lnTo>
                    <a:pt x="638" y="2888"/>
                  </a:lnTo>
                  <a:lnTo>
                    <a:pt x="875" y="2888"/>
                  </a:lnTo>
                  <a:lnTo>
                    <a:pt x="25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0" name="Google Shape;2870;p74"/>
          <p:cNvGrpSpPr/>
          <p:nvPr/>
        </p:nvGrpSpPr>
        <p:grpSpPr>
          <a:xfrm>
            <a:off x="437585" y="123674"/>
            <a:ext cx="967270" cy="827813"/>
            <a:chOff x="255410" y="2108637"/>
            <a:chExt cx="967270" cy="827813"/>
          </a:xfrm>
        </p:grpSpPr>
        <p:sp>
          <p:nvSpPr>
            <p:cNvPr id="2871" name="Google Shape;2871;p74"/>
            <p:cNvSpPr/>
            <p:nvPr/>
          </p:nvSpPr>
          <p:spPr>
            <a:xfrm rot="770040">
              <a:off x="526449" y="2171107"/>
              <a:ext cx="633760" cy="633722"/>
            </a:xfrm>
            <a:custGeom>
              <a:avLst/>
              <a:gdLst/>
              <a:ahLst/>
              <a:cxnLst/>
              <a:rect l="l" t="t" r="r" b="b"/>
              <a:pathLst>
                <a:path w="15620" h="15620" extrusionOk="0">
                  <a:moveTo>
                    <a:pt x="6232" y="0"/>
                  </a:moveTo>
                  <a:lnTo>
                    <a:pt x="6036" y="4242"/>
                  </a:lnTo>
                  <a:lnTo>
                    <a:pt x="2540" y="1846"/>
                  </a:lnTo>
                  <a:lnTo>
                    <a:pt x="2540" y="1846"/>
                  </a:lnTo>
                  <a:lnTo>
                    <a:pt x="4491" y="5617"/>
                  </a:lnTo>
                  <a:lnTo>
                    <a:pt x="262" y="5277"/>
                  </a:lnTo>
                  <a:lnTo>
                    <a:pt x="3836" y="7568"/>
                  </a:lnTo>
                  <a:lnTo>
                    <a:pt x="0" y="9401"/>
                  </a:lnTo>
                  <a:lnTo>
                    <a:pt x="4242" y="9584"/>
                  </a:lnTo>
                  <a:lnTo>
                    <a:pt x="1846" y="13093"/>
                  </a:lnTo>
                  <a:lnTo>
                    <a:pt x="1846" y="13093"/>
                  </a:lnTo>
                  <a:lnTo>
                    <a:pt x="5617" y="11129"/>
                  </a:lnTo>
                  <a:lnTo>
                    <a:pt x="5289" y="15371"/>
                  </a:lnTo>
                  <a:lnTo>
                    <a:pt x="7567" y="11783"/>
                  </a:lnTo>
                  <a:lnTo>
                    <a:pt x="9400" y="15619"/>
                  </a:lnTo>
                  <a:lnTo>
                    <a:pt x="9597" y="11378"/>
                  </a:lnTo>
                  <a:lnTo>
                    <a:pt x="13092" y="13773"/>
                  </a:lnTo>
                  <a:lnTo>
                    <a:pt x="11142" y="10016"/>
                  </a:lnTo>
                  <a:lnTo>
                    <a:pt x="15370" y="10343"/>
                  </a:lnTo>
                  <a:lnTo>
                    <a:pt x="11796" y="8052"/>
                  </a:lnTo>
                  <a:lnTo>
                    <a:pt x="15619" y="6219"/>
                  </a:lnTo>
                  <a:lnTo>
                    <a:pt x="11377" y="6036"/>
                  </a:lnTo>
                  <a:lnTo>
                    <a:pt x="13786" y="2527"/>
                  </a:lnTo>
                  <a:lnTo>
                    <a:pt x="10016" y="4491"/>
                  </a:lnTo>
                  <a:lnTo>
                    <a:pt x="10343" y="249"/>
                  </a:lnTo>
                  <a:lnTo>
                    <a:pt x="8052" y="3836"/>
                  </a:lnTo>
                  <a:lnTo>
                    <a:pt x="62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2" name="Google Shape;2872;p74"/>
            <p:cNvGrpSpPr/>
            <p:nvPr/>
          </p:nvGrpSpPr>
          <p:grpSpPr>
            <a:xfrm rot="709984">
              <a:off x="304009" y="2289072"/>
              <a:ext cx="870064" cy="564164"/>
              <a:chOff x="3861980" y="1963565"/>
              <a:chExt cx="555640" cy="360287"/>
            </a:xfrm>
          </p:grpSpPr>
          <p:sp>
            <p:nvSpPr>
              <p:cNvPr id="2873" name="Google Shape;2873;p74"/>
              <p:cNvSpPr/>
              <p:nvPr/>
            </p:nvSpPr>
            <p:spPr>
              <a:xfrm>
                <a:off x="3861980" y="1963565"/>
                <a:ext cx="555640" cy="317240"/>
              </a:xfrm>
              <a:custGeom>
                <a:avLst/>
                <a:gdLst/>
                <a:ahLst/>
                <a:cxnLst/>
                <a:rect l="l" t="t" r="r" b="b"/>
                <a:pathLst>
                  <a:path w="8274" h="4724" extrusionOk="0">
                    <a:moveTo>
                      <a:pt x="138" y="0"/>
                    </a:moveTo>
                    <a:cubicBezTo>
                      <a:pt x="1" y="0"/>
                      <a:pt x="1" y="200"/>
                      <a:pt x="138" y="200"/>
                    </a:cubicBezTo>
                    <a:lnTo>
                      <a:pt x="1838" y="200"/>
                    </a:lnTo>
                    <a:cubicBezTo>
                      <a:pt x="1888" y="200"/>
                      <a:pt x="1925" y="225"/>
                      <a:pt x="1950" y="275"/>
                    </a:cubicBezTo>
                    <a:lnTo>
                      <a:pt x="3087" y="4499"/>
                    </a:lnTo>
                    <a:cubicBezTo>
                      <a:pt x="3125" y="4611"/>
                      <a:pt x="3225" y="4699"/>
                      <a:pt x="3350" y="4699"/>
                    </a:cubicBezTo>
                    <a:lnTo>
                      <a:pt x="7311" y="4724"/>
                    </a:lnTo>
                    <a:cubicBezTo>
                      <a:pt x="7424" y="4724"/>
                      <a:pt x="7536" y="4636"/>
                      <a:pt x="7574" y="4524"/>
                    </a:cubicBezTo>
                    <a:lnTo>
                      <a:pt x="8236" y="1675"/>
                    </a:lnTo>
                    <a:cubicBezTo>
                      <a:pt x="8274" y="1525"/>
                      <a:pt x="8161" y="1375"/>
                      <a:pt x="7999" y="1375"/>
                    </a:cubicBezTo>
                    <a:lnTo>
                      <a:pt x="3062" y="1375"/>
                    </a:lnTo>
                    <a:cubicBezTo>
                      <a:pt x="3059" y="1374"/>
                      <a:pt x="3056" y="1374"/>
                      <a:pt x="3054" y="1374"/>
                    </a:cubicBezTo>
                    <a:cubicBezTo>
                      <a:pt x="2953" y="1374"/>
                      <a:pt x="2953" y="1575"/>
                      <a:pt x="3054" y="1575"/>
                    </a:cubicBezTo>
                    <a:cubicBezTo>
                      <a:pt x="3056" y="1575"/>
                      <a:pt x="3059" y="1575"/>
                      <a:pt x="3062" y="1575"/>
                    </a:cubicBezTo>
                    <a:lnTo>
                      <a:pt x="7999" y="1575"/>
                    </a:lnTo>
                    <a:cubicBezTo>
                      <a:pt x="8011" y="1575"/>
                      <a:pt x="8024" y="1587"/>
                      <a:pt x="8036" y="1587"/>
                    </a:cubicBezTo>
                    <a:cubicBezTo>
                      <a:pt x="8049" y="1600"/>
                      <a:pt x="8049" y="1612"/>
                      <a:pt x="8049" y="1625"/>
                    </a:cubicBezTo>
                    <a:lnTo>
                      <a:pt x="7374" y="4474"/>
                    </a:lnTo>
                    <a:cubicBezTo>
                      <a:pt x="7361" y="4499"/>
                      <a:pt x="7336" y="4524"/>
                      <a:pt x="7311" y="4524"/>
                    </a:cubicBezTo>
                    <a:lnTo>
                      <a:pt x="3350" y="4499"/>
                    </a:lnTo>
                    <a:cubicBezTo>
                      <a:pt x="3325" y="4499"/>
                      <a:pt x="3287" y="4474"/>
                      <a:pt x="3287" y="4449"/>
                    </a:cubicBezTo>
                    <a:lnTo>
                      <a:pt x="2138" y="225"/>
                    </a:lnTo>
                    <a:cubicBezTo>
                      <a:pt x="2100" y="87"/>
                      <a:pt x="1975" y="0"/>
                      <a:pt x="18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4"/>
              <p:cNvSpPr/>
              <p:nvPr/>
            </p:nvSpPr>
            <p:spPr>
              <a:xfrm>
                <a:off x="4083524" y="2135548"/>
                <a:ext cx="266941" cy="13498"/>
              </a:xfrm>
              <a:custGeom>
                <a:avLst/>
                <a:gdLst/>
                <a:ahLst/>
                <a:cxnLst/>
                <a:rect l="l" t="t" r="r" b="b"/>
                <a:pathLst>
                  <a:path w="3975" h="201" extrusionOk="0">
                    <a:moveTo>
                      <a:pt x="113" y="1"/>
                    </a:moveTo>
                    <a:cubicBezTo>
                      <a:pt x="1" y="13"/>
                      <a:pt x="1" y="188"/>
                      <a:pt x="113" y="201"/>
                    </a:cubicBezTo>
                    <a:lnTo>
                      <a:pt x="3850" y="201"/>
                    </a:lnTo>
                    <a:cubicBezTo>
                      <a:pt x="3975" y="188"/>
                      <a:pt x="3975" y="13"/>
                      <a:pt x="3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4"/>
              <p:cNvSpPr/>
              <p:nvPr/>
            </p:nvSpPr>
            <p:spPr>
              <a:xfrm>
                <a:off x="4084397" y="2188467"/>
                <a:ext cx="264389" cy="13498"/>
              </a:xfrm>
              <a:custGeom>
                <a:avLst/>
                <a:gdLst/>
                <a:ahLst/>
                <a:cxnLst/>
                <a:rect l="l" t="t" r="r" b="b"/>
                <a:pathLst>
                  <a:path w="3937" h="201" extrusionOk="0">
                    <a:moveTo>
                      <a:pt x="100" y="0"/>
                    </a:moveTo>
                    <a:cubicBezTo>
                      <a:pt x="50" y="0"/>
                      <a:pt x="0" y="38"/>
                      <a:pt x="0" y="100"/>
                    </a:cubicBezTo>
                    <a:cubicBezTo>
                      <a:pt x="0" y="150"/>
                      <a:pt x="50" y="200"/>
                      <a:pt x="100" y="200"/>
                    </a:cubicBezTo>
                    <a:lnTo>
                      <a:pt x="3837" y="200"/>
                    </a:lnTo>
                    <a:cubicBezTo>
                      <a:pt x="3899" y="200"/>
                      <a:pt x="3937" y="150"/>
                      <a:pt x="3937" y="100"/>
                    </a:cubicBezTo>
                    <a:cubicBezTo>
                      <a:pt x="3937" y="38"/>
                      <a:pt x="3899" y="0"/>
                      <a:pt x="38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4"/>
              <p:cNvSpPr/>
              <p:nvPr/>
            </p:nvSpPr>
            <p:spPr>
              <a:xfrm>
                <a:off x="4118780" y="2274022"/>
                <a:ext cx="58828" cy="49829"/>
              </a:xfrm>
              <a:custGeom>
                <a:avLst/>
                <a:gdLst/>
                <a:ahLst/>
                <a:cxnLst/>
                <a:rect l="l" t="t" r="r" b="b"/>
                <a:pathLst>
                  <a:path w="876" h="742" extrusionOk="0">
                    <a:moveTo>
                      <a:pt x="501" y="1"/>
                    </a:moveTo>
                    <a:cubicBezTo>
                      <a:pt x="163" y="1"/>
                      <a:pt x="1" y="401"/>
                      <a:pt x="238" y="638"/>
                    </a:cubicBezTo>
                    <a:cubicBezTo>
                      <a:pt x="310" y="710"/>
                      <a:pt x="400" y="742"/>
                      <a:pt x="490" y="742"/>
                    </a:cubicBezTo>
                    <a:cubicBezTo>
                      <a:pt x="684" y="742"/>
                      <a:pt x="876" y="593"/>
                      <a:pt x="876" y="363"/>
                    </a:cubicBezTo>
                    <a:cubicBezTo>
                      <a:pt x="876" y="163"/>
                      <a:pt x="701" y="1"/>
                      <a:pt x="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4"/>
              <p:cNvSpPr/>
              <p:nvPr/>
            </p:nvSpPr>
            <p:spPr>
              <a:xfrm>
                <a:off x="4278274" y="2274022"/>
                <a:ext cx="58761" cy="49829"/>
              </a:xfrm>
              <a:custGeom>
                <a:avLst/>
                <a:gdLst/>
                <a:ahLst/>
                <a:cxnLst/>
                <a:rect l="l" t="t" r="r" b="b"/>
                <a:pathLst>
                  <a:path w="875" h="742" extrusionOk="0">
                    <a:moveTo>
                      <a:pt x="500" y="1"/>
                    </a:moveTo>
                    <a:cubicBezTo>
                      <a:pt x="163" y="1"/>
                      <a:pt x="0" y="401"/>
                      <a:pt x="238" y="638"/>
                    </a:cubicBezTo>
                    <a:cubicBezTo>
                      <a:pt x="313" y="710"/>
                      <a:pt x="405" y="742"/>
                      <a:pt x="495" y="742"/>
                    </a:cubicBezTo>
                    <a:cubicBezTo>
                      <a:pt x="689" y="742"/>
                      <a:pt x="875" y="593"/>
                      <a:pt x="875" y="363"/>
                    </a:cubicBezTo>
                    <a:cubicBezTo>
                      <a:pt x="875" y="163"/>
                      <a:pt x="700"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78" name="Google Shape;2878;p74"/>
          <p:cNvGrpSpPr/>
          <p:nvPr/>
        </p:nvGrpSpPr>
        <p:grpSpPr>
          <a:xfrm>
            <a:off x="7592943" y="445034"/>
            <a:ext cx="621024" cy="393604"/>
            <a:chOff x="6996643" y="936734"/>
            <a:chExt cx="621024" cy="393604"/>
          </a:xfrm>
        </p:grpSpPr>
        <p:sp>
          <p:nvSpPr>
            <p:cNvPr id="2879" name="Google Shape;2879;p74"/>
            <p:cNvSpPr/>
            <p:nvPr/>
          </p:nvSpPr>
          <p:spPr>
            <a:xfrm>
              <a:off x="6996643" y="936734"/>
              <a:ext cx="621024" cy="393604"/>
            </a:xfrm>
            <a:custGeom>
              <a:avLst/>
              <a:gdLst/>
              <a:ahLst/>
              <a:cxnLst/>
              <a:rect l="l" t="t" r="r" b="b"/>
              <a:pathLst>
                <a:path w="9249" h="5862" extrusionOk="0">
                  <a:moveTo>
                    <a:pt x="625" y="1"/>
                  </a:moveTo>
                  <a:cubicBezTo>
                    <a:pt x="288" y="1"/>
                    <a:pt x="13" y="251"/>
                    <a:pt x="1" y="588"/>
                  </a:cubicBezTo>
                  <a:lnTo>
                    <a:pt x="1" y="5862"/>
                  </a:lnTo>
                  <a:lnTo>
                    <a:pt x="1088" y="4974"/>
                  </a:lnTo>
                  <a:lnTo>
                    <a:pt x="8623" y="4974"/>
                  </a:lnTo>
                  <a:cubicBezTo>
                    <a:pt x="8961" y="4974"/>
                    <a:pt x="9236" y="4712"/>
                    <a:pt x="9248" y="4387"/>
                  </a:cubicBezTo>
                  <a:lnTo>
                    <a:pt x="9248" y="588"/>
                  </a:lnTo>
                  <a:cubicBezTo>
                    <a:pt x="9236" y="251"/>
                    <a:pt x="8961" y="1"/>
                    <a:pt x="8623"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4"/>
            <p:cNvSpPr/>
            <p:nvPr/>
          </p:nvSpPr>
          <p:spPr>
            <a:xfrm>
              <a:off x="7254278" y="1017241"/>
              <a:ext cx="121734" cy="168064"/>
            </a:xfrm>
            <a:custGeom>
              <a:avLst/>
              <a:gdLst/>
              <a:ahLst/>
              <a:cxnLst/>
              <a:rect l="l" t="t" r="r" b="b"/>
              <a:pathLst>
                <a:path w="1813" h="2503" extrusionOk="0">
                  <a:moveTo>
                    <a:pt x="1257" y="1"/>
                  </a:moveTo>
                  <a:cubicBezTo>
                    <a:pt x="986" y="1"/>
                    <a:pt x="740" y="112"/>
                    <a:pt x="550" y="314"/>
                  </a:cubicBezTo>
                  <a:cubicBezTo>
                    <a:pt x="387" y="476"/>
                    <a:pt x="287" y="701"/>
                    <a:pt x="237" y="939"/>
                  </a:cubicBezTo>
                  <a:lnTo>
                    <a:pt x="0" y="939"/>
                  </a:lnTo>
                  <a:lnTo>
                    <a:pt x="0" y="1126"/>
                  </a:lnTo>
                  <a:lnTo>
                    <a:pt x="212" y="1126"/>
                  </a:lnTo>
                  <a:cubicBezTo>
                    <a:pt x="212" y="1176"/>
                    <a:pt x="212" y="1226"/>
                    <a:pt x="212" y="1289"/>
                  </a:cubicBezTo>
                  <a:lnTo>
                    <a:pt x="212" y="1351"/>
                  </a:lnTo>
                  <a:lnTo>
                    <a:pt x="0" y="1351"/>
                  </a:lnTo>
                  <a:lnTo>
                    <a:pt x="0" y="1526"/>
                  </a:lnTo>
                  <a:lnTo>
                    <a:pt x="225" y="1526"/>
                  </a:lnTo>
                  <a:cubicBezTo>
                    <a:pt x="250" y="1764"/>
                    <a:pt x="350" y="1988"/>
                    <a:pt x="500" y="2176"/>
                  </a:cubicBezTo>
                  <a:cubicBezTo>
                    <a:pt x="679" y="2379"/>
                    <a:pt x="937" y="2502"/>
                    <a:pt x="1210" y="2502"/>
                  </a:cubicBezTo>
                  <a:cubicBezTo>
                    <a:pt x="1223" y="2502"/>
                    <a:pt x="1237" y="2501"/>
                    <a:pt x="1250" y="2501"/>
                  </a:cubicBezTo>
                  <a:cubicBezTo>
                    <a:pt x="1267" y="2502"/>
                    <a:pt x="1284" y="2502"/>
                    <a:pt x="1301" y="2502"/>
                  </a:cubicBezTo>
                  <a:cubicBezTo>
                    <a:pt x="1483" y="2502"/>
                    <a:pt x="1663" y="2442"/>
                    <a:pt x="1812" y="2351"/>
                  </a:cubicBezTo>
                  <a:lnTo>
                    <a:pt x="1762" y="2113"/>
                  </a:lnTo>
                  <a:cubicBezTo>
                    <a:pt x="1625" y="2188"/>
                    <a:pt x="1462" y="2226"/>
                    <a:pt x="1312" y="2238"/>
                  </a:cubicBezTo>
                  <a:cubicBezTo>
                    <a:pt x="1112" y="2238"/>
                    <a:pt x="925" y="2163"/>
                    <a:pt x="775" y="2013"/>
                  </a:cubicBezTo>
                  <a:cubicBezTo>
                    <a:pt x="662" y="1876"/>
                    <a:pt x="587" y="1714"/>
                    <a:pt x="575" y="1526"/>
                  </a:cubicBezTo>
                  <a:lnTo>
                    <a:pt x="1637" y="1526"/>
                  </a:lnTo>
                  <a:lnTo>
                    <a:pt x="1637" y="1339"/>
                  </a:lnTo>
                  <a:lnTo>
                    <a:pt x="550" y="1339"/>
                  </a:lnTo>
                  <a:lnTo>
                    <a:pt x="550" y="1276"/>
                  </a:lnTo>
                  <a:lnTo>
                    <a:pt x="550" y="1126"/>
                  </a:lnTo>
                  <a:lnTo>
                    <a:pt x="1625" y="1126"/>
                  </a:lnTo>
                  <a:lnTo>
                    <a:pt x="1625" y="939"/>
                  </a:lnTo>
                  <a:lnTo>
                    <a:pt x="587" y="939"/>
                  </a:lnTo>
                  <a:cubicBezTo>
                    <a:pt x="612" y="764"/>
                    <a:pt x="687" y="601"/>
                    <a:pt x="800" y="464"/>
                  </a:cubicBezTo>
                  <a:cubicBezTo>
                    <a:pt x="927" y="336"/>
                    <a:pt x="1087" y="263"/>
                    <a:pt x="1259" y="263"/>
                  </a:cubicBezTo>
                  <a:cubicBezTo>
                    <a:pt x="1273" y="263"/>
                    <a:pt x="1286" y="263"/>
                    <a:pt x="1300" y="264"/>
                  </a:cubicBezTo>
                  <a:cubicBezTo>
                    <a:pt x="1450" y="264"/>
                    <a:pt x="1587" y="289"/>
                    <a:pt x="1712" y="364"/>
                  </a:cubicBezTo>
                  <a:lnTo>
                    <a:pt x="1787" y="114"/>
                  </a:lnTo>
                  <a:cubicBezTo>
                    <a:pt x="1637" y="39"/>
                    <a:pt x="1475" y="1"/>
                    <a:pt x="1300" y="1"/>
                  </a:cubicBezTo>
                  <a:cubicBezTo>
                    <a:pt x="1285" y="1"/>
                    <a:pt x="1271" y="1"/>
                    <a:pt x="12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84"/>
        <p:cNvGrpSpPr/>
        <p:nvPr/>
      </p:nvGrpSpPr>
      <p:grpSpPr>
        <a:xfrm>
          <a:off x="0" y="0"/>
          <a:ext cx="0" cy="0"/>
          <a:chOff x="0" y="0"/>
          <a:chExt cx="0" cy="0"/>
        </a:xfrm>
      </p:grpSpPr>
      <p:sp>
        <p:nvSpPr>
          <p:cNvPr id="2885" name="Google Shape;2885;p75"/>
          <p:cNvSpPr txBox="1">
            <a:spLocks noGrp="1"/>
          </p:cNvSpPr>
          <p:nvPr>
            <p:ph type="body" idx="1"/>
          </p:nvPr>
        </p:nvSpPr>
        <p:spPr>
          <a:xfrm>
            <a:off x="720000" y="1215750"/>
            <a:ext cx="7704000" cy="329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Did you like the resources in this template? Get them for free at our other websites:</a:t>
            </a:r>
            <a:endParaRPr/>
          </a:p>
          <a:p>
            <a:pPr marL="0" lvl="0" indent="0" algn="l" rtl="0">
              <a:spcBef>
                <a:spcPts val="1000"/>
              </a:spcBef>
              <a:spcAft>
                <a:spcPts val="0"/>
              </a:spcAft>
              <a:buClr>
                <a:schemeClr val="dk1"/>
              </a:buClr>
              <a:buSzPts val="1100"/>
              <a:buFont typeface="Arial"/>
              <a:buNone/>
            </a:pPr>
            <a:r>
              <a:rPr lang="en" sz="2200">
                <a:latin typeface="Lexend ExtraBold"/>
                <a:ea typeface="Lexend ExtraBold"/>
                <a:cs typeface="Lexend ExtraBold"/>
                <a:sym typeface="Lexend ExtraBold"/>
              </a:rPr>
              <a:t>Vectors</a:t>
            </a:r>
            <a:endParaRPr sz="2200">
              <a:latin typeface="Lexend ExtraBold"/>
              <a:ea typeface="Lexend ExtraBold"/>
              <a:cs typeface="Lexend ExtraBold"/>
              <a:sym typeface="Lexend ExtraBold"/>
            </a:endParaRPr>
          </a:p>
          <a:p>
            <a:pPr marL="457200" lvl="0" indent="-317500" algn="l" rtl="0">
              <a:spcBef>
                <a:spcPts val="0"/>
              </a:spcBef>
              <a:spcAft>
                <a:spcPts val="0"/>
              </a:spcAft>
              <a:buSzPts val="1400"/>
              <a:buFont typeface="Open Sans"/>
              <a:buChar char="■"/>
            </a:pPr>
            <a:r>
              <a:rPr lang="en">
                <a:uFill>
                  <a:noFill/>
                </a:uFill>
                <a:hlinkClick r:id="rId3"/>
              </a:rPr>
              <a:t>Flat design online shopping landing page template theme</a:t>
            </a:r>
            <a:r>
              <a:rPr lang="en"/>
              <a:t> </a:t>
            </a:r>
            <a:endParaRPr/>
          </a:p>
          <a:p>
            <a:pPr marL="457200" lvl="0" indent="-317500" algn="l" rtl="0">
              <a:spcBef>
                <a:spcPts val="0"/>
              </a:spcBef>
              <a:spcAft>
                <a:spcPts val="0"/>
              </a:spcAft>
              <a:buSzPts val="1400"/>
              <a:buFont typeface="Open Sans"/>
              <a:buChar char="■"/>
            </a:pPr>
            <a:r>
              <a:rPr lang="en">
                <a:uFill>
                  <a:noFill/>
                </a:uFill>
                <a:hlinkClick r:id="rId4"/>
              </a:rPr>
              <a:t>Flat design online shopping landing page I</a:t>
            </a:r>
            <a:r>
              <a:rPr lang="en"/>
              <a:t> </a:t>
            </a:r>
            <a:endParaRPr/>
          </a:p>
          <a:p>
            <a:pPr marL="457200" lvl="0" indent="-317500" algn="l" rtl="0">
              <a:spcBef>
                <a:spcPts val="0"/>
              </a:spcBef>
              <a:spcAft>
                <a:spcPts val="0"/>
              </a:spcAft>
              <a:buSzPts val="1400"/>
              <a:buFont typeface="Open Sans"/>
              <a:buChar char="■"/>
            </a:pPr>
            <a:r>
              <a:rPr lang="en">
                <a:uFill>
                  <a:noFill/>
                </a:uFill>
                <a:hlinkClick r:id="rId5"/>
              </a:rPr>
              <a:t>Flat design online shopping landing page II</a:t>
            </a:r>
            <a:r>
              <a:rPr lang="en"/>
              <a:t> </a:t>
            </a:r>
            <a:endParaRPr/>
          </a:p>
          <a:p>
            <a:pPr marL="457200" lvl="0" indent="-317500" algn="l" rtl="0">
              <a:spcBef>
                <a:spcPts val="0"/>
              </a:spcBef>
              <a:spcAft>
                <a:spcPts val="0"/>
              </a:spcAft>
              <a:buSzPts val="1400"/>
              <a:buFont typeface="Open Sans"/>
              <a:buChar char="■"/>
            </a:pPr>
            <a:r>
              <a:rPr lang="en">
                <a:uFill>
                  <a:noFill/>
                </a:uFill>
                <a:hlinkClick r:id="rId6"/>
              </a:rPr>
              <a:t>Flat design online shopping landing page III</a:t>
            </a:r>
            <a:r>
              <a:rPr lang="en"/>
              <a:t> </a:t>
            </a:r>
            <a:endParaRPr/>
          </a:p>
          <a:p>
            <a:pPr marL="457200" lvl="0" indent="-317500" algn="l" rtl="0">
              <a:spcBef>
                <a:spcPts val="0"/>
              </a:spcBef>
              <a:spcAft>
                <a:spcPts val="0"/>
              </a:spcAft>
              <a:buSzPts val="1400"/>
              <a:buChar char="■"/>
            </a:pPr>
            <a:r>
              <a:rPr lang="en">
                <a:uFill>
                  <a:noFill/>
                </a:uFill>
                <a:hlinkClick r:id="rId7"/>
              </a:rPr>
              <a:t>Landing page online shopping concept</a:t>
            </a:r>
            <a:r>
              <a:rPr lang="en"/>
              <a:t> </a:t>
            </a:r>
            <a:endParaRPr/>
          </a:p>
          <a:p>
            <a:pPr marL="457200" lvl="0" indent="-317500" algn="l" rtl="0">
              <a:spcBef>
                <a:spcPts val="0"/>
              </a:spcBef>
              <a:spcAft>
                <a:spcPts val="0"/>
              </a:spcAft>
              <a:buSzPts val="1400"/>
              <a:buChar char="■"/>
            </a:pPr>
            <a:r>
              <a:rPr lang="en">
                <a:uFill>
                  <a:noFill/>
                </a:uFill>
                <a:hlinkClick r:id="rId8"/>
              </a:rPr>
              <a:t>Landing page online shopping</a:t>
            </a:r>
            <a:r>
              <a:rPr lang="en"/>
              <a:t>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sz="2200">
                <a:latin typeface="Lexend ExtraBold"/>
                <a:ea typeface="Lexend ExtraBold"/>
                <a:cs typeface="Lexend ExtraBold"/>
                <a:sym typeface="Lexend ExtraBold"/>
              </a:rPr>
              <a:t>Photos</a:t>
            </a:r>
            <a:endParaRPr sz="2200">
              <a:latin typeface="Lexend ExtraBold"/>
              <a:ea typeface="Lexend ExtraBold"/>
              <a:cs typeface="Lexend ExtraBold"/>
              <a:sym typeface="Lexend ExtraBold"/>
            </a:endParaRPr>
          </a:p>
          <a:p>
            <a:pPr marL="457200" lvl="0" indent="-317500" algn="l" rtl="0">
              <a:spcBef>
                <a:spcPts val="0"/>
              </a:spcBef>
              <a:spcAft>
                <a:spcPts val="0"/>
              </a:spcAft>
              <a:buSzPts val="1400"/>
              <a:buFont typeface="Open Sans"/>
              <a:buChar char="■"/>
            </a:pPr>
            <a:r>
              <a:rPr lang="en">
                <a:uFill>
                  <a:noFill/>
                </a:uFill>
                <a:hlinkClick r:id="rId9"/>
              </a:rPr>
              <a:t>Little toy supermarket carts</a:t>
            </a:r>
            <a:r>
              <a:rPr lang="en"/>
              <a:t> </a:t>
            </a:r>
            <a:endParaRPr/>
          </a:p>
          <a:p>
            <a:pPr marL="457200" lvl="0" indent="-317500" algn="l" rtl="0">
              <a:spcBef>
                <a:spcPts val="0"/>
              </a:spcBef>
              <a:spcAft>
                <a:spcPts val="0"/>
              </a:spcAft>
              <a:buSzPts val="1400"/>
              <a:buFont typeface="Open Sans"/>
              <a:buChar char="■"/>
            </a:pPr>
            <a:r>
              <a:rPr lang="en">
                <a:uFill>
                  <a:noFill/>
                </a:uFill>
                <a:hlinkClick r:id="rId10"/>
              </a:rPr>
              <a:t>Person holding small grocery cart with gift boxes</a:t>
            </a:r>
            <a:r>
              <a:rPr lang="en"/>
              <a:t> </a:t>
            </a:r>
            <a:endParaRPr/>
          </a:p>
          <a:p>
            <a:pPr marL="457200" lvl="0" indent="-317500" algn="l" rtl="0">
              <a:spcBef>
                <a:spcPts val="0"/>
              </a:spcBef>
              <a:spcAft>
                <a:spcPts val="0"/>
              </a:spcAft>
              <a:buSzPts val="1400"/>
              <a:buFont typeface="Open Sans"/>
              <a:buChar char="■"/>
            </a:pPr>
            <a:r>
              <a:rPr lang="en">
                <a:uFill>
                  <a:noFill/>
                </a:uFill>
                <a:hlinkClick r:id="rId11"/>
              </a:rPr>
              <a:t>Team meeting online conference call</a:t>
            </a:r>
            <a:r>
              <a:rPr lang="en"/>
              <a:t> </a:t>
            </a:r>
            <a:endParaRPr/>
          </a:p>
        </p:txBody>
      </p:sp>
      <p:sp>
        <p:nvSpPr>
          <p:cNvPr id="2886" name="Google Shape;2886;p7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grpSp>
        <p:nvGrpSpPr>
          <p:cNvPr id="2887" name="Google Shape;2887;p75"/>
          <p:cNvGrpSpPr/>
          <p:nvPr/>
        </p:nvGrpSpPr>
        <p:grpSpPr>
          <a:xfrm rot="1150617">
            <a:off x="616046" y="404306"/>
            <a:ext cx="1268240" cy="451528"/>
            <a:chOff x="5177150" y="1700400"/>
            <a:chExt cx="504725" cy="194325"/>
          </a:xfrm>
        </p:grpSpPr>
        <p:sp>
          <p:nvSpPr>
            <p:cNvPr id="2888" name="Google Shape;2888;p75"/>
            <p:cNvSpPr/>
            <p:nvPr/>
          </p:nvSpPr>
          <p:spPr>
            <a:xfrm>
              <a:off x="5510000" y="1700400"/>
              <a:ext cx="171875" cy="114150"/>
            </a:xfrm>
            <a:custGeom>
              <a:avLst/>
              <a:gdLst/>
              <a:ahLst/>
              <a:cxnLst/>
              <a:rect l="l" t="t" r="r" b="b"/>
              <a:pathLst>
                <a:path w="6875" h="4566" extrusionOk="0">
                  <a:moveTo>
                    <a:pt x="5787" y="196"/>
                  </a:moveTo>
                  <a:cubicBezTo>
                    <a:pt x="5887" y="196"/>
                    <a:pt x="5988" y="208"/>
                    <a:pt x="6089" y="232"/>
                  </a:cubicBezTo>
                  <a:cubicBezTo>
                    <a:pt x="6285" y="258"/>
                    <a:pt x="6468" y="376"/>
                    <a:pt x="6573" y="546"/>
                  </a:cubicBezTo>
                  <a:cubicBezTo>
                    <a:pt x="6652" y="729"/>
                    <a:pt x="6599" y="978"/>
                    <a:pt x="6403" y="1292"/>
                  </a:cubicBezTo>
                  <a:cubicBezTo>
                    <a:pt x="5382" y="2968"/>
                    <a:pt x="2645" y="4356"/>
                    <a:pt x="511" y="4356"/>
                  </a:cubicBezTo>
                  <a:lnTo>
                    <a:pt x="498" y="4356"/>
                  </a:lnTo>
                  <a:lnTo>
                    <a:pt x="4439" y="873"/>
                  </a:lnTo>
                  <a:cubicBezTo>
                    <a:pt x="4688" y="638"/>
                    <a:pt x="4963" y="441"/>
                    <a:pt x="5277" y="297"/>
                  </a:cubicBezTo>
                  <a:cubicBezTo>
                    <a:pt x="5443" y="231"/>
                    <a:pt x="5614" y="196"/>
                    <a:pt x="5787" y="196"/>
                  </a:cubicBezTo>
                  <a:close/>
                  <a:moveTo>
                    <a:pt x="5801" y="0"/>
                  </a:moveTo>
                  <a:cubicBezTo>
                    <a:pt x="5596" y="0"/>
                    <a:pt x="5392" y="38"/>
                    <a:pt x="5198" y="114"/>
                  </a:cubicBezTo>
                  <a:cubicBezTo>
                    <a:pt x="4871" y="258"/>
                    <a:pt x="4570" y="468"/>
                    <a:pt x="4308" y="729"/>
                  </a:cubicBezTo>
                  <a:lnTo>
                    <a:pt x="210" y="4356"/>
                  </a:lnTo>
                  <a:cubicBezTo>
                    <a:pt x="145" y="4356"/>
                    <a:pt x="79" y="4343"/>
                    <a:pt x="27" y="4343"/>
                  </a:cubicBezTo>
                  <a:lnTo>
                    <a:pt x="1" y="4539"/>
                  </a:lnTo>
                  <a:cubicBezTo>
                    <a:pt x="92" y="4552"/>
                    <a:pt x="184" y="4565"/>
                    <a:pt x="276" y="4565"/>
                  </a:cubicBezTo>
                  <a:lnTo>
                    <a:pt x="498" y="4565"/>
                  </a:lnTo>
                  <a:cubicBezTo>
                    <a:pt x="2685" y="4565"/>
                    <a:pt x="5513" y="3125"/>
                    <a:pt x="6586" y="1397"/>
                  </a:cubicBezTo>
                  <a:cubicBezTo>
                    <a:pt x="6822" y="1031"/>
                    <a:pt x="6874" y="716"/>
                    <a:pt x="6756" y="468"/>
                  </a:cubicBezTo>
                  <a:cubicBezTo>
                    <a:pt x="6625" y="245"/>
                    <a:pt x="6403" y="88"/>
                    <a:pt x="6141" y="36"/>
                  </a:cubicBezTo>
                  <a:cubicBezTo>
                    <a:pt x="6029" y="12"/>
                    <a:pt x="5915" y="0"/>
                    <a:pt x="5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5"/>
            <p:cNvSpPr/>
            <p:nvPr/>
          </p:nvSpPr>
          <p:spPr>
            <a:xfrm>
              <a:off x="5177150" y="1728775"/>
              <a:ext cx="341075" cy="165950"/>
            </a:xfrm>
            <a:custGeom>
              <a:avLst/>
              <a:gdLst/>
              <a:ahLst/>
              <a:cxnLst/>
              <a:rect l="l" t="t" r="r" b="b"/>
              <a:pathLst>
                <a:path w="13643" h="6638" extrusionOk="0">
                  <a:moveTo>
                    <a:pt x="0" y="0"/>
                  </a:moveTo>
                  <a:lnTo>
                    <a:pt x="0" y="6638"/>
                  </a:lnTo>
                  <a:lnTo>
                    <a:pt x="10945" y="6638"/>
                  </a:lnTo>
                  <a:lnTo>
                    <a:pt x="13642" y="3326"/>
                  </a:lnTo>
                  <a:lnTo>
                    <a:pt x="109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5"/>
            <p:cNvSpPr/>
            <p:nvPr/>
          </p:nvSpPr>
          <p:spPr>
            <a:xfrm>
              <a:off x="5254050" y="1779175"/>
              <a:ext cx="33750" cy="71050"/>
            </a:xfrm>
            <a:custGeom>
              <a:avLst/>
              <a:gdLst/>
              <a:ahLst/>
              <a:cxnLst/>
              <a:rect l="l" t="t" r="r" b="b"/>
              <a:pathLst>
                <a:path w="1350" h="2842" extrusionOk="0">
                  <a:moveTo>
                    <a:pt x="577" y="511"/>
                  </a:moveTo>
                  <a:lnTo>
                    <a:pt x="577" y="1231"/>
                  </a:lnTo>
                  <a:cubicBezTo>
                    <a:pt x="393" y="1218"/>
                    <a:pt x="276" y="1048"/>
                    <a:pt x="289" y="878"/>
                  </a:cubicBezTo>
                  <a:cubicBezTo>
                    <a:pt x="289" y="786"/>
                    <a:pt x="315" y="707"/>
                    <a:pt x="354" y="629"/>
                  </a:cubicBezTo>
                  <a:cubicBezTo>
                    <a:pt x="407" y="563"/>
                    <a:pt x="485" y="511"/>
                    <a:pt x="577" y="511"/>
                  </a:cubicBezTo>
                  <a:close/>
                  <a:moveTo>
                    <a:pt x="773" y="1532"/>
                  </a:moveTo>
                  <a:cubicBezTo>
                    <a:pt x="865" y="1545"/>
                    <a:pt x="956" y="1585"/>
                    <a:pt x="1022" y="1663"/>
                  </a:cubicBezTo>
                  <a:cubicBezTo>
                    <a:pt x="1074" y="1729"/>
                    <a:pt x="1100" y="1820"/>
                    <a:pt x="1100" y="1912"/>
                  </a:cubicBezTo>
                  <a:cubicBezTo>
                    <a:pt x="1100" y="2017"/>
                    <a:pt x="1074" y="2108"/>
                    <a:pt x="1022" y="2187"/>
                  </a:cubicBezTo>
                  <a:cubicBezTo>
                    <a:pt x="956" y="2252"/>
                    <a:pt x="865" y="2292"/>
                    <a:pt x="773" y="2305"/>
                  </a:cubicBezTo>
                  <a:lnTo>
                    <a:pt x="773" y="1532"/>
                  </a:lnTo>
                  <a:close/>
                  <a:moveTo>
                    <a:pt x="577" y="0"/>
                  </a:moveTo>
                  <a:lnTo>
                    <a:pt x="577" y="288"/>
                  </a:lnTo>
                  <a:cubicBezTo>
                    <a:pt x="420" y="302"/>
                    <a:pt x="289" y="367"/>
                    <a:pt x="184" y="485"/>
                  </a:cubicBezTo>
                  <a:cubicBezTo>
                    <a:pt x="92" y="603"/>
                    <a:pt x="40" y="747"/>
                    <a:pt x="40" y="904"/>
                  </a:cubicBezTo>
                  <a:cubicBezTo>
                    <a:pt x="40" y="1048"/>
                    <a:pt x="79" y="1192"/>
                    <a:pt x="171" y="1297"/>
                  </a:cubicBezTo>
                  <a:cubicBezTo>
                    <a:pt x="276" y="1401"/>
                    <a:pt x="407" y="1467"/>
                    <a:pt x="551" y="1493"/>
                  </a:cubicBezTo>
                  <a:lnTo>
                    <a:pt x="577" y="1493"/>
                  </a:lnTo>
                  <a:lnTo>
                    <a:pt x="577" y="2305"/>
                  </a:lnTo>
                  <a:cubicBezTo>
                    <a:pt x="485" y="2292"/>
                    <a:pt x="407" y="2252"/>
                    <a:pt x="354" y="2174"/>
                  </a:cubicBezTo>
                  <a:cubicBezTo>
                    <a:pt x="289" y="2095"/>
                    <a:pt x="249" y="1990"/>
                    <a:pt x="249" y="1886"/>
                  </a:cubicBezTo>
                  <a:lnTo>
                    <a:pt x="1" y="1886"/>
                  </a:lnTo>
                  <a:cubicBezTo>
                    <a:pt x="1" y="2056"/>
                    <a:pt x="66" y="2213"/>
                    <a:pt x="171" y="2344"/>
                  </a:cubicBezTo>
                  <a:cubicBezTo>
                    <a:pt x="276" y="2449"/>
                    <a:pt x="420" y="2527"/>
                    <a:pt x="577" y="2527"/>
                  </a:cubicBezTo>
                  <a:lnTo>
                    <a:pt x="577" y="2841"/>
                  </a:lnTo>
                  <a:lnTo>
                    <a:pt x="773" y="2841"/>
                  </a:lnTo>
                  <a:lnTo>
                    <a:pt x="773" y="2527"/>
                  </a:lnTo>
                  <a:cubicBezTo>
                    <a:pt x="930" y="2514"/>
                    <a:pt x="1087" y="2449"/>
                    <a:pt x="1192" y="2344"/>
                  </a:cubicBezTo>
                  <a:cubicBezTo>
                    <a:pt x="1297" y="2213"/>
                    <a:pt x="1349" y="2056"/>
                    <a:pt x="1349" y="1899"/>
                  </a:cubicBezTo>
                  <a:cubicBezTo>
                    <a:pt x="1349" y="1755"/>
                    <a:pt x="1310" y="1611"/>
                    <a:pt x="1218" y="1493"/>
                  </a:cubicBezTo>
                  <a:cubicBezTo>
                    <a:pt x="1114" y="1388"/>
                    <a:pt x="983" y="1323"/>
                    <a:pt x="839" y="1297"/>
                  </a:cubicBezTo>
                  <a:lnTo>
                    <a:pt x="773" y="1297"/>
                  </a:lnTo>
                  <a:lnTo>
                    <a:pt x="773" y="511"/>
                  </a:lnTo>
                  <a:cubicBezTo>
                    <a:pt x="956" y="550"/>
                    <a:pt x="1048" y="681"/>
                    <a:pt x="1061" y="904"/>
                  </a:cubicBezTo>
                  <a:lnTo>
                    <a:pt x="1310" y="904"/>
                  </a:lnTo>
                  <a:cubicBezTo>
                    <a:pt x="1310" y="747"/>
                    <a:pt x="1258" y="590"/>
                    <a:pt x="1153" y="472"/>
                  </a:cubicBezTo>
                  <a:cubicBezTo>
                    <a:pt x="1048" y="367"/>
                    <a:pt x="917" y="302"/>
                    <a:pt x="773" y="288"/>
                  </a:cubicBezTo>
                  <a:lnTo>
                    <a:pt x="7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5"/>
            <p:cNvSpPr/>
            <p:nvPr/>
          </p:nvSpPr>
          <p:spPr>
            <a:xfrm>
              <a:off x="5294975" y="1779175"/>
              <a:ext cx="33725" cy="71050"/>
            </a:xfrm>
            <a:custGeom>
              <a:avLst/>
              <a:gdLst/>
              <a:ahLst/>
              <a:cxnLst/>
              <a:rect l="l" t="t" r="r" b="b"/>
              <a:pathLst>
                <a:path w="1349" h="2842" extrusionOk="0">
                  <a:moveTo>
                    <a:pt x="563" y="511"/>
                  </a:moveTo>
                  <a:lnTo>
                    <a:pt x="563" y="1231"/>
                  </a:lnTo>
                  <a:cubicBezTo>
                    <a:pt x="380" y="1218"/>
                    <a:pt x="262" y="1048"/>
                    <a:pt x="275" y="878"/>
                  </a:cubicBezTo>
                  <a:cubicBezTo>
                    <a:pt x="275" y="786"/>
                    <a:pt x="301" y="694"/>
                    <a:pt x="354" y="629"/>
                  </a:cubicBezTo>
                  <a:cubicBezTo>
                    <a:pt x="406" y="563"/>
                    <a:pt x="472" y="511"/>
                    <a:pt x="563" y="511"/>
                  </a:cubicBezTo>
                  <a:close/>
                  <a:moveTo>
                    <a:pt x="773" y="1532"/>
                  </a:moveTo>
                  <a:cubicBezTo>
                    <a:pt x="864" y="1545"/>
                    <a:pt x="943" y="1585"/>
                    <a:pt x="1008" y="1663"/>
                  </a:cubicBezTo>
                  <a:cubicBezTo>
                    <a:pt x="1061" y="1729"/>
                    <a:pt x="1100" y="1820"/>
                    <a:pt x="1087" y="1912"/>
                  </a:cubicBezTo>
                  <a:cubicBezTo>
                    <a:pt x="1087" y="2017"/>
                    <a:pt x="1061" y="2108"/>
                    <a:pt x="1008" y="2187"/>
                  </a:cubicBezTo>
                  <a:cubicBezTo>
                    <a:pt x="943" y="2252"/>
                    <a:pt x="864" y="2305"/>
                    <a:pt x="773" y="2305"/>
                  </a:cubicBezTo>
                  <a:lnTo>
                    <a:pt x="773" y="1532"/>
                  </a:lnTo>
                  <a:close/>
                  <a:moveTo>
                    <a:pt x="563" y="0"/>
                  </a:moveTo>
                  <a:lnTo>
                    <a:pt x="563" y="288"/>
                  </a:lnTo>
                  <a:cubicBezTo>
                    <a:pt x="419" y="302"/>
                    <a:pt x="275" y="367"/>
                    <a:pt x="184" y="485"/>
                  </a:cubicBezTo>
                  <a:cubicBezTo>
                    <a:pt x="79" y="603"/>
                    <a:pt x="26" y="747"/>
                    <a:pt x="26" y="904"/>
                  </a:cubicBezTo>
                  <a:cubicBezTo>
                    <a:pt x="26" y="1048"/>
                    <a:pt x="66" y="1192"/>
                    <a:pt x="157" y="1297"/>
                  </a:cubicBezTo>
                  <a:cubicBezTo>
                    <a:pt x="262" y="1401"/>
                    <a:pt x="393" y="1467"/>
                    <a:pt x="537" y="1493"/>
                  </a:cubicBezTo>
                  <a:lnTo>
                    <a:pt x="563" y="1493"/>
                  </a:lnTo>
                  <a:lnTo>
                    <a:pt x="563" y="2305"/>
                  </a:lnTo>
                  <a:cubicBezTo>
                    <a:pt x="472" y="2292"/>
                    <a:pt x="393" y="2252"/>
                    <a:pt x="341" y="2174"/>
                  </a:cubicBezTo>
                  <a:cubicBezTo>
                    <a:pt x="275" y="2095"/>
                    <a:pt x="249" y="1990"/>
                    <a:pt x="236" y="1886"/>
                  </a:cubicBezTo>
                  <a:lnTo>
                    <a:pt x="0" y="1886"/>
                  </a:lnTo>
                  <a:cubicBezTo>
                    <a:pt x="0" y="2056"/>
                    <a:pt x="53" y="2213"/>
                    <a:pt x="157" y="2344"/>
                  </a:cubicBezTo>
                  <a:cubicBezTo>
                    <a:pt x="262" y="2449"/>
                    <a:pt x="406" y="2527"/>
                    <a:pt x="563" y="2527"/>
                  </a:cubicBezTo>
                  <a:lnTo>
                    <a:pt x="563" y="2841"/>
                  </a:lnTo>
                  <a:lnTo>
                    <a:pt x="773" y="2841"/>
                  </a:lnTo>
                  <a:lnTo>
                    <a:pt x="773" y="2527"/>
                  </a:lnTo>
                  <a:cubicBezTo>
                    <a:pt x="930" y="2514"/>
                    <a:pt x="1074" y="2449"/>
                    <a:pt x="1192" y="2344"/>
                  </a:cubicBezTo>
                  <a:cubicBezTo>
                    <a:pt x="1296" y="2226"/>
                    <a:pt x="1349" y="2069"/>
                    <a:pt x="1336" y="1899"/>
                  </a:cubicBezTo>
                  <a:cubicBezTo>
                    <a:pt x="1349" y="1755"/>
                    <a:pt x="1296" y="1611"/>
                    <a:pt x="1205" y="1493"/>
                  </a:cubicBezTo>
                  <a:cubicBezTo>
                    <a:pt x="1100" y="1388"/>
                    <a:pt x="969" y="1323"/>
                    <a:pt x="825" y="1297"/>
                  </a:cubicBezTo>
                  <a:lnTo>
                    <a:pt x="773" y="1297"/>
                  </a:lnTo>
                  <a:lnTo>
                    <a:pt x="773" y="511"/>
                  </a:lnTo>
                  <a:cubicBezTo>
                    <a:pt x="943" y="550"/>
                    <a:pt x="1048" y="681"/>
                    <a:pt x="1061" y="904"/>
                  </a:cubicBezTo>
                  <a:lnTo>
                    <a:pt x="1309" y="904"/>
                  </a:lnTo>
                  <a:cubicBezTo>
                    <a:pt x="1296" y="747"/>
                    <a:pt x="1244" y="590"/>
                    <a:pt x="1139" y="472"/>
                  </a:cubicBezTo>
                  <a:cubicBezTo>
                    <a:pt x="1048" y="367"/>
                    <a:pt x="917" y="302"/>
                    <a:pt x="773" y="288"/>
                  </a:cubicBezTo>
                  <a:lnTo>
                    <a:pt x="7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2" name="Google Shape;2892;p75"/>
          <p:cNvGrpSpPr/>
          <p:nvPr/>
        </p:nvGrpSpPr>
        <p:grpSpPr>
          <a:xfrm rot="770040">
            <a:off x="7646112" y="260597"/>
            <a:ext cx="827134" cy="738801"/>
            <a:chOff x="6863400" y="3587200"/>
            <a:chExt cx="509650" cy="455250"/>
          </a:xfrm>
        </p:grpSpPr>
        <p:sp>
          <p:nvSpPr>
            <p:cNvPr id="2893" name="Google Shape;2893;p75"/>
            <p:cNvSpPr/>
            <p:nvPr/>
          </p:nvSpPr>
          <p:spPr>
            <a:xfrm>
              <a:off x="6867350" y="3587200"/>
              <a:ext cx="390500" cy="390500"/>
            </a:xfrm>
            <a:custGeom>
              <a:avLst/>
              <a:gdLst/>
              <a:ahLst/>
              <a:cxnLst/>
              <a:rect l="l" t="t" r="r" b="b"/>
              <a:pathLst>
                <a:path w="15620" h="15620" extrusionOk="0">
                  <a:moveTo>
                    <a:pt x="6232" y="0"/>
                  </a:moveTo>
                  <a:lnTo>
                    <a:pt x="6036" y="4242"/>
                  </a:lnTo>
                  <a:lnTo>
                    <a:pt x="2540" y="1846"/>
                  </a:lnTo>
                  <a:lnTo>
                    <a:pt x="2540" y="1846"/>
                  </a:lnTo>
                  <a:lnTo>
                    <a:pt x="4491" y="5617"/>
                  </a:lnTo>
                  <a:lnTo>
                    <a:pt x="262" y="5277"/>
                  </a:lnTo>
                  <a:lnTo>
                    <a:pt x="3836" y="7568"/>
                  </a:lnTo>
                  <a:lnTo>
                    <a:pt x="0" y="9401"/>
                  </a:lnTo>
                  <a:lnTo>
                    <a:pt x="4242" y="9584"/>
                  </a:lnTo>
                  <a:lnTo>
                    <a:pt x="1846" y="13093"/>
                  </a:lnTo>
                  <a:lnTo>
                    <a:pt x="1846" y="13093"/>
                  </a:lnTo>
                  <a:lnTo>
                    <a:pt x="5617" y="11129"/>
                  </a:lnTo>
                  <a:lnTo>
                    <a:pt x="5289" y="15371"/>
                  </a:lnTo>
                  <a:lnTo>
                    <a:pt x="7567" y="11783"/>
                  </a:lnTo>
                  <a:lnTo>
                    <a:pt x="9400" y="15619"/>
                  </a:lnTo>
                  <a:lnTo>
                    <a:pt x="9597" y="11378"/>
                  </a:lnTo>
                  <a:lnTo>
                    <a:pt x="13092" y="13773"/>
                  </a:lnTo>
                  <a:lnTo>
                    <a:pt x="11142" y="10016"/>
                  </a:lnTo>
                  <a:lnTo>
                    <a:pt x="15370" y="10343"/>
                  </a:lnTo>
                  <a:lnTo>
                    <a:pt x="11796" y="8052"/>
                  </a:lnTo>
                  <a:lnTo>
                    <a:pt x="15619" y="6219"/>
                  </a:lnTo>
                  <a:lnTo>
                    <a:pt x="11377" y="6036"/>
                  </a:lnTo>
                  <a:lnTo>
                    <a:pt x="13786" y="2527"/>
                  </a:lnTo>
                  <a:lnTo>
                    <a:pt x="10016" y="4491"/>
                  </a:lnTo>
                  <a:lnTo>
                    <a:pt x="10343" y="249"/>
                  </a:lnTo>
                  <a:lnTo>
                    <a:pt x="8052" y="3836"/>
                  </a:lnTo>
                  <a:lnTo>
                    <a:pt x="62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5"/>
            <p:cNvSpPr/>
            <p:nvPr/>
          </p:nvSpPr>
          <p:spPr>
            <a:xfrm>
              <a:off x="6947525" y="3764600"/>
              <a:ext cx="27525" cy="203600"/>
            </a:xfrm>
            <a:custGeom>
              <a:avLst/>
              <a:gdLst/>
              <a:ahLst/>
              <a:cxnLst/>
              <a:rect l="l" t="t" r="r" b="b"/>
              <a:pathLst>
                <a:path w="1101" h="8144" extrusionOk="0">
                  <a:moveTo>
                    <a:pt x="210" y="0"/>
                  </a:moveTo>
                  <a:lnTo>
                    <a:pt x="1" y="27"/>
                  </a:lnTo>
                  <a:lnTo>
                    <a:pt x="891" y="8144"/>
                  </a:lnTo>
                  <a:lnTo>
                    <a:pt x="1100" y="8131"/>
                  </a:lnTo>
                  <a:lnTo>
                    <a:pt x="2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5"/>
            <p:cNvSpPr/>
            <p:nvPr/>
          </p:nvSpPr>
          <p:spPr>
            <a:xfrm>
              <a:off x="7008725" y="3675250"/>
              <a:ext cx="364325" cy="298525"/>
            </a:xfrm>
            <a:custGeom>
              <a:avLst/>
              <a:gdLst/>
              <a:ahLst/>
              <a:cxnLst/>
              <a:rect l="l" t="t" r="r" b="b"/>
              <a:pathLst>
                <a:path w="14573" h="11941" extrusionOk="0">
                  <a:moveTo>
                    <a:pt x="12059" y="0"/>
                  </a:moveTo>
                  <a:cubicBezTo>
                    <a:pt x="11064" y="0"/>
                    <a:pt x="10200" y="812"/>
                    <a:pt x="10016" y="1938"/>
                  </a:cubicBezTo>
                  <a:lnTo>
                    <a:pt x="8498" y="10971"/>
                  </a:lnTo>
                  <a:cubicBezTo>
                    <a:pt x="8472" y="11273"/>
                    <a:pt x="8236" y="11495"/>
                    <a:pt x="7948" y="11521"/>
                  </a:cubicBezTo>
                  <a:lnTo>
                    <a:pt x="1" y="11521"/>
                  </a:lnTo>
                  <a:lnTo>
                    <a:pt x="1" y="11940"/>
                  </a:lnTo>
                  <a:lnTo>
                    <a:pt x="7948" y="11940"/>
                  </a:lnTo>
                  <a:cubicBezTo>
                    <a:pt x="8445" y="11914"/>
                    <a:pt x="8851" y="11534"/>
                    <a:pt x="8917" y="11050"/>
                  </a:cubicBezTo>
                  <a:lnTo>
                    <a:pt x="10435" y="2016"/>
                  </a:lnTo>
                  <a:cubicBezTo>
                    <a:pt x="10579" y="1087"/>
                    <a:pt x="11273" y="419"/>
                    <a:pt x="12072" y="419"/>
                  </a:cubicBezTo>
                  <a:lnTo>
                    <a:pt x="14573" y="419"/>
                  </a:lnTo>
                  <a:lnTo>
                    <a:pt x="14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5"/>
            <p:cNvSpPr/>
            <p:nvPr/>
          </p:nvSpPr>
          <p:spPr>
            <a:xfrm>
              <a:off x="6863400" y="3760350"/>
              <a:ext cx="408175" cy="213425"/>
            </a:xfrm>
            <a:custGeom>
              <a:avLst/>
              <a:gdLst/>
              <a:ahLst/>
              <a:cxnLst/>
              <a:rect l="l" t="t" r="r" b="b"/>
              <a:pathLst>
                <a:path w="16327" h="8537" extrusionOk="0">
                  <a:moveTo>
                    <a:pt x="1088" y="0"/>
                  </a:moveTo>
                  <a:cubicBezTo>
                    <a:pt x="773" y="0"/>
                    <a:pt x="498" y="144"/>
                    <a:pt x="315" y="393"/>
                  </a:cubicBezTo>
                  <a:cubicBezTo>
                    <a:pt x="80" y="707"/>
                    <a:pt x="1" y="1113"/>
                    <a:pt x="106" y="1493"/>
                  </a:cubicBezTo>
                  <a:lnTo>
                    <a:pt x="1703" y="7698"/>
                  </a:lnTo>
                  <a:cubicBezTo>
                    <a:pt x="1808" y="8170"/>
                    <a:pt x="2214" y="8510"/>
                    <a:pt x="2685" y="8536"/>
                  </a:cubicBezTo>
                  <a:lnTo>
                    <a:pt x="5814" y="8536"/>
                  </a:lnTo>
                  <a:lnTo>
                    <a:pt x="5814" y="8117"/>
                  </a:lnTo>
                  <a:lnTo>
                    <a:pt x="2698" y="8117"/>
                  </a:lnTo>
                  <a:cubicBezTo>
                    <a:pt x="2397" y="8104"/>
                    <a:pt x="2161" y="7882"/>
                    <a:pt x="2109" y="7594"/>
                  </a:cubicBezTo>
                  <a:lnTo>
                    <a:pt x="498" y="1388"/>
                  </a:lnTo>
                  <a:cubicBezTo>
                    <a:pt x="433" y="1126"/>
                    <a:pt x="485" y="851"/>
                    <a:pt x="643" y="642"/>
                  </a:cubicBezTo>
                  <a:cubicBezTo>
                    <a:pt x="747" y="498"/>
                    <a:pt x="917" y="406"/>
                    <a:pt x="1088" y="406"/>
                  </a:cubicBezTo>
                  <a:lnTo>
                    <a:pt x="16327" y="406"/>
                  </a:lnTo>
                  <a:lnTo>
                    <a:pt x="163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5"/>
            <p:cNvSpPr/>
            <p:nvPr/>
          </p:nvSpPr>
          <p:spPr>
            <a:xfrm>
              <a:off x="7109550" y="3971775"/>
              <a:ext cx="82725" cy="70675"/>
            </a:xfrm>
            <a:custGeom>
              <a:avLst/>
              <a:gdLst/>
              <a:ahLst/>
              <a:cxnLst/>
              <a:rect l="l" t="t" r="r" b="b"/>
              <a:pathLst>
                <a:path w="3309" h="2827" extrusionOk="0">
                  <a:moveTo>
                    <a:pt x="1443" y="1"/>
                  </a:moveTo>
                  <a:cubicBezTo>
                    <a:pt x="1438" y="1"/>
                    <a:pt x="1433" y="1"/>
                    <a:pt x="1427" y="1"/>
                  </a:cubicBezTo>
                  <a:cubicBezTo>
                    <a:pt x="642" y="1"/>
                    <a:pt x="0" y="629"/>
                    <a:pt x="0" y="1415"/>
                  </a:cubicBezTo>
                  <a:cubicBezTo>
                    <a:pt x="0" y="2264"/>
                    <a:pt x="701" y="2827"/>
                    <a:pt x="1429" y="2827"/>
                  </a:cubicBezTo>
                  <a:cubicBezTo>
                    <a:pt x="1778" y="2827"/>
                    <a:pt x="2134" y="2698"/>
                    <a:pt x="2422" y="2410"/>
                  </a:cubicBezTo>
                  <a:cubicBezTo>
                    <a:pt x="3309" y="1523"/>
                    <a:pt x="2690" y="1"/>
                    <a:pt x="1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5"/>
            <p:cNvSpPr/>
            <p:nvPr/>
          </p:nvSpPr>
          <p:spPr>
            <a:xfrm>
              <a:off x="6944250" y="3971775"/>
              <a:ext cx="82850" cy="70675"/>
            </a:xfrm>
            <a:custGeom>
              <a:avLst/>
              <a:gdLst/>
              <a:ahLst/>
              <a:cxnLst/>
              <a:rect l="l" t="t" r="r" b="b"/>
              <a:pathLst>
                <a:path w="3314" h="2827" extrusionOk="0">
                  <a:moveTo>
                    <a:pt x="1415" y="1"/>
                  </a:moveTo>
                  <a:cubicBezTo>
                    <a:pt x="642" y="1"/>
                    <a:pt x="1" y="629"/>
                    <a:pt x="1" y="1415"/>
                  </a:cubicBezTo>
                  <a:cubicBezTo>
                    <a:pt x="1" y="2264"/>
                    <a:pt x="701" y="2827"/>
                    <a:pt x="1430" y="2827"/>
                  </a:cubicBezTo>
                  <a:cubicBezTo>
                    <a:pt x="1779" y="2827"/>
                    <a:pt x="2135" y="2698"/>
                    <a:pt x="2423" y="2410"/>
                  </a:cubicBezTo>
                  <a:cubicBezTo>
                    <a:pt x="3313" y="1519"/>
                    <a:pt x="2685" y="1"/>
                    <a:pt x="1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5"/>
            <p:cNvSpPr/>
            <p:nvPr/>
          </p:nvSpPr>
          <p:spPr>
            <a:xfrm>
              <a:off x="7036550" y="3765575"/>
              <a:ext cx="7225" cy="202950"/>
            </a:xfrm>
            <a:custGeom>
              <a:avLst/>
              <a:gdLst/>
              <a:ahLst/>
              <a:cxnLst/>
              <a:rect l="l" t="t" r="r" b="b"/>
              <a:pathLst>
                <a:path w="289" h="8118" extrusionOk="0">
                  <a:moveTo>
                    <a:pt x="1" y="1"/>
                  </a:moveTo>
                  <a:lnTo>
                    <a:pt x="79" y="8118"/>
                  </a:lnTo>
                  <a:lnTo>
                    <a:pt x="289" y="8118"/>
                  </a:lnTo>
                  <a:lnTo>
                    <a:pt x="2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5"/>
            <p:cNvSpPr/>
            <p:nvPr/>
          </p:nvSpPr>
          <p:spPr>
            <a:xfrm>
              <a:off x="7107575" y="3765250"/>
              <a:ext cx="19350" cy="203600"/>
            </a:xfrm>
            <a:custGeom>
              <a:avLst/>
              <a:gdLst/>
              <a:ahLst/>
              <a:cxnLst/>
              <a:rect l="l" t="t" r="r" b="b"/>
              <a:pathLst>
                <a:path w="774" h="8144" extrusionOk="0">
                  <a:moveTo>
                    <a:pt x="564" y="1"/>
                  </a:moveTo>
                  <a:lnTo>
                    <a:pt x="1" y="8131"/>
                  </a:lnTo>
                  <a:lnTo>
                    <a:pt x="210" y="8144"/>
                  </a:lnTo>
                  <a:lnTo>
                    <a:pt x="773" y="14"/>
                  </a:lnTo>
                  <a:lnTo>
                    <a:pt x="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5"/>
            <p:cNvSpPr/>
            <p:nvPr/>
          </p:nvSpPr>
          <p:spPr>
            <a:xfrm>
              <a:off x="7179925" y="3760350"/>
              <a:ext cx="31425" cy="203925"/>
            </a:xfrm>
            <a:custGeom>
              <a:avLst/>
              <a:gdLst/>
              <a:ahLst/>
              <a:cxnLst/>
              <a:rect l="l" t="t" r="r" b="b"/>
              <a:pathLst>
                <a:path w="1257" h="8157" extrusionOk="0">
                  <a:moveTo>
                    <a:pt x="1048" y="0"/>
                  </a:moveTo>
                  <a:lnTo>
                    <a:pt x="0" y="8130"/>
                  </a:lnTo>
                  <a:lnTo>
                    <a:pt x="197" y="8157"/>
                  </a:lnTo>
                  <a:lnTo>
                    <a:pt x="1257" y="26"/>
                  </a:lnTo>
                  <a:lnTo>
                    <a:pt x="10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5"/>
            <p:cNvSpPr/>
            <p:nvPr/>
          </p:nvSpPr>
          <p:spPr>
            <a:xfrm>
              <a:off x="6899750" y="3905000"/>
              <a:ext cx="333875" cy="4950"/>
            </a:xfrm>
            <a:custGeom>
              <a:avLst/>
              <a:gdLst/>
              <a:ahLst/>
              <a:cxnLst/>
              <a:rect l="l" t="t" r="r" b="b"/>
              <a:pathLst>
                <a:path w="13355" h="198" extrusionOk="0">
                  <a:moveTo>
                    <a:pt x="0" y="1"/>
                  </a:moveTo>
                  <a:lnTo>
                    <a:pt x="0" y="197"/>
                  </a:lnTo>
                  <a:lnTo>
                    <a:pt x="13354" y="197"/>
                  </a:lnTo>
                  <a:lnTo>
                    <a:pt x="133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5"/>
            <p:cNvSpPr/>
            <p:nvPr/>
          </p:nvSpPr>
          <p:spPr>
            <a:xfrm>
              <a:off x="6883050" y="3833975"/>
              <a:ext cx="363325" cy="5275"/>
            </a:xfrm>
            <a:custGeom>
              <a:avLst/>
              <a:gdLst/>
              <a:ahLst/>
              <a:cxnLst/>
              <a:rect l="l" t="t" r="r" b="b"/>
              <a:pathLst>
                <a:path w="14533" h="211" extrusionOk="0">
                  <a:moveTo>
                    <a:pt x="1" y="1"/>
                  </a:moveTo>
                  <a:lnTo>
                    <a:pt x="1" y="210"/>
                  </a:lnTo>
                  <a:lnTo>
                    <a:pt x="14533" y="210"/>
                  </a:lnTo>
                  <a:lnTo>
                    <a:pt x="145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4" name="Google Shape;2904;p75"/>
          <p:cNvGrpSpPr/>
          <p:nvPr/>
        </p:nvGrpSpPr>
        <p:grpSpPr>
          <a:xfrm flipH="1">
            <a:off x="6538574" y="2003716"/>
            <a:ext cx="1709067" cy="2213914"/>
            <a:chOff x="223912" y="2384975"/>
            <a:chExt cx="1420081" cy="1839716"/>
          </a:xfrm>
        </p:grpSpPr>
        <p:sp>
          <p:nvSpPr>
            <p:cNvPr id="2905" name="Google Shape;2905;p75"/>
            <p:cNvSpPr/>
            <p:nvPr/>
          </p:nvSpPr>
          <p:spPr>
            <a:xfrm>
              <a:off x="848898" y="2646320"/>
              <a:ext cx="396757" cy="519528"/>
            </a:xfrm>
            <a:custGeom>
              <a:avLst/>
              <a:gdLst/>
              <a:ahLst/>
              <a:cxnLst/>
              <a:rect l="l" t="t" r="r" b="b"/>
              <a:pathLst>
                <a:path w="5775" h="7562" extrusionOk="0">
                  <a:moveTo>
                    <a:pt x="4953" y="1"/>
                  </a:moveTo>
                  <a:cubicBezTo>
                    <a:pt x="4734" y="1"/>
                    <a:pt x="4529" y="87"/>
                    <a:pt x="4362" y="242"/>
                  </a:cubicBezTo>
                  <a:cubicBezTo>
                    <a:pt x="4050" y="505"/>
                    <a:pt x="3800" y="830"/>
                    <a:pt x="3637" y="1204"/>
                  </a:cubicBezTo>
                  <a:cubicBezTo>
                    <a:pt x="3575" y="1417"/>
                    <a:pt x="3475" y="1604"/>
                    <a:pt x="3325" y="1767"/>
                  </a:cubicBezTo>
                  <a:cubicBezTo>
                    <a:pt x="2950" y="2079"/>
                    <a:pt x="2450" y="1879"/>
                    <a:pt x="2125" y="2292"/>
                  </a:cubicBezTo>
                  <a:cubicBezTo>
                    <a:pt x="1813" y="2704"/>
                    <a:pt x="2025" y="3391"/>
                    <a:pt x="1675" y="3804"/>
                  </a:cubicBezTo>
                  <a:cubicBezTo>
                    <a:pt x="1588" y="3891"/>
                    <a:pt x="1488" y="3979"/>
                    <a:pt x="1376" y="4029"/>
                  </a:cubicBezTo>
                  <a:cubicBezTo>
                    <a:pt x="313" y="4691"/>
                    <a:pt x="88" y="5403"/>
                    <a:pt x="26" y="6653"/>
                  </a:cubicBezTo>
                  <a:cubicBezTo>
                    <a:pt x="1" y="6853"/>
                    <a:pt x="38" y="7065"/>
                    <a:pt x="126" y="7253"/>
                  </a:cubicBezTo>
                  <a:cubicBezTo>
                    <a:pt x="246" y="7474"/>
                    <a:pt x="374" y="7561"/>
                    <a:pt x="500" y="7561"/>
                  </a:cubicBezTo>
                  <a:cubicBezTo>
                    <a:pt x="637" y="7561"/>
                    <a:pt x="771" y="7458"/>
                    <a:pt x="888" y="7315"/>
                  </a:cubicBezTo>
                  <a:cubicBezTo>
                    <a:pt x="1026" y="7140"/>
                    <a:pt x="1126" y="6928"/>
                    <a:pt x="1201" y="6715"/>
                  </a:cubicBezTo>
                  <a:cubicBezTo>
                    <a:pt x="1301" y="6353"/>
                    <a:pt x="1351" y="5978"/>
                    <a:pt x="1513" y="5653"/>
                  </a:cubicBezTo>
                  <a:cubicBezTo>
                    <a:pt x="1925" y="4828"/>
                    <a:pt x="2800" y="5353"/>
                    <a:pt x="3250" y="4641"/>
                  </a:cubicBezTo>
                  <a:cubicBezTo>
                    <a:pt x="3525" y="4204"/>
                    <a:pt x="3275" y="3554"/>
                    <a:pt x="3587" y="3129"/>
                  </a:cubicBezTo>
                  <a:cubicBezTo>
                    <a:pt x="3950" y="2667"/>
                    <a:pt x="4750" y="2554"/>
                    <a:pt x="5200" y="2117"/>
                  </a:cubicBezTo>
                  <a:cubicBezTo>
                    <a:pt x="5649" y="1692"/>
                    <a:pt x="5774" y="1267"/>
                    <a:pt x="5599" y="655"/>
                  </a:cubicBezTo>
                  <a:cubicBezTo>
                    <a:pt x="5524" y="367"/>
                    <a:pt x="5337" y="67"/>
                    <a:pt x="5037" y="5"/>
                  </a:cubicBezTo>
                  <a:cubicBezTo>
                    <a:pt x="5009" y="2"/>
                    <a:pt x="4981" y="1"/>
                    <a:pt x="49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5"/>
            <p:cNvSpPr/>
            <p:nvPr/>
          </p:nvSpPr>
          <p:spPr>
            <a:xfrm>
              <a:off x="869509" y="3054412"/>
              <a:ext cx="33596" cy="300573"/>
            </a:xfrm>
            <a:custGeom>
              <a:avLst/>
              <a:gdLst/>
              <a:ahLst/>
              <a:cxnLst/>
              <a:rect l="l" t="t" r="r" b="b"/>
              <a:pathLst>
                <a:path w="489" h="4375" extrusionOk="0">
                  <a:moveTo>
                    <a:pt x="238" y="1"/>
                  </a:moveTo>
                  <a:cubicBezTo>
                    <a:pt x="151" y="338"/>
                    <a:pt x="101" y="675"/>
                    <a:pt x="101" y="1013"/>
                  </a:cubicBezTo>
                  <a:cubicBezTo>
                    <a:pt x="113" y="1225"/>
                    <a:pt x="151" y="1425"/>
                    <a:pt x="188" y="1625"/>
                  </a:cubicBezTo>
                  <a:cubicBezTo>
                    <a:pt x="213" y="1713"/>
                    <a:pt x="226" y="1788"/>
                    <a:pt x="238" y="1863"/>
                  </a:cubicBezTo>
                  <a:cubicBezTo>
                    <a:pt x="388" y="2700"/>
                    <a:pt x="301" y="3550"/>
                    <a:pt x="1" y="4349"/>
                  </a:cubicBezTo>
                  <a:lnTo>
                    <a:pt x="101" y="4374"/>
                  </a:lnTo>
                  <a:cubicBezTo>
                    <a:pt x="401" y="3575"/>
                    <a:pt x="488" y="2700"/>
                    <a:pt x="338" y="1850"/>
                  </a:cubicBezTo>
                  <a:cubicBezTo>
                    <a:pt x="326" y="1763"/>
                    <a:pt x="313" y="1688"/>
                    <a:pt x="288" y="1600"/>
                  </a:cubicBezTo>
                  <a:cubicBezTo>
                    <a:pt x="251" y="1413"/>
                    <a:pt x="213" y="1213"/>
                    <a:pt x="201" y="1013"/>
                  </a:cubicBezTo>
                  <a:cubicBezTo>
                    <a:pt x="201" y="675"/>
                    <a:pt x="251" y="351"/>
                    <a:pt x="338" y="26"/>
                  </a:cubicBezTo>
                  <a:lnTo>
                    <a:pt x="2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5"/>
            <p:cNvSpPr/>
            <p:nvPr/>
          </p:nvSpPr>
          <p:spPr>
            <a:xfrm>
              <a:off x="696104" y="2384975"/>
              <a:ext cx="440520" cy="547147"/>
            </a:xfrm>
            <a:custGeom>
              <a:avLst/>
              <a:gdLst/>
              <a:ahLst/>
              <a:cxnLst/>
              <a:rect l="l" t="t" r="r" b="b"/>
              <a:pathLst>
                <a:path w="6412" h="7964" extrusionOk="0">
                  <a:moveTo>
                    <a:pt x="5499" y="0"/>
                  </a:moveTo>
                  <a:cubicBezTo>
                    <a:pt x="5355" y="0"/>
                    <a:pt x="5212" y="16"/>
                    <a:pt x="5074" y="47"/>
                  </a:cubicBezTo>
                  <a:cubicBezTo>
                    <a:pt x="4662" y="110"/>
                    <a:pt x="4212" y="185"/>
                    <a:pt x="3924" y="485"/>
                  </a:cubicBezTo>
                  <a:cubicBezTo>
                    <a:pt x="3587" y="822"/>
                    <a:pt x="3525" y="1347"/>
                    <a:pt x="3200" y="1697"/>
                  </a:cubicBezTo>
                  <a:cubicBezTo>
                    <a:pt x="2725" y="2184"/>
                    <a:pt x="1925" y="2134"/>
                    <a:pt x="1313" y="2409"/>
                  </a:cubicBezTo>
                  <a:cubicBezTo>
                    <a:pt x="400" y="2822"/>
                    <a:pt x="0" y="4084"/>
                    <a:pt x="500" y="4946"/>
                  </a:cubicBezTo>
                  <a:cubicBezTo>
                    <a:pt x="938" y="5683"/>
                    <a:pt x="1650" y="5996"/>
                    <a:pt x="1600" y="6908"/>
                  </a:cubicBezTo>
                  <a:cubicBezTo>
                    <a:pt x="1588" y="7369"/>
                    <a:pt x="1442" y="7964"/>
                    <a:pt x="2039" y="7964"/>
                  </a:cubicBezTo>
                  <a:cubicBezTo>
                    <a:pt x="2074" y="7964"/>
                    <a:pt x="2110" y="7962"/>
                    <a:pt x="2150" y="7958"/>
                  </a:cubicBezTo>
                  <a:cubicBezTo>
                    <a:pt x="2200" y="7945"/>
                    <a:pt x="2237" y="7933"/>
                    <a:pt x="2287" y="7920"/>
                  </a:cubicBezTo>
                  <a:cubicBezTo>
                    <a:pt x="2550" y="7820"/>
                    <a:pt x="2762" y="7620"/>
                    <a:pt x="2875" y="7370"/>
                  </a:cubicBezTo>
                  <a:cubicBezTo>
                    <a:pt x="3112" y="6870"/>
                    <a:pt x="3100" y="6283"/>
                    <a:pt x="2837" y="5783"/>
                  </a:cubicBezTo>
                  <a:cubicBezTo>
                    <a:pt x="2525" y="5108"/>
                    <a:pt x="1588" y="4096"/>
                    <a:pt x="2462" y="3409"/>
                  </a:cubicBezTo>
                  <a:cubicBezTo>
                    <a:pt x="2975" y="2996"/>
                    <a:pt x="3812" y="3246"/>
                    <a:pt x="4324" y="2847"/>
                  </a:cubicBezTo>
                  <a:cubicBezTo>
                    <a:pt x="4799" y="2472"/>
                    <a:pt x="4837" y="1647"/>
                    <a:pt x="5399" y="1434"/>
                  </a:cubicBezTo>
                  <a:cubicBezTo>
                    <a:pt x="5574" y="1397"/>
                    <a:pt x="5736" y="1359"/>
                    <a:pt x="5911" y="1297"/>
                  </a:cubicBezTo>
                  <a:cubicBezTo>
                    <a:pt x="6299" y="1084"/>
                    <a:pt x="6411" y="172"/>
                    <a:pt x="5924" y="47"/>
                  </a:cubicBezTo>
                  <a:cubicBezTo>
                    <a:pt x="5786" y="16"/>
                    <a:pt x="5643" y="0"/>
                    <a:pt x="54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5"/>
            <p:cNvSpPr/>
            <p:nvPr/>
          </p:nvSpPr>
          <p:spPr>
            <a:xfrm>
              <a:off x="802593" y="2728144"/>
              <a:ext cx="78183" cy="612277"/>
            </a:xfrm>
            <a:custGeom>
              <a:avLst/>
              <a:gdLst/>
              <a:ahLst/>
              <a:cxnLst/>
              <a:rect l="l" t="t" r="r" b="b"/>
              <a:pathLst>
                <a:path w="1138" h="8912" extrusionOk="0">
                  <a:moveTo>
                    <a:pt x="163" y="1"/>
                  </a:moveTo>
                  <a:lnTo>
                    <a:pt x="75" y="51"/>
                  </a:lnTo>
                  <a:cubicBezTo>
                    <a:pt x="475" y="701"/>
                    <a:pt x="812" y="1301"/>
                    <a:pt x="762" y="1950"/>
                  </a:cubicBezTo>
                  <a:cubicBezTo>
                    <a:pt x="712" y="2275"/>
                    <a:pt x="625" y="2600"/>
                    <a:pt x="500" y="2888"/>
                  </a:cubicBezTo>
                  <a:cubicBezTo>
                    <a:pt x="437" y="3050"/>
                    <a:pt x="362" y="3225"/>
                    <a:pt x="312" y="3388"/>
                  </a:cubicBezTo>
                  <a:cubicBezTo>
                    <a:pt x="0" y="4450"/>
                    <a:pt x="238" y="5574"/>
                    <a:pt x="450" y="6562"/>
                  </a:cubicBezTo>
                  <a:cubicBezTo>
                    <a:pt x="475" y="6649"/>
                    <a:pt x="475" y="6737"/>
                    <a:pt x="475" y="6824"/>
                  </a:cubicBezTo>
                  <a:lnTo>
                    <a:pt x="475" y="6987"/>
                  </a:lnTo>
                  <a:cubicBezTo>
                    <a:pt x="475" y="7674"/>
                    <a:pt x="662" y="8336"/>
                    <a:pt x="1050" y="8911"/>
                  </a:cubicBezTo>
                  <a:lnTo>
                    <a:pt x="1137" y="8861"/>
                  </a:lnTo>
                  <a:cubicBezTo>
                    <a:pt x="937" y="8536"/>
                    <a:pt x="775" y="8174"/>
                    <a:pt x="662" y="7786"/>
                  </a:cubicBezTo>
                  <a:cubicBezTo>
                    <a:pt x="612" y="7524"/>
                    <a:pt x="587" y="7261"/>
                    <a:pt x="575" y="6987"/>
                  </a:cubicBezTo>
                  <a:lnTo>
                    <a:pt x="575" y="6837"/>
                  </a:lnTo>
                  <a:cubicBezTo>
                    <a:pt x="575" y="6737"/>
                    <a:pt x="575" y="6649"/>
                    <a:pt x="550" y="6549"/>
                  </a:cubicBezTo>
                  <a:cubicBezTo>
                    <a:pt x="337" y="5562"/>
                    <a:pt x="100" y="4450"/>
                    <a:pt x="412" y="3425"/>
                  </a:cubicBezTo>
                  <a:cubicBezTo>
                    <a:pt x="462" y="3263"/>
                    <a:pt x="525" y="3088"/>
                    <a:pt x="587" y="2938"/>
                  </a:cubicBezTo>
                  <a:cubicBezTo>
                    <a:pt x="725" y="2625"/>
                    <a:pt x="825" y="2300"/>
                    <a:pt x="862" y="1963"/>
                  </a:cubicBezTo>
                  <a:cubicBezTo>
                    <a:pt x="912" y="1276"/>
                    <a:pt x="575" y="676"/>
                    <a:pt x="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5"/>
            <p:cNvSpPr/>
            <p:nvPr/>
          </p:nvSpPr>
          <p:spPr>
            <a:xfrm>
              <a:off x="353553" y="2799595"/>
              <a:ext cx="453368" cy="334375"/>
            </a:xfrm>
            <a:custGeom>
              <a:avLst/>
              <a:gdLst/>
              <a:ahLst/>
              <a:cxnLst/>
              <a:rect l="l" t="t" r="r" b="b"/>
              <a:pathLst>
                <a:path w="6599" h="4867" extrusionOk="0">
                  <a:moveTo>
                    <a:pt x="3601" y="1"/>
                  </a:moveTo>
                  <a:cubicBezTo>
                    <a:pt x="3532" y="1"/>
                    <a:pt x="3460" y="4"/>
                    <a:pt x="3387" y="11"/>
                  </a:cubicBezTo>
                  <a:cubicBezTo>
                    <a:pt x="3012" y="61"/>
                    <a:pt x="2662" y="186"/>
                    <a:pt x="2325" y="361"/>
                  </a:cubicBezTo>
                  <a:cubicBezTo>
                    <a:pt x="1862" y="548"/>
                    <a:pt x="1387" y="710"/>
                    <a:pt x="900" y="848"/>
                  </a:cubicBezTo>
                  <a:cubicBezTo>
                    <a:pt x="588" y="923"/>
                    <a:pt x="313" y="1148"/>
                    <a:pt x="163" y="1448"/>
                  </a:cubicBezTo>
                  <a:cubicBezTo>
                    <a:pt x="0" y="1848"/>
                    <a:pt x="213" y="2335"/>
                    <a:pt x="575" y="2585"/>
                  </a:cubicBezTo>
                  <a:cubicBezTo>
                    <a:pt x="842" y="2731"/>
                    <a:pt x="1138" y="2806"/>
                    <a:pt x="1440" y="2806"/>
                  </a:cubicBezTo>
                  <a:cubicBezTo>
                    <a:pt x="1576" y="2806"/>
                    <a:pt x="1714" y="2791"/>
                    <a:pt x="1850" y="2760"/>
                  </a:cubicBezTo>
                  <a:cubicBezTo>
                    <a:pt x="2137" y="2697"/>
                    <a:pt x="2412" y="2597"/>
                    <a:pt x="2662" y="2447"/>
                  </a:cubicBezTo>
                  <a:cubicBezTo>
                    <a:pt x="2929" y="2288"/>
                    <a:pt x="3322" y="1828"/>
                    <a:pt x="3680" y="1828"/>
                  </a:cubicBezTo>
                  <a:cubicBezTo>
                    <a:pt x="3742" y="1828"/>
                    <a:pt x="3803" y="1841"/>
                    <a:pt x="3862" y="1873"/>
                  </a:cubicBezTo>
                  <a:cubicBezTo>
                    <a:pt x="4324" y="2123"/>
                    <a:pt x="3974" y="2735"/>
                    <a:pt x="4074" y="3110"/>
                  </a:cubicBezTo>
                  <a:cubicBezTo>
                    <a:pt x="4199" y="3535"/>
                    <a:pt x="4862" y="3485"/>
                    <a:pt x="5174" y="3797"/>
                  </a:cubicBezTo>
                  <a:cubicBezTo>
                    <a:pt x="5400" y="4023"/>
                    <a:pt x="5525" y="4867"/>
                    <a:pt x="5882" y="4867"/>
                  </a:cubicBezTo>
                  <a:cubicBezTo>
                    <a:pt x="5959" y="4867"/>
                    <a:pt x="6047" y="4827"/>
                    <a:pt x="6149" y="4734"/>
                  </a:cubicBezTo>
                  <a:cubicBezTo>
                    <a:pt x="6599" y="4309"/>
                    <a:pt x="6224" y="3222"/>
                    <a:pt x="5949" y="2835"/>
                  </a:cubicBezTo>
                  <a:cubicBezTo>
                    <a:pt x="5849" y="2710"/>
                    <a:pt x="5761" y="2585"/>
                    <a:pt x="5674" y="2447"/>
                  </a:cubicBezTo>
                  <a:cubicBezTo>
                    <a:pt x="5474" y="2060"/>
                    <a:pt x="5574" y="1598"/>
                    <a:pt x="5361" y="1210"/>
                  </a:cubicBezTo>
                  <a:cubicBezTo>
                    <a:pt x="4969" y="472"/>
                    <a:pt x="4429" y="1"/>
                    <a:pt x="3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5"/>
            <p:cNvSpPr/>
            <p:nvPr/>
          </p:nvSpPr>
          <p:spPr>
            <a:xfrm>
              <a:off x="690127" y="2953969"/>
              <a:ext cx="170039" cy="377864"/>
            </a:xfrm>
            <a:custGeom>
              <a:avLst/>
              <a:gdLst/>
              <a:ahLst/>
              <a:cxnLst/>
              <a:rect l="l" t="t" r="r" b="b"/>
              <a:pathLst>
                <a:path w="2475" h="5500" extrusionOk="0">
                  <a:moveTo>
                    <a:pt x="87" y="1"/>
                  </a:moveTo>
                  <a:lnTo>
                    <a:pt x="0" y="26"/>
                  </a:lnTo>
                  <a:cubicBezTo>
                    <a:pt x="87" y="350"/>
                    <a:pt x="237" y="650"/>
                    <a:pt x="450" y="913"/>
                  </a:cubicBezTo>
                  <a:cubicBezTo>
                    <a:pt x="512" y="975"/>
                    <a:pt x="562" y="1038"/>
                    <a:pt x="625" y="1113"/>
                  </a:cubicBezTo>
                  <a:cubicBezTo>
                    <a:pt x="712" y="1200"/>
                    <a:pt x="800" y="1300"/>
                    <a:pt x="875" y="1413"/>
                  </a:cubicBezTo>
                  <a:cubicBezTo>
                    <a:pt x="1125" y="1763"/>
                    <a:pt x="1212" y="2200"/>
                    <a:pt x="1300" y="2625"/>
                  </a:cubicBezTo>
                  <a:cubicBezTo>
                    <a:pt x="1312" y="2687"/>
                    <a:pt x="1325" y="2750"/>
                    <a:pt x="1337" y="2812"/>
                  </a:cubicBezTo>
                  <a:cubicBezTo>
                    <a:pt x="1425" y="3350"/>
                    <a:pt x="1612" y="3862"/>
                    <a:pt x="1862" y="4349"/>
                  </a:cubicBezTo>
                  <a:cubicBezTo>
                    <a:pt x="1912" y="4437"/>
                    <a:pt x="1962" y="4512"/>
                    <a:pt x="1999" y="4587"/>
                  </a:cubicBezTo>
                  <a:cubicBezTo>
                    <a:pt x="2174" y="4874"/>
                    <a:pt x="2362" y="5174"/>
                    <a:pt x="2374" y="5499"/>
                  </a:cubicBezTo>
                  <a:lnTo>
                    <a:pt x="2474" y="5499"/>
                  </a:lnTo>
                  <a:cubicBezTo>
                    <a:pt x="2449" y="5149"/>
                    <a:pt x="2274" y="4837"/>
                    <a:pt x="2087" y="4537"/>
                  </a:cubicBezTo>
                  <a:cubicBezTo>
                    <a:pt x="2037" y="4462"/>
                    <a:pt x="1987" y="4387"/>
                    <a:pt x="1949" y="4299"/>
                  </a:cubicBezTo>
                  <a:cubicBezTo>
                    <a:pt x="1700" y="3825"/>
                    <a:pt x="1525" y="3325"/>
                    <a:pt x="1437" y="2800"/>
                  </a:cubicBezTo>
                  <a:cubicBezTo>
                    <a:pt x="1425" y="2737"/>
                    <a:pt x="1412" y="2675"/>
                    <a:pt x="1400" y="2612"/>
                  </a:cubicBezTo>
                  <a:cubicBezTo>
                    <a:pt x="1312" y="2175"/>
                    <a:pt x="1225" y="1725"/>
                    <a:pt x="962" y="1350"/>
                  </a:cubicBezTo>
                  <a:cubicBezTo>
                    <a:pt x="887" y="1238"/>
                    <a:pt x="800" y="1138"/>
                    <a:pt x="700" y="1038"/>
                  </a:cubicBezTo>
                  <a:cubicBezTo>
                    <a:pt x="637" y="975"/>
                    <a:pt x="587" y="913"/>
                    <a:pt x="525" y="850"/>
                  </a:cubicBezTo>
                  <a:cubicBezTo>
                    <a:pt x="325" y="588"/>
                    <a:pt x="175" y="300"/>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5"/>
            <p:cNvSpPr/>
            <p:nvPr/>
          </p:nvSpPr>
          <p:spPr>
            <a:xfrm>
              <a:off x="759654" y="3247604"/>
              <a:ext cx="235306" cy="358902"/>
            </a:xfrm>
            <a:custGeom>
              <a:avLst/>
              <a:gdLst/>
              <a:ahLst/>
              <a:cxnLst/>
              <a:rect l="l" t="t" r="r" b="b"/>
              <a:pathLst>
                <a:path w="3425" h="5224" extrusionOk="0">
                  <a:moveTo>
                    <a:pt x="0" y="0"/>
                  </a:moveTo>
                  <a:lnTo>
                    <a:pt x="325" y="5224"/>
                  </a:lnTo>
                  <a:lnTo>
                    <a:pt x="3099" y="5224"/>
                  </a:lnTo>
                  <a:lnTo>
                    <a:pt x="3424" y="0"/>
                  </a:lnTo>
                  <a:close/>
                </a:path>
              </a:pathLst>
            </a:custGeom>
            <a:solidFill>
              <a:srgbClr val="FF4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5"/>
            <p:cNvSpPr/>
            <p:nvPr/>
          </p:nvSpPr>
          <p:spPr>
            <a:xfrm>
              <a:off x="1042090" y="3054412"/>
              <a:ext cx="361513" cy="684346"/>
            </a:xfrm>
            <a:custGeom>
              <a:avLst/>
              <a:gdLst/>
              <a:ahLst/>
              <a:cxnLst/>
              <a:rect l="l" t="t" r="r" b="b"/>
              <a:pathLst>
                <a:path w="5262" h="9961" extrusionOk="0">
                  <a:moveTo>
                    <a:pt x="4212" y="1"/>
                  </a:moveTo>
                  <a:lnTo>
                    <a:pt x="1" y="263"/>
                  </a:lnTo>
                  <a:lnTo>
                    <a:pt x="188" y="9960"/>
                  </a:lnTo>
                  <a:lnTo>
                    <a:pt x="4424" y="9686"/>
                  </a:lnTo>
                  <a:lnTo>
                    <a:pt x="5262" y="9636"/>
                  </a:lnTo>
                  <a:lnTo>
                    <a:pt x="42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5"/>
            <p:cNvSpPr/>
            <p:nvPr/>
          </p:nvSpPr>
          <p:spPr>
            <a:xfrm>
              <a:off x="901318" y="3056130"/>
              <a:ext cx="444780" cy="689498"/>
            </a:xfrm>
            <a:custGeom>
              <a:avLst/>
              <a:gdLst/>
              <a:ahLst/>
              <a:cxnLst/>
              <a:rect l="l" t="t" r="r" b="b"/>
              <a:pathLst>
                <a:path w="6474" h="10036" extrusionOk="0">
                  <a:moveTo>
                    <a:pt x="5836" y="1"/>
                  </a:moveTo>
                  <a:lnTo>
                    <a:pt x="0" y="363"/>
                  </a:lnTo>
                  <a:lnTo>
                    <a:pt x="450" y="10035"/>
                  </a:lnTo>
                  <a:lnTo>
                    <a:pt x="6473" y="9661"/>
                  </a:lnTo>
                  <a:lnTo>
                    <a:pt x="58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5"/>
            <p:cNvSpPr/>
            <p:nvPr/>
          </p:nvSpPr>
          <p:spPr>
            <a:xfrm>
              <a:off x="796547" y="3147985"/>
              <a:ext cx="226718" cy="111710"/>
            </a:xfrm>
            <a:custGeom>
              <a:avLst/>
              <a:gdLst/>
              <a:ahLst/>
              <a:cxnLst/>
              <a:rect l="l" t="t" r="r" b="b"/>
              <a:pathLst>
                <a:path w="3300" h="1626" extrusionOk="0">
                  <a:moveTo>
                    <a:pt x="716" y="91"/>
                  </a:moveTo>
                  <a:cubicBezTo>
                    <a:pt x="748" y="91"/>
                    <a:pt x="780" y="94"/>
                    <a:pt x="813" y="101"/>
                  </a:cubicBezTo>
                  <a:cubicBezTo>
                    <a:pt x="1050" y="163"/>
                    <a:pt x="1250" y="338"/>
                    <a:pt x="1350" y="563"/>
                  </a:cubicBezTo>
                  <a:cubicBezTo>
                    <a:pt x="1463" y="801"/>
                    <a:pt x="1513" y="1050"/>
                    <a:pt x="1538" y="1313"/>
                  </a:cubicBezTo>
                  <a:lnTo>
                    <a:pt x="1538" y="1363"/>
                  </a:lnTo>
                  <a:lnTo>
                    <a:pt x="1500" y="1350"/>
                  </a:lnTo>
                  <a:lnTo>
                    <a:pt x="1425" y="1325"/>
                  </a:lnTo>
                  <a:cubicBezTo>
                    <a:pt x="975" y="1213"/>
                    <a:pt x="126" y="988"/>
                    <a:pt x="251" y="426"/>
                  </a:cubicBezTo>
                  <a:cubicBezTo>
                    <a:pt x="316" y="230"/>
                    <a:pt x="504" y="91"/>
                    <a:pt x="716" y="91"/>
                  </a:cubicBezTo>
                  <a:close/>
                  <a:moveTo>
                    <a:pt x="2587" y="251"/>
                  </a:moveTo>
                  <a:cubicBezTo>
                    <a:pt x="2687" y="251"/>
                    <a:pt x="2787" y="267"/>
                    <a:pt x="2887" y="301"/>
                  </a:cubicBezTo>
                  <a:cubicBezTo>
                    <a:pt x="2950" y="326"/>
                    <a:pt x="3000" y="351"/>
                    <a:pt x="3050" y="388"/>
                  </a:cubicBezTo>
                  <a:cubicBezTo>
                    <a:pt x="3137" y="476"/>
                    <a:pt x="3175" y="601"/>
                    <a:pt x="3137" y="713"/>
                  </a:cubicBezTo>
                  <a:cubicBezTo>
                    <a:pt x="3100" y="838"/>
                    <a:pt x="3037" y="938"/>
                    <a:pt x="2937" y="1026"/>
                  </a:cubicBezTo>
                  <a:cubicBezTo>
                    <a:pt x="2668" y="1275"/>
                    <a:pt x="2311" y="1414"/>
                    <a:pt x="1945" y="1414"/>
                  </a:cubicBezTo>
                  <a:cubicBezTo>
                    <a:pt x="1834" y="1414"/>
                    <a:pt x="1723" y="1401"/>
                    <a:pt x="1613" y="1375"/>
                  </a:cubicBezTo>
                  <a:lnTo>
                    <a:pt x="1625" y="1313"/>
                  </a:lnTo>
                  <a:cubicBezTo>
                    <a:pt x="1663" y="1088"/>
                    <a:pt x="1750" y="851"/>
                    <a:pt x="1875" y="651"/>
                  </a:cubicBezTo>
                  <a:cubicBezTo>
                    <a:pt x="2000" y="451"/>
                    <a:pt x="2200" y="313"/>
                    <a:pt x="2437" y="263"/>
                  </a:cubicBezTo>
                  <a:cubicBezTo>
                    <a:pt x="2487" y="255"/>
                    <a:pt x="2537" y="251"/>
                    <a:pt x="2587" y="251"/>
                  </a:cubicBezTo>
                  <a:close/>
                  <a:moveTo>
                    <a:pt x="704" y="1"/>
                  </a:moveTo>
                  <a:cubicBezTo>
                    <a:pt x="451" y="1"/>
                    <a:pt x="226" y="165"/>
                    <a:pt x="151" y="413"/>
                  </a:cubicBezTo>
                  <a:cubicBezTo>
                    <a:pt x="1" y="1063"/>
                    <a:pt x="913" y="1300"/>
                    <a:pt x="1400" y="1425"/>
                  </a:cubicBezTo>
                  <a:lnTo>
                    <a:pt x="1475" y="1450"/>
                  </a:lnTo>
                  <a:lnTo>
                    <a:pt x="1550" y="1463"/>
                  </a:lnTo>
                  <a:lnTo>
                    <a:pt x="1563" y="1625"/>
                  </a:lnTo>
                  <a:lnTo>
                    <a:pt x="1613" y="1475"/>
                  </a:lnTo>
                  <a:cubicBezTo>
                    <a:pt x="1727" y="1501"/>
                    <a:pt x="1843" y="1514"/>
                    <a:pt x="1958" y="1514"/>
                  </a:cubicBezTo>
                  <a:cubicBezTo>
                    <a:pt x="2346" y="1514"/>
                    <a:pt x="2726" y="1370"/>
                    <a:pt x="3025" y="1100"/>
                  </a:cubicBezTo>
                  <a:cubicBezTo>
                    <a:pt x="3137" y="1001"/>
                    <a:pt x="3212" y="876"/>
                    <a:pt x="3250" y="738"/>
                  </a:cubicBezTo>
                  <a:cubicBezTo>
                    <a:pt x="3300" y="576"/>
                    <a:pt x="3250" y="413"/>
                    <a:pt x="3137" y="313"/>
                  </a:cubicBezTo>
                  <a:cubicBezTo>
                    <a:pt x="3075" y="263"/>
                    <a:pt x="3000" y="226"/>
                    <a:pt x="2937" y="213"/>
                  </a:cubicBezTo>
                  <a:cubicBezTo>
                    <a:pt x="2826" y="171"/>
                    <a:pt x="2709" y="151"/>
                    <a:pt x="2591" y="151"/>
                  </a:cubicBezTo>
                  <a:cubicBezTo>
                    <a:pt x="2536" y="151"/>
                    <a:pt x="2480" y="155"/>
                    <a:pt x="2425" y="163"/>
                  </a:cubicBezTo>
                  <a:cubicBezTo>
                    <a:pt x="2175" y="213"/>
                    <a:pt x="1950" y="376"/>
                    <a:pt x="1800" y="588"/>
                  </a:cubicBezTo>
                  <a:cubicBezTo>
                    <a:pt x="1713" y="726"/>
                    <a:pt x="1650" y="876"/>
                    <a:pt x="1600" y="1038"/>
                  </a:cubicBezTo>
                  <a:cubicBezTo>
                    <a:pt x="1575" y="863"/>
                    <a:pt x="1525" y="688"/>
                    <a:pt x="1450" y="526"/>
                  </a:cubicBezTo>
                  <a:cubicBezTo>
                    <a:pt x="1338" y="263"/>
                    <a:pt x="1100" y="76"/>
                    <a:pt x="825" y="13"/>
                  </a:cubicBezTo>
                  <a:cubicBezTo>
                    <a:pt x="784" y="5"/>
                    <a:pt x="744" y="1"/>
                    <a:pt x="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5"/>
            <p:cNvSpPr/>
            <p:nvPr/>
          </p:nvSpPr>
          <p:spPr>
            <a:xfrm>
              <a:off x="719257" y="3218405"/>
              <a:ext cx="462849" cy="537528"/>
            </a:xfrm>
            <a:custGeom>
              <a:avLst/>
              <a:gdLst/>
              <a:ahLst/>
              <a:cxnLst/>
              <a:rect l="l" t="t" r="r" b="b"/>
              <a:pathLst>
                <a:path w="6737" h="7824" extrusionOk="0">
                  <a:moveTo>
                    <a:pt x="6137" y="1"/>
                  </a:moveTo>
                  <a:lnTo>
                    <a:pt x="1" y="388"/>
                  </a:lnTo>
                  <a:lnTo>
                    <a:pt x="463" y="7823"/>
                  </a:lnTo>
                  <a:lnTo>
                    <a:pt x="6737" y="7436"/>
                  </a:lnTo>
                  <a:lnTo>
                    <a:pt x="61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5"/>
            <p:cNvSpPr/>
            <p:nvPr/>
          </p:nvSpPr>
          <p:spPr>
            <a:xfrm>
              <a:off x="675493" y="3220947"/>
              <a:ext cx="462849" cy="538421"/>
            </a:xfrm>
            <a:custGeom>
              <a:avLst/>
              <a:gdLst/>
              <a:ahLst/>
              <a:cxnLst/>
              <a:rect l="l" t="t" r="r" b="b"/>
              <a:pathLst>
                <a:path w="6737" h="7837" extrusionOk="0">
                  <a:moveTo>
                    <a:pt x="6274" y="1"/>
                  </a:moveTo>
                  <a:lnTo>
                    <a:pt x="1" y="401"/>
                  </a:lnTo>
                  <a:lnTo>
                    <a:pt x="463" y="7836"/>
                  </a:lnTo>
                  <a:lnTo>
                    <a:pt x="6736" y="7449"/>
                  </a:lnTo>
                  <a:lnTo>
                    <a:pt x="62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5"/>
            <p:cNvSpPr/>
            <p:nvPr/>
          </p:nvSpPr>
          <p:spPr>
            <a:xfrm>
              <a:off x="1316007" y="3277627"/>
              <a:ext cx="100512" cy="445673"/>
            </a:xfrm>
            <a:custGeom>
              <a:avLst/>
              <a:gdLst/>
              <a:ahLst/>
              <a:cxnLst/>
              <a:rect l="l" t="t" r="r" b="b"/>
              <a:pathLst>
                <a:path w="1463" h="6487" extrusionOk="0">
                  <a:moveTo>
                    <a:pt x="1375" y="1"/>
                  </a:moveTo>
                  <a:lnTo>
                    <a:pt x="0" y="6462"/>
                  </a:lnTo>
                  <a:lnTo>
                    <a:pt x="100" y="6487"/>
                  </a:lnTo>
                  <a:lnTo>
                    <a:pt x="1462" y="13"/>
                  </a:lnTo>
                  <a:lnTo>
                    <a:pt x="1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5"/>
            <p:cNvSpPr/>
            <p:nvPr/>
          </p:nvSpPr>
          <p:spPr>
            <a:xfrm>
              <a:off x="223912" y="3074130"/>
              <a:ext cx="1420081" cy="704132"/>
            </a:xfrm>
            <a:custGeom>
              <a:avLst/>
              <a:gdLst/>
              <a:ahLst/>
              <a:cxnLst/>
              <a:rect l="l" t="t" r="r" b="b"/>
              <a:pathLst>
                <a:path w="20670" h="10249" extrusionOk="0">
                  <a:moveTo>
                    <a:pt x="2661" y="0"/>
                  </a:moveTo>
                  <a:cubicBezTo>
                    <a:pt x="2645" y="0"/>
                    <a:pt x="2628" y="1"/>
                    <a:pt x="2612" y="1"/>
                  </a:cubicBezTo>
                  <a:lnTo>
                    <a:pt x="2600" y="1"/>
                  </a:lnTo>
                  <a:lnTo>
                    <a:pt x="0" y="14"/>
                  </a:lnTo>
                  <a:lnTo>
                    <a:pt x="0" y="164"/>
                  </a:lnTo>
                  <a:lnTo>
                    <a:pt x="2600" y="151"/>
                  </a:lnTo>
                  <a:lnTo>
                    <a:pt x="2625" y="151"/>
                  </a:lnTo>
                  <a:cubicBezTo>
                    <a:pt x="2641" y="151"/>
                    <a:pt x="2657" y="150"/>
                    <a:pt x="2674" y="150"/>
                  </a:cubicBezTo>
                  <a:cubicBezTo>
                    <a:pt x="3515" y="150"/>
                    <a:pt x="4226" y="780"/>
                    <a:pt x="4324" y="1626"/>
                  </a:cubicBezTo>
                  <a:lnTo>
                    <a:pt x="4499" y="3125"/>
                  </a:lnTo>
                  <a:lnTo>
                    <a:pt x="19795" y="3025"/>
                  </a:lnTo>
                  <a:cubicBezTo>
                    <a:pt x="20020" y="3025"/>
                    <a:pt x="20245" y="3138"/>
                    <a:pt x="20382" y="3325"/>
                  </a:cubicBezTo>
                  <a:cubicBezTo>
                    <a:pt x="20507" y="3525"/>
                    <a:pt x="20532" y="3775"/>
                    <a:pt x="20445" y="4000"/>
                  </a:cubicBezTo>
                  <a:lnTo>
                    <a:pt x="18620" y="8674"/>
                  </a:lnTo>
                  <a:cubicBezTo>
                    <a:pt x="18495" y="8999"/>
                    <a:pt x="18183" y="9224"/>
                    <a:pt x="17821" y="9236"/>
                  </a:cubicBezTo>
                  <a:lnTo>
                    <a:pt x="5461" y="10086"/>
                  </a:lnTo>
                  <a:lnTo>
                    <a:pt x="4687" y="3488"/>
                  </a:lnTo>
                  <a:lnTo>
                    <a:pt x="4537" y="3500"/>
                  </a:lnTo>
                  <a:lnTo>
                    <a:pt x="5311" y="10248"/>
                  </a:lnTo>
                  <a:lnTo>
                    <a:pt x="17796" y="9386"/>
                  </a:lnTo>
                  <a:cubicBezTo>
                    <a:pt x="18220" y="9374"/>
                    <a:pt x="18583" y="9124"/>
                    <a:pt x="18733" y="8724"/>
                  </a:cubicBezTo>
                  <a:lnTo>
                    <a:pt x="20557" y="4062"/>
                  </a:lnTo>
                  <a:cubicBezTo>
                    <a:pt x="20670" y="3788"/>
                    <a:pt x="20645" y="3475"/>
                    <a:pt x="20482" y="3238"/>
                  </a:cubicBezTo>
                  <a:cubicBezTo>
                    <a:pt x="20320" y="3013"/>
                    <a:pt x="20045" y="2875"/>
                    <a:pt x="19770" y="2875"/>
                  </a:cubicBezTo>
                  <a:lnTo>
                    <a:pt x="4612" y="2963"/>
                  </a:lnTo>
                  <a:lnTo>
                    <a:pt x="4462" y="1601"/>
                  </a:lnTo>
                  <a:cubicBezTo>
                    <a:pt x="4351" y="692"/>
                    <a:pt x="3577" y="0"/>
                    <a:pt x="2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5"/>
            <p:cNvSpPr/>
            <p:nvPr/>
          </p:nvSpPr>
          <p:spPr>
            <a:xfrm>
              <a:off x="593050" y="3786781"/>
              <a:ext cx="806293" cy="330596"/>
            </a:xfrm>
            <a:custGeom>
              <a:avLst/>
              <a:gdLst/>
              <a:ahLst/>
              <a:cxnLst/>
              <a:rect l="l" t="t" r="r" b="b"/>
              <a:pathLst>
                <a:path w="11736" h="4812" extrusionOk="0">
                  <a:moveTo>
                    <a:pt x="151" y="0"/>
                  </a:moveTo>
                  <a:lnTo>
                    <a:pt x="1" y="25"/>
                  </a:lnTo>
                  <a:lnTo>
                    <a:pt x="576" y="3774"/>
                  </a:lnTo>
                  <a:cubicBezTo>
                    <a:pt x="662" y="4354"/>
                    <a:pt x="1162" y="4799"/>
                    <a:pt x="1751" y="4799"/>
                  </a:cubicBezTo>
                  <a:cubicBezTo>
                    <a:pt x="1759" y="4799"/>
                    <a:pt x="1767" y="4799"/>
                    <a:pt x="1775" y="4799"/>
                  </a:cubicBezTo>
                  <a:lnTo>
                    <a:pt x="1825" y="4811"/>
                  </a:lnTo>
                  <a:cubicBezTo>
                    <a:pt x="3535" y="4756"/>
                    <a:pt x="7052" y="4746"/>
                    <a:pt x="9402" y="4746"/>
                  </a:cubicBezTo>
                  <a:cubicBezTo>
                    <a:pt x="10745" y="4746"/>
                    <a:pt x="11708" y="4749"/>
                    <a:pt x="11735" y="4749"/>
                  </a:cubicBezTo>
                  <a:lnTo>
                    <a:pt x="11735" y="4599"/>
                  </a:lnTo>
                  <a:cubicBezTo>
                    <a:pt x="11703" y="4594"/>
                    <a:pt x="10353" y="4586"/>
                    <a:pt x="8612" y="4586"/>
                  </a:cubicBezTo>
                  <a:cubicBezTo>
                    <a:pt x="6320" y="4586"/>
                    <a:pt x="3352" y="4599"/>
                    <a:pt x="1825" y="4649"/>
                  </a:cubicBezTo>
                  <a:cubicBezTo>
                    <a:pt x="1809" y="4650"/>
                    <a:pt x="1792" y="4650"/>
                    <a:pt x="1775" y="4650"/>
                  </a:cubicBezTo>
                  <a:cubicBezTo>
                    <a:pt x="1247" y="4650"/>
                    <a:pt x="798" y="4270"/>
                    <a:pt x="726" y="3749"/>
                  </a:cubicBezTo>
                  <a:lnTo>
                    <a:pt x="1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5"/>
            <p:cNvSpPr/>
            <p:nvPr/>
          </p:nvSpPr>
          <p:spPr>
            <a:xfrm>
              <a:off x="732997" y="4044347"/>
              <a:ext cx="179520" cy="180344"/>
            </a:xfrm>
            <a:custGeom>
              <a:avLst/>
              <a:gdLst/>
              <a:ahLst/>
              <a:cxnLst/>
              <a:rect l="l" t="t" r="r" b="b"/>
              <a:pathLst>
                <a:path w="2613" h="2625" extrusionOk="0">
                  <a:moveTo>
                    <a:pt x="1251" y="0"/>
                  </a:moveTo>
                  <a:cubicBezTo>
                    <a:pt x="551" y="25"/>
                    <a:pt x="1" y="625"/>
                    <a:pt x="63" y="1325"/>
                  </a:cubicBezTo>
                  <a:cubicBezTo>
                    <a:pt x="76" y="2037"/>
                    <a:pt x="651" y="2612"/>
                    <a:pt x="1375" y="2625"/>
                  </a:cubicBezTo>
                  <a:cubicBezTo>
                    <a:pt x="2075" y="2600"/>
                    <a:pt x="2613" y="2000"/>
                    <a:pt x="2550" y="1300"/>
                  </a:cubicBezTo>
                  <a:cubicBezTo>
                    <a:pt x="2538" y="588"/>
                    <a:pt x="1963" y="13"/>
                    <a:pt x="1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5"/>
            <p:cNvSpPr/>
            <p:nvPr/>
          </p:nvSpPr>
          <p:spPr>
            <a:xfrm>
              <a:off x="799158" y="4110439"/>
              <a:ext cx="47267" cy="48160"/>
            </a:xfrm>
            <a:custGeom>
              <a:avLst/>
              <a:gdLst/>
              <a:ahLst/>
              <a:cxnLst/>
              <a:rect l="l" t="t" r="r" b="b"/>
              <a:pathLst>
                <a:path w="688" h="701" extrusionOk="0">
                  <a:moveTo>
                    <a:pt x="325" y="1"/>
                  </a:moveTo>
                  <a:cubicBezTo>
                    <a:pt x="138" y="13"/>
                    <a:pt x="0" y="175"/>
                    <a:pt x="13" y="350"/>
                  </a:cubicBezTo>
                  <a:cubicBezTo>
                    <a:pt x="25" y="550"/>
                    <a:pt x="175" y="700"/>
                    <a:pt x="362" y="700"/>
                  </a:cubicBezTo>
                  <a:cubicBezTo>
                    <a:pt x="550" y="688"/>
                    <a:pt x="687" y="538"/>
                    <a:pt x="675" y="350"/>
                  </a:cubicBezTo>
                  <a:cubicBezTo>
                    <a:pt x="675" y="163"/>
                    <a:pt x="525"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5"/>
            <p:cNvSpPr/>
            <p:nvPr/>
          </p:nvSpPr>
          <p:spPr>
            <a:xfrm>
              <a:off x="1133121" y="4039194"/>
              <a:ext cx="178626" cy="181237"/>
            </a:xfrm>
            <a:custGeom>
              <a:avLst/>
              <a:gdLst/>
              <a:ahLst/>
              <a:cxnLst/>
              <a:rect l="l" t="t" r="r" b="b"/>
              <a:pathLst>
                <a:path w="2600" h="2638" extrusionOk="0">
                  <a:moveTo>
                    <a:pt x="1237" y="0"/>
                  </a:moveTo>
                  <a:cubicBezTo>
                    <a:pt x="538" y="25"/>
                    <a:pt x="0" y="638"/>
                    <a:pt x="50" y="1337"/>
                  </a:cubicBezTo>
                  <a:cubicBezTo>
                    <a:pt x="75" y="2050"/>
                    <a:pt x="650" y="2625"/>
                    <a:pt x="1362" y="2637"/>
                  </a:cubicBezTo>
                  <a:cubicBezTo>
                    <a:pt x="2062" y="2612"/>
                    <a:pt x="2600" y="2000"/>
                    <a:pt x="2550" y="1300"/>
                  </a:cubicBezTo>
                  <a:cubicBezTo>
                    <a:pt x="2525" y="588"/>
                    <a:pt x="1950" y="13"/>
                    <a:pt x="12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5"/>
            <p:cNvSpPr/>
            <p:nvPr/>
          </p:nvSpPr>
          <p:spPr>
            <a:xfrm>
              <a:off x="1198388" y="4106179"/>
              <a:ext cx="48092" cy="48092"/>
            </a:xfrm>
            <a:custGeom>
              <a:avLst/>
              <a:gdLst/>
              <a:ahLst/>
              <a:cxnLst/>
              <a:rect l="l" t="t" r="r" b="b"/>
              <a:pathLst>
                <a:path w="700" h="700" extrusionOk="0">
                  <a:moveTo>
                    <a:pt x="337" y="0"/>
                  </a:moveTo>
                  <a:cubicBezTo>
                    <a:pt x="150" y="0"/>
                    <a:pt x="0" y="162"/>
                    <a:pt x="25" y="350"/>
                  </a:cubicBezTo>
                  <a:cubicBezTo>
                    <a:pt x="25" y="537"/>
                    <a:pt x="175" y="687"/>
                    <a:pt x="362" y="700"/>
                  </a:cubicBezTo>
                  <a:cubicBezTo>
                    <a:pt x="550" y="687"/>
                    <a:pt x="700" y="525"/>
                    <a:pt x="675" y="350"/>
                  </a:cubicBezTo>
                  <a:cubicBezTo>
                    <a:pt x="675" y="150"/>
                    <a:pt x="525" y="0"/>
                    <a:pt x="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5"/>
            <p:cNvSpPr/>
            <p:nvPr/>
          </p:nvSpPr>
          <p:spPr>
            <a:xfrm>
              <a:off x="1112510" y="3279344"/>
              <a:ext cx="50702" cy="457696"/>
            </a:xfrm>
            <a:custGeom>
              <a:avLst/>
              <a:gdLst/>
              <a:ahLst/>
              <a:cxnLst/>
              <a:rect l="l" t="t" r="r" b="b"/>
              <a:pathLst>
                <a:path w="738" h="6662" extrusionOk="0">
                  <a:moveTo>
                    <a:pt x="638" y="1"/>
                  </a:moveTo>
                  <a:lnTo>
                    <a:pt x="0" y="6649"/>
                  </a:lnTo>
                  <a:lnTo>
                    <a:pt x="100" y="6661"/>
                  </a:lnTo>
                  <a:lnTo>
                    <a:pt x="738" y="13"/>
                  </a:lnTo>
                  <a:lnTo>
                    <a:pt x="6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5"/>
            <p:cNvSpPr/>
            <p:nvPr/>
          </p:nvSpPr>
          <p:spPr>
            <a:xfrm>
              <a:off x="913341" y="3281062"/>
              <a:ext cx="6939" cy="468826"/>
            </a:xfrm>
            <a:custGeom>
              <a:avLst/>
              <a:gdLst/>
              <a:ahLst/>
              <a:cxnLst/>
              <a:rect l="l" t="t" r="r" b="b"/>
              <a:pathLst>
                <a:path w="101" h="6824" extrusionOk="0">
                  <a:moveTo>
                    <a:pt x="0" y="1"/>
                  </a:moveTo>
                  <a:lnTo>
                    <a:pt x="0" y="6824"/>
                  </a:lnTo>
                  <a:lnTo>
                    <a:pt x="100" y="6824"/>
                  </a:lnTo>
                  <a:lnTo>
                    <a:pt x="1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5"/>
            <p:cNvSpPr/>
            <p:nvPr/>
          </p:nvSpPr>
          <p:spPr>
            <a:xfrm>
              <a:off x="672951" y="3283673"/>
              <a:ext cx="40397" cy="478238"/>
            </a:xfrm>
            <a:custGeom>
              <a:avLst/>
              <a:gdLst/>
              <a:ahLst/>
              <a:cxnLst/>
              <a:rect l="l" t="t" r="r" b="b"/>
              <a:pathLst>
                <a:path w="588" h="6961" extrusionOk="0">
                  <a:moveTo>
                    <a:pt x="0" y="0"/>
                  </a:moveTo>
                  <a:lnTo>
                    <a:pt x="487" y="6961"/>
                  </a:lnTo>
                  <a:lnTo>
                    <a:pt x="587" y="6948"/>
                  </a:lnTo>
                  <a:lnTo>
                    <a:pt x="1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5"/>
            <p:cNvSpPr/>
            <p:nvPr/>
          </p:nvSpPr>
          <p:spPr>
            <a:xfrm>
              <a:off x="575875" y="3615918"/>
              <a:ext cx="953110" cy="12092"/>
            </a:xfrm>
            <a:custGeom>
              <a:avLst/>
              <a:gdLst/>
              <a:ahLst/>
              <a:cxnLst/>
              <a:rect l="l" t="t" r="r" b="b"/>
              <a:pathLst>
                <a:path w="13873" h="176" extrusionOk="0">
                  <a:moveTo>
                    <a:pt x="13860" y="0"/>
                  </a:moveTo>
                  <a:lnTo>
                    <a:pt x="1" y="75"/>
                  </a:lnTo>
                  <a:lnTo>
                    <a:pt x="1" y="175"/>
                  </a:lnTo>
                  <a:lnTo>
                    <a:pt x="13872" y="100"/>
                  </a:lnTo>
                  <a:lnTo>
                    <a:pt x="138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5"/>
            <p:cNvSpPr/>
            <p:nvPr/>
          </p:nvSpPr>
          <p:spPr>
            <a:xfrm>
              <a:off x="554439" y="3444230"/>
              <a:ext cx="1035484" cy="13809"/>
            </a:xfrm>
            <a:custGeom>
              <a:avLst/>
              <a:gdLst/>
              <a:ahLst/>
              <a:cxnLst/>
              <a:rect l="l" t="t" r="r" b="b"/>
              <a:pathLst>
                <a:path w="15072" h="201" extrusionOk="0">
                  <a:moveTo>
                    <a:pt x="15072" y="0"/>
                  </a:moveTo>
                  <a:lnTo>
                    <a:pt x="1" y="100"/>
                  </a:lnTo>
                  <a:lnTo>
                    <a:pt x="1" y="200"/>
                  </a:lnTo>
                  <a:lnTo>
                    <a:pt x="15072" y="100"/>
                  </a:lnTo>
                  <a:lnTo>
                    <a:pt x="150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44"/>
          <p:cNvSpPr txBox="1">
            <a:spLocks noGrp="1"/>
          </p:cNvSpPr>
          <p:nvPr>
            <p:ph type="title"/>
          </p:nvPr>
        </p:nvSpPr>
        <p:spPr>
          <a:xfrm>
            <a:off x="722737" y="9901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Exploratory Data Analysis</a:t>
            </a:r>
            <a:endParaRPr dirty="0"/>
          </a:p>
        </p:txBody>
      </p:sp>
      <p:sp>
        <p:nvSpPr>
          <p:cNvPr id="880" name="Google Shape;880;p44"/>
          <p:cNvSpPr txBox="1">
            <a:spLocks noGrp="1"/>
          </p:cNvSpPr>
          <p:nvPr>
            <p:ph type="subTitle" idx="2"/>
          </p:nvPr>
        </p:nvSpPr>
        <p:spPr>
          <a:xfrm>
            <a:off x="385845" y="1281453"/>
            <a:ext cx="4355402" cy="1694620"/>
          </a:xfrm>
          <a:prstGeom prst="rect">
            <a:avLst/>
          </a:prstGeom>
        </p:spPr>
        <p:txBody>
          <a:bodyPr spcFirstLastPara="1" wrap="square" lIns="91425" tIns="91425" rIns="91425" bIns="91425" anchor="t" anchorCtr="0">
            <a:noAutofit/>
          </a:bodyPr>
          <a:lstStyle/>
          <a:p>
            <a:pPr marL="0" marR="0" indent="171450">
              <a:lnSpc>
                <a:spcPct val="106000"/>
              </a:lnSpc>
              <a:spcBef>
                <a:spcPts val="0"/>
              </a:spcBef>
              <a:spcAft>
                <a:spcPts val="800"/>
              </a:spcAft>
              <a:buFont typeface="Arial" panose="020B0604020202020204" pitchFamily="34" charset="0"/>
              <a:buChar char="•"/>
            </a:pPr>
            <a:r>
              <a:rPr lang="en-US" sz="1200" kern="150" dirty="0">
                <a:effectLst/>
                <a:latin typeface="DM Sans" pitchFamily="2" charset="0"/>
                <a:ea typeface="Calibri" panose="020F0502020204030204" pitchFamily="34" charset="0"/>
                <a:cs typeface="Arial" panose="020B0604020202020204" pitchFamily="34" charset="0"/>
              </a:rPr>
              <a:t>Education – from the customer name</a:t>
            </a:r>
            <a:endParaRPr lang="pt-PT" sz="1200" kern="150" dirty="0">
              <a:latin typeface="DM Sans" pitchFamily="2" charset="0"/>
              <a:ea typeface="Calibri" panose="020F0502020204030204" pitchFamily="34" charset="0"/>
              <a:cs typeface="Arial" panose="020B0604020202020204" pitchFamily="34" charset="0"/>
            </a:endParaRPr>
          </a:p>
          <a:p>
            <a:pPr marL="0" marR="0" indent="171450">
              <a:lnSpc>
                <a:spcPct val="106000"/>
              </a:lnSpc>
              <a:spcBef>
                <a:spcPts val="0"/>
              </a:spcBef>
              <a:spcAft>
                <a:spcPts val="800"/>
              </a:spcAft>
              <a:buFont typeface="Arial" panose="020B0604020202020204" pitchFamily="34" charset="0"/>
              <a:buChar char="•"/>
            </a:pPr>
            <a:r>
              <a:rPr lang="en-US" sz="1200" kern="150" dirty="0">
                <a:effectLst/>
                <a:latin typeface="DM Sans" pitchFamily="2" charset="0"/>
                <a:ea typeface="Calibri" panose="020F0502020204030204" pitchFamily="34" charset="0"/>
                <a:cs typeface="Arial" panose="020B0604020202020204" pitchFamily="34" charset="0"/>
              </a:rPr>
              <a:t>Children home – from </a:t>
            </a:r>
            <a:r>
              <a:rPr lang="en-US" sz="1200" kern="150" dirty="0" err="1">
                <a:effectLst/>
                <a:latin typeface="DM Sans" pitchFamily="2" charset="0"/>
                <a:ea typeface="Calibri" panose="020F0502020204030204" pitchFamily="34" charset="0"/>
                <a:cs typeface="Arial" panose="020B0604020202020204" pitchFamily="34" charset="0"/>
              </a:rPr>
              <a:t>kids_home</a:t>
            </a:r>
            <a:r>
              <a:rPr lang="en-US" sz="1200" kern="150" dirty="0">
                <a:effectLst/>
                <a:latin typeface="DM Sans" pitchFamily="2" charset="0"/>
                <a:ea typeface="Calibri" panose="020F0502020204030204" pitchFamily="34" charset="0"/>
                <a:cs typeface="Arial" panose="020B0604020202020204" pitchFamily="34" charset="0"/>
              </a:rPr>
              <a:t> and </a:t>
            </a:r>
            <a:r>
              <a:rPr lang="en-US" sz="1200" kern="150" dirty="0" err="1">
                <a:effectLst/>
                <a:latin typeface="DM Sans" pitchFamily="2" charset="0"/>
                <a:ea typeface="Calibri" panose="020F0502020204030204" pitchFamily="34" charset="0"/>
                <a:cs typeface="Arial" panose="020B0604020202020204" pitchFamily="34" charset="0"/>
              </a:rPr>
              <a:t>teens_home</a:t>
            </a:r>
            <a:endParaRPr lang="pt-PT" sz="1200" kern="150" dirty="0">
              <a:effectLst/>
              <a:latin typeface="DM Sans" pitchFamily="2" charset="0"/>
              <a:ea typeface="Calibri" panose="020F0502020204030204" pitchFamily="34" charset="0"/>
              <a:cs typeface="Arial" panose="020B0604020202020204" pitchFamily="34" charset="0"/>
            </a:endParaRPr>
          </a:p>
          <a:p>
            <a:pPr marL="0" marR="0" indent="171450">
              <a:lnSpc>
                <a:spcPct val="106000"/>
              </a:lnSpc>
              <a:spcBef>
                <a:spcPts val="0"/>
              </a:spcBef>
              <a:spcAft>
                <a:spcPts val="800"/>
              </a:spcAft>
              <a:buFont typeface="Arial" panose="020B0604020202020204" pitchFamily="34" charset="0"/>
              <a:buChar char="•"/>
            </a:pPr>
            <a:r>
              <a:rPr lang="en-US" sz="1200" kern="150" dirty="0">
                <a:effectLst/>
                <a:latin typeface="DM Sans" pitchFamily="2" charset="0"/>
                <a:ea typeface="Calibri" panose="020F0502020204030204" pitchFamily="34" charset="0"/>
                <a:cs typeface="Arial" panose="020B0604020202020204" pitchFamily="34" charset="0"/>
              </a:rPr>
              <a:t>Age – from birthdate</a:t>
            </a:r>
          </a:p>
          <a:p>
            <a:pPr marL="0" marR="0" indent="171450">
              <a:lnSpc>
                <a:spcPct val="106000"/>
              </a:lnSpc>
              <a:spcBef>
                <a:spcPts val="0"/>
              </a:spcBef>
              <a:spcAft>
                <a:spcPts val="800"/>
              </a:spcAft>
              <a:buFont typeface="Arial" panose="020B0604020202020204" pitchFamily="34" charset="0"/>
              <a:buChar char="•"/>
            </a:pPr>
            <a:r>
              <a:rPr lang="en-US" sz="1200" kern="150" dirty="0">
                <a:effectLst/>
                <a:latin typeface="DM Sans" pitchFamily="2" charset="0"/>
                <a:ea typeface="Calibri" panose="020F0502020204030204" pitchFamily="34" charset="0"/>
                <a:cs typeface="Arial" panose="020B0604020202020204" pitchFamily="34" charset="0"/>
              </a:rPr>
              <a:t>Lifetimes spend total - sum of all the spending categories.</a:t>
            </a:r>
            <a:endParaRPr lang="pt-PT" sz="1200" kern="150" dirty="0">
              <a:effectLst/>
              <a:latin typeface="DM Sans" pitchFamily="2" charset="0"/>
              <a:ea typeface="Calibri" panose="020F0502020204030204" pitchFamily="34" charset="0"/>
              <a:cs typeface="Arial" panose="020B0604020202020204" pitchFamily="34" charset="0"/>
            </a:endParaRPr>
          </a:p>
          <a:p>
            <a:pPr marL="0" marR="0" indent="171450">
              <a:lnSpc>
                <a:spcPct val="106000"/>
              </a:lnSpc>
              <a:spcBef>
                <a:spcPts val="0"/>
              </a:spcBef>
              <a:spcAft>
                <a:spcPts val="800"/>
              </a:spcAft>
              <a:buFont typeface="Arial" panose="020B0604020202020204" pitchFamily="34" charset="0"/>
              <a:buChar char="•"/>
            </a:pPr>
            <a:r>
              <a:rPr lang="en-US" sz="1200" kern="150" dirty="0">
                <a:effectLst/>
                <a:latin typeface="DM Sans" pitchFamily="2" charset="0"/>
                <a:ea typeface="Calibri" panose="020F0502020204030204" pitchFamily="34" charset="0"/>
                <a:cs typeface="Arial" panose="020B0604020202020204" pitchFamily="34" charset="0"/>
              </a:rPr>
              <a:t>Loyalty card dummy – from </a:t>
            </a:r>
            <a:r>
              <a:rPr lang="en-US" sz="1200" kern="150" dirty="0" err="1">
                <a:effectLst/>
                <a:latin typeface="DM Sans" pitchFamily="2" charset="0"/>
                <a:ea typeface="Calibri" panose="020F0502020204030204" pitchFamily="34" charset="0"/>
                <a:cs typeface="Arial" panose="020B0604020202020204" pitchFamily="34" charset="0"/>
              </a:rPr>
              <a:t>loyalty_card_number</a:t>
            </a:r>
            <a:r>
              <a:rPr lang="en-US" sz="1200" kern="150" dirty="0">
                <a:effectLst/>
                <a:latin typeface="DM Sans" pitchFamily="2" charset="0"/>
                <a:ea typeface="Calibri" panose="020F0502020204030204" pitchFamily="34" charset="0"/>
                <a:cs typeface="Arial" panose="020B0604020202020204" pitchFamily="34" charset="0"/>
              </a:rPr>
              <a:t> </a:t>
            </a:r>
          </a:p>
        </p:txBody>
      </p:sp>
      <p:grpSp>
        <p:nvGrpSpPr>
          <p:cNvPr id="881" name="Google Shape;881;p44"/>
          <p:cNvGrpSpPr/>
          <p:nvPr/>
        </p:nvGrpSpPr>
        <p:grpSpPr>
          <a:xfrm rot="-796065">
            <a:off x="-371154" y="438547"/>
            <a:ext cx="1074915" cy="631870"/>
            <a:chOff x="7181413" y="1382775"/>
            <a:chExt cx="1074924" cy="631875"/>
          </a:xfrm>
        </p:grpSpPr>
        <p:sp>
          <p:nvSpPr>
            <p:cNvPr id="882" name="Google Shape;882;p44"/>
            <p:cNvSpPr/>
            <p:nvPr/>
          </p:nvSpPr>
          <p:spPr>
            <a:xfrm>
              <a:off x="7181413" y="1382775"/>
              <a:ext cx="1074924" cy="631875"/>
            </a:xfrm>
            <a:custGeom>
              <a:avLst/>
              <a:gdLst/>
              <a:ahLst/>
              <a:cxnLst/>
              <a:rect l="l" t="t" r="r" b="b"/>
              <a:pathLst>
                <a:path w="19708" h="11585" extrusionOk="0">
                  <a:moveTo>
                    <a:pt x="19191" y="112"/>
                  </a:moveTo>
                  <a:cubicBezTo>
                    <a:pt x="19419" y="112"/>
                    <a:pt x="19608" y="308"/>
                    <a:pt x="19608" y="550"/>
                  </a:cubicBezTo>
                  <a:lnTo>
                    <a:pt x="19608" y="11047"/>
                  </a:lnTo>
                  <a:cubicBezTo>
                    <a:pt x="19608" y="11297"/>
                    <a:pt x="19408" y="11485"/>
                    <a:pt x="19170" y="11485"/>
                  </a:cubicBezTo>
                  <a:lnTo>
                    <a:pt x="550" y="11485"/>
                  </a:lnTo>
                  <a:cubicBezTo>
                    <a:pt x="300" y="11485"/>
                    <a:pt x="100" y="11297"/>
                    <a:pt x="113" y="11047"/>
                  </a:cubicBezTo>
                  <a:lnTo>
                    <a:pt x="113" y="550"/>
                  </a:lnTo>
                  <a:cubicBezTo>
                    <a:pt x="113" y="308"/>
                    <a:pt x="289" y="112"/>
                    <a:pt x="528" y="112"/>
                  </a:cubicBezTo>
                  <a:cubicBezTo>
                    <a:pt x="535" y="112"/>
                    <a:pt x="543" y="112"/>
                    <a:pt x="550" y="113"/>
                  </a:cubicBezTo>
                  <a:lnTo>
                    <a:pt x="19170" y="113"/>
                  </a:lnTo>
                  <a:cubicBezTo>
                    <a:pt x="19177" y="112"/>
                    <a:pt x="19184" y="112"/>
                    <a:pt x="19191" y="112"/>
                  </a:cubicBezTo>
                  <a:close/>
                  <a:moveTo>
                    <a:pt x="550" y="0"/>
                  </a:moveTo>
                  <a:cubicBezTo>
                    <a:pt x="250" y="0"/>
                    <a:pt x="13" y="250"/>
                    <a:pt x="0" y="550"/>
                  </a:cubicBezTo>
                  <a:lnTo>
                    <a:pt x="0" y="11047"/>
                  </a:lnTo>
                  <a:cubicBezTo>
                    <a:pt x="0" y="11347"/>
                    <a:pt x="250" y="11585"/>
                    <a:pt x="550" y="11585"/>
                  </a:cubicBezTo>
                  <a:lnTo>
                    <a:pt x="19170" y="11585"/>
                  </a:lnTo>
                  <a:cubicBezTo>
                    <a:pt x="19470" y="11585"/>
                    <a:pt x="19708" y="11347"/>
                    <a:pt x="19708" y="11047"/>
                  </a:cubicBezTo>
                  <a:lnTo>
                    <a:pt x="19708" y="550"/>
                  </a:lnTo>
                  <a:cubicBezTo>
                    <a:pt x="19708" y="250"/>
                    <a:pt x="19470" y="0"/>
                    <a:pt x="19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p:nvPr/>
          </p:nvSpPr>
          <p:spPr>
            <a:xfrm>
              <a:off x="7184795" y="1844913"/>
              <a:ext cx="1068815" cy="75705"/>
            </a:xfrm>
            <a:custGeom>
              <a:avLst/>
              <a:gdLst/>
              <a:ahLst/>
              <a:cxnLst/>
              <a:rect l="l" t="t" r="r" b="b"/>
              <a:pathLst>
                <a:path w="19596" h="1388" extrusionOk="0">
                  <a:moveTo>
                    <a:pt x="1" y="0"/>
                  </a:moveTo>
                  <a:lnTo>
                    <a:pt x="1" y="1387"/>
                  </a:lnTo>
                  <a:lnTo>
                    <a:pt x="19596" y="1387"/>
                  </a:lnTo>
                  <a:lnTo>
                    <a:pt x="195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4"/>
            <p:cNvSpPr/>
            <p:nvPr/>
          </p:nvSpPr>
          <p:spPr>
            <a:xfrm>
              <a:off x="7254336" y="1446808"/>
              <a:ext cx="180699" cy="115957"/>
            </a:xfrm>
            <a:custGeom>
              <a:avLst/>
              <a:gdLst/>
              <a:ahLst/>
              <a:cxnLst/>
              <a:rect l="l" t="t" r="r" b="b"/>
              <a:pathLst>
                <a:path w="3313" h="2126" extrusionOk="0">
                  <a:moveTo>
                    <a:pt x="263" y="1"/>
                  </a:moveTo>
                  <a:cubicBezTo>
                    <a:pt x="125" y="1"/>
                    <a:pt x="1" y="113"/>
                    <a:pt x="1" y="263"/>
                  </a:cubicBezTo>
                  <a:lnTo>
                    <a:pt x="1" y="1875"/>
                  </a:lnTo>
                  <a:cubicBezTo>
                    <a:pt x="1" y="2013"/>
                    <a:pt x="125" y="2125"/>
                    <a:pt x="263" y="2125"/>
                  </a:cubicBezTo>
                  <a:lnTo>
                    <a:pt x="3062" y="2125"/>
                  </a:lnTo>
                  <a:cubicBezTo>
                    <a:pt x="3200" y="2125"/>
                    <a:pt x="3312" y="2013"/>
                    <a:pt x="3312" y="1875"/>
                  </a:cubicBezTo>
                  <a:lnTo>
                    <a:pt x="3312" y="263"/>
                  </a:lnTo>
                  <a:cubicBezTo>
                    <a:pt x="3312" y="113"/>
                    <a:pt x="3200" y="1"/>
                    <a:pt x="30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p:nvPr/>
          </p:nvSpPr>
          <p:spPr>
            <a:xfrm>
              <a:off x="7182068" y="1778753"/>
              <a:ext cx="1074269" cy="70960"/>
            </a:xfrm>
            <a:custGeom>
              <a:avLst/>
              <a:gdLst/>
              <a:ahLst/>
              <a:cxnLst/>
              <a:rect l="l" t="t" r="r" b="b"/>
              <a:pathLst>
                <a:path w="19696" h="1301" extrusionOk="0">
                  <a:moveTo>
                    <a:pt x="1688" y="1"/>
                  </a:moveTo>
                  <a:lnTo>
                    <a:pt x="1" y="1188"/>
                  </a:lnTo>
                  <a:lnTo>
                    <a:pt x="51" y="1275"/>
                  </a:lnTo>
                  <a:lnTo>
                    <a:pt x="1688" y="126"/>
                  </a:lnTo>
                  <a:lnTo>
                    <a:pt x="3400" y="1288"/>
                  </a:lnTo>
                  <a:lnTo>
                    <a:pt x="5187" y="126"/>
                  </a:lnTo>
                  <a:lnTo>
                    <a:pt x="6637" y="1300"/>
                  </a:lnTo>
                  <a:lnTo>
                    <a:pt x="8224" y="126"/>
                  </a:lnTo>
                  <a:lnTo>
                    <a:pt x="9786" y="1300"/>
                  </a:lnTo>
                  <a:lnTo>
                    <a:pt x="11323" y="126"/>
                  </a:lnTo>
                  <a:lnTo>
                    <a:pt x="12872" y="1300"/>
                  </a:lnTo>
                  <a:lnTo>
                    <a:pt x="14622" y="126"/>
                  </a:lnTo>
                  <a:lnTo>
                    <a:pt x="16209" y="1300"/>
                  </a:lnTo>
                  <a:lnTo>
                    <a:pt x="17859" y="126"/>
                  </a:lnTo>
                  <a:lnTo>
                    <a:pt x="19646" y="1275"/>
                  </a:lnTo>
                  <a:lnTo>
                    <a:pt x="19696" y="1188"/>
                  </a:lnTo>
                  <a:lnTo>
                    <a:pt x="17859" y="1"/>
                  </a:lnTo>
                  <a:lnTo>
                    <a:pt x="16209" y="1176"/>
                  </a:lnTo>
                  <a:lnTo>
                    <a:pt x="14622" y="1"/>
                  </a:lnTo>
                  <a:lnTo>
                    <a:pt x="12872" y="1176"/>
                  </a:lnTo>
                  <a:lnTo>
                    <a:pt x="11323" y="1"/>
                  </a:lnTo>
                  <a:lnTo>
                    <a:pt x="9786" y="1176"/>
                  </a:lnTo>
                  <a:lnTo>
                    <a:pt x="8224" y="1"/>
                  </a:lnTo>
                  <a:lnTo>
                    <a:pt x="6637" y="1163"/>
                  </a:lnTo>
                  <a:lnTo>
                    <a:pt x="5200" y="1"/>
                  </a:lnTo>
                  <a:lnTo>
                    <a:pt x="3400" y="1176"/>
                  </a:lnTo>
                  <a:lnTo>
                    <a:pt x="16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4"/>
            <p:cNvSpPr/>
            <p:nvPr/>
          </p:nvSpPr>
          <p:spPr>
            <a:xfrm>
              <a:off x="7182068" y="1735174"/>
              <a:ext cx="1074269" cy="70251"/>
            </a:xfrm>
            <a:custGeom>
              <a:avLst/>
              <a:gdLst/>
              <a:ahLst/>
              <a:cxnLst/>
              <a:rect l="l" t="t" r="r" b="b"/>
              <a:pathLst>
                <a:path w="19696" h="1288" extrusionOk="0">
                  <a:moveTo>
                    <a:pt x="1688" y="0"/>
                  </a:moveTo>
                  <a:lnTo>
                    <a:pt x="1" y="1187"/>
                  </a:lnTo>
                  <a:lnTo>
                    <a:pt x="51" y="1262"/>
                  </a:lnTo>
                  <a:lnTo>
                    <a:pt x="1688" y="125"/>
                  </a:lnTo>
                  <a:lnTo>
                    <a:pt x="3400" y="1287"/>
                  </a:lnTo>
                  <a:lnTo>
                    <a:pt x="5187" y="125"/>
                  </a:lnTo>
                  <a:lnTo>
                    <a:pt x="6637" y="1287"/>
                  </a:lnTo>
                  <a:lnTo>
                    <a:pt x="8224" y="125"/>
                  </a:lnTo>
                  <a:lnTo>
                    <a:pt x="9786" y="1287"/>
                  </a:lnTo>
                  <a:lnTo>
                    <a:pt x="11323" y="125"/>
                  </a:lnTo>
                  <a:lnTo>
                    <a:pt x="12872" y="1287"/>
                  </a:lnTo>
                  <a:lnTo>
                    <a:pt x="14622" y="125"/>
                  </a:lnTo>
                  <a:lnTo>
                    <a:pt x="16209" y="1287"/>
                  </a:lnTo>
                  <a:lnTo>
                    <a:pt x="17859" y="113"/>
                  </a:lnTo>
                  <a:lnTo>
                    <a:pt x="19646" y="1262"/>
                  </a:lnTo>
                  <a:lnTo>
                    <a:pt x="19696" y="1187"/>
                  </a:lnTo>
                  <a:lnTo>
                    <a:pt x="17859" y="0"/>
                  </a:lnTo>
                  <a:lnTo>
                    <a:pt x="16209" y="1162"/>
                  </a:lnTo>
                  <a:lnTo>
                    <a:pt x="14622" y="0"/>
                  </a:lnTo>
                  <a:lnTo>
                    <a:pt x="12872" y="1162"/>
                  </a:lnTo>
                  <a:lnTo>
                    <a:pt x="11323" y="0"/>
                  </a:lnTo>
                  <a:lnTo>
                    <a:pt x="9786" y="1162"/>
                  </a:lnTo>
                  <a:lnTo>
                    <a:pt x="8224" y="0"/>
                  </a:lnTo>
                  <a:lnTo>
                    <a:pt x="6637" y="1162"/>
                  </a:lnTo>
                  <a:lnTo>
                    <a:pt x="5200" y="0"/>
                  </a:lnTo>
                  <a:lnTo>
                    <a:pt x="3400" y="1162"/>
                  </a:lnTo>
                  <a:lnTo>
                    <a:pt x="16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p:nvPr/>
          </p:nvSpPr>
          <p:spPr>
            <a:xfrm>
              <a:off x="7182068" y="1690831"/>
              <a:ext cx="1074269" cy="70960"/>
            </a:xfrm>
            <a:custGeom>
              <a:avLst/>
              <a:gdLst/>
              <a:ahLst/>
              <a:cxnLst/>
              <a:rect l="l" t="t" r="r" b="b"/>
              <a:pathLst>
                <a:path w="19696" h="1301" extrusionOk="0">
                  <a:moveTo>
                    <a:pt x="1688" y="1"/>
                  </a:moveTo>
                  <a:lnTo>
                    <a:pt x="1" y="1188"/>
                  </a:lnTo>
                  <a:lnTo>
                    <a:pt x="51" y="1275"/>
                  </a:lnTo>
                  <a:lnTo>
                    <a:pt x="1688" y="126"/>
                  </a:lnTo>
                  <a:lnTo>
                    <a:pt x="3400" y="1288"/>
                  </a:lnTo>
                  <a:lnTo>
                    <a:pt x="5187" y="126"/>
                  </a:lnTo>
                  <a:lnTo>
                    <a:pt x="6637" y="1300"/>
                  </a:lnTo>
                  <a:lnTo>
                    <a:pt x="8224" y="126"/>
                  </a:lnTo>
                  <a:lnTo>
                    <a:pt x="9786" y="1288"/>
                  </a:lnTo>
                  <a:lnTo>
                    <a:pt x="11323" y="126"/>
                  </a:lnTo>
                  <a:lnTo>
                    <a:pt x="12872" y="1288"/>
                  </a:lnTo>
                  <a:lnTo>
                    <a:pt x="14622" y="126"/>
                  </a:lnTo>
                  <a:lnTo>
                    <a:pt x="16209" y="1288"/>
                  </a:lnTo>
                  <a:lnTo>
                    <a:pt x="17859" y="126"/>
                  </a:lnTo>
                  <a:lnTo>
                    <a:pt x="19646" y="1275"/>
                  </a:lnTo>
                  <a:lnTo>
                    <a:pt x="19696" y="1188"/>
                  </a:lnTo>
                  <a:lnTo>
                    <a:pt x="17859" y="1"/>
                  </a:lnTo>
                  <a:lnTo>
                    <a:pt x="16209" y="1175"/>
                  </a:lnTo>
                  <a:lnTo>
                    <a:pt x="14622" y="1"/>
                  </a:lnTo>
                  <a:lnTo>
                    <a:pt x="12872" y="1175"/>
                  </a:lnTo>
                  <a:lnTo>
                    <a:pt x="11323" y="1"/>
                  </a:lnTo>
                  <a:lnTo>
                    <a:pt x="9786" y="1163"/>
                  </a:lnTo>
                  <a:lnTo>
                    <a:pt x="8224" y="1"/>
                  </a:lnTo>
                  <a:lnTo>
                    <a:pt x="6637" y="1163"/>
                  </a:lnTo>
                  <a:lnTo>
                    <a:pt x="5200" y="1"/>
                  </a:lnTo>
                  <a:lnTo>
                    <a:pt x="3400" y="1175"/>
                  </a:lnTo>
                  <a:lnTo>
                    <a:pt x="16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 name="Google Shape;888;p44"/>
          <p:cNvGrpSpPr/>
          <p:nvPr/>
        </p:nvGrpSpPr>
        <p:grpSpPr>
          <a:xfrm rot="552673">
            <a:off x="8379937" y="4247716"/>
            <a:ext cx="1082696" cy="839820"/>
            <a:chOff x="4159225" y="1883250"/>
            <a:chExt cx="669675" cy="519450"/>
          </a:xfrm>
        </p:grpSpPr>
        <p:sp>
          <p:nvSpPr>
            <p:cNvPr id="889" name="Google Shape;889;p44"/>
            <p:cNvSpPr/>
            <p:nvPr/>
          </p:nvSpPr>
          <p:spPr>
            <a:xfrm>
              <a:off x="4159225" y="2173250"/>
              <a:ext cx="229450" cy="229450"/>
            </a:xfrm>
            <a:custGeom>
              <a:avLst/>
              <a:gdLst/>
              <a:ahLst/>
              <a:cxnLst/>
              <a:rect l="l" t="t" r="r" b="b"/>
              <a:pathLst>
                <a:path w="9178" h="9178" extrusionOk="0">
                  <a:moveTo>
                    <a:pt x="5512" y="0"/>
                  </a:moveTo>
                  <a:lnTo>
                    <a:pt x="4439" y="2252"/>
                  </a:lnTo>
                  <a:lnTo>
                    <a:pt x="3103" y="144"/>
                  </a:lnTo>
                  <a:lnTo>
                    <a:pt x="3287" y="2632"/>
                  </a:lnTo>
                  <a:lnTo>
                    <a:pt x="1074" y="1493"/>
                  </a:lnTo>
                  <a:lnTo>
                    <a:pt x="2488" y="3548"/>
                  </a:lnTo>
                  <a:lnTo>
                    <a:pt x="0" y="3653"/>
                  </a:lnTo>
                  <a:lnTo>
                    <a:pt x="2252" y="4727"/>
                  </a:lnTo>
                  <a:lnTo>
                    <a:pt x="144" y="6075"/>
                  </a:lnTo>
                  <a:lnTo>
                    <a:pt x="2632" y="5879"/>
                  </a:lnTo>
                  <a:lnTo>
                    <a:pt x="2632" y="5879"/>
                  </a:lnTo>
                  <a:lnTo>
                    <a:pt x="1480" y="8091"/>
                  </a:lnTo>
                  <a:lnTo>
                    <a:pt x="3535" y="6690"/>
                  </a:lnTo>
                  <a:lnTo>
                    <a:pt x="3653" y="9178"/>
                  </a:lnTo>
                  <a:lnTo>
                    <a:pt x="4727" y="6926"/>
                  </a:lnTo>
                  <a:lnTo>
                    <a:pt x="6075" y="9034"/>
                  </a:lnTo>
                  <a:lnTo>
                    <a:pt x="5879" y="6546"/>
                  </a:lnTo>
                  <a:lnTo>
                    <a:pt x="8091" y="7685"/>
                  </a:lnTo>
                  <a:lnTo>
                    <a:pt x="6677" y="5630"/>
                  </a:lnTo>
                  <a:lnTo>
                    <a:pt x="9178" y="5525"/>
                  </a:lnTo>
                  <a:lnTo>
                    <a:pt x="6926" y="4452"/>
                  </a:lnTo>
                  <a:lnTo>
                    <a:pt x="9021" y="3103"/>
                  </a:lnTo>
                  <a:lnTo>
                    <a:pt x="9021" y="3103"/>
                  </a:lnTo>
                  <a:lnTo>
                    <a:pt x="6533" y="3300"/>
                  </a:lnTo>
                  <a:lnTo>
                    <a:pt x="7685" y="1087"/>
                  </a:lnTo>
                  <a:lnTo>
                    <a:pt x="5630" y="2501"/>
                  </a:lnTo>
                  <a:lnTo>
                    <a:pt x="55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4"/>
            <p:cNvSpPr/>
            <p:nvPr/>
          </p:nvSpPr>
          <p:spPr>
            <a:xfrm>
              <a:off x="4331050" y="1887850"/>
              <a:ext cx="494600" cy="391800"/>
            </a:xfrm>
            <a:custGeom>
              <a:avLst/>
              <a:gdLst/>
              <a:ahLst/>
              <a:cxnLst/>
              <a:rect l="l" t="t" r="r" b="b"/>
              <a:pathLst>
                <a:path w="19784" h="15672" extrusionOk="0">
                  <a:moveTo>
                    <a:pt x="1" y="0"/>
                  </a:moveTo>
                  <a:lnTo>
                    <a:pt x="1" y="15671"/>
                  </a:lnTo>
                  <a:lnTo>
                    <a:pt x="19783" y="15671"/>
                  </a:lnTo>
                  <a:lnTo>
                    <a:pt x="19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4"/>
            <p:cNvSpPr/>
            <p:nvPr/>
          </p:nvSpPr>
          <p:spPr>
            <a:xfrm>
              <a:off x="4306825" y="1886200"/>
              <a:ext cx="494925" cy="391800"/>
            </a:xfrm>
            <a:custGeom>
              <a:avLst/>
              <a:gdLst/>
              <a:ahLst/>
              <a:cxnLst/>
              <a:rect l="l" t="t" r="r" b="b"/>
              <a:pathLst>
                <a:path w="19797" h="15672" extrusionOk="0">
                  <a:moveTo>
                    <a:pt x="1" y="1"/>
                  </a:moveTo>
                  <a:lnTo>
                    <a:pt x="1" y="15672"/>
                  </a:lnTo>
                  <a:lnTo>
                    <a:pt x="19796" y="15672"/>
                  </a:lnTo>
                  <a:lnTo>
                    <a:pt x="197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4"/>
            <p:cNvSpPr/>
            <p:nvPr/>
          </p:nvSpPr>
          <p:spPr>
            <a:xfrm>
              <a:off x="4303900" y="2079650"/>
              <a:ext cx="525000" cy="7875"/>
            </a:xfrm>
            <a:custGeom>
              <a:avLst/>
              <a:gdLst/>
              <a:ahLst/>
              <a:cxnLst/>
              <a:rect l="l" t="t" r="r" b="b"/>
              <a:pathLst>
                <a:path w="21000" h="315" extrusionOk="0">
                  <a:moveTo>
                    <a:pt x="0" y="0"/>
                  </a:moveTo>
                  <a:lnTo>
                    <a:pt x="0" y="209"/>
                  </a:lnTo>
                  <a:lnTo>
                    <a:pt x="21000" y="314"/>
                  </a:lnTo>
                  <a:lnTo>
                    <a:pt x="21000" y="105"/>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4"/>
            <p:cNvSpPr/>
            <p:nvPr/>
          </p:nvSpPr>
          <p:spPr>
            <a:xfrm>
              <a:off x="4552975" y="1883250"/>
              <a:ext cx="4925" cy="408500"/>
            </a:xfrm>
            <a:custGeom>
              <a:avLst/>
              <a:gdLst/>
              <a:ahLst/>
              <a:cxnLst/>
              <a:rect l="l" t="t" r="r" b="b"/>
              <a:pathLst>
                <a:path w="197" h="16340" extrusionOk="0">
                  <a:moveTo>
                    <a:pt x="0" y="1"/>
                  </a:moveTo>
                  <a:lnTo>
                    <a:pt x="0" y="16340"/>
                  </a:lnTo>
                  <a:lnTo>
                    <a:pt x="197" y="16340"/>
                  </a:lnTo>
                  <a:lnTo>
                    <a:pt x="1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4"/>
            <p:cNvSpPr/>
            <p:nvPr/>
          </p:nvSpPr>
          <p:spPr>
            <a:xfrm>
              <a:off x="4528425" y="2071775"/>
              <a:ext cx="50900" cy="55025"/>
            </a:xfrm>
            <a:custGeom>
              <a:avLst/>
              <a:gdLst/>
              <a:ahLst/>
              <a:cxnLst/>
              <a:rect l="l" t="t" r="r" b="b"/>
              <a:pathLst>
                <a:path w="2036" h="2201" extrusionOk="0">
                  <a:moveTo>
                    <a:pt x="1061" y="1"/>
                  </a:moveTo>
                  <a:lnTo>
                    <a:pt x="969" y="328"/>
                  </a:lnTo>
                  <a:cubicBezTo>
                    <a:pt x="773" y="970"/>
                    <a:pt x="445" y="1559"/>
                    <a:pt x="0" y="2056"/>
                  </a:cubicBezTo>
                  <a:lnTo>
                    <a:pt x="157" y="2200"/>
                  </a:lnTo>
                  <a:cubicBezTo>
                    <a:pt x="550" y="1755"/>
                    <a:pt x="864" y="1231"/>
                    <a:pt x="1074" y="669"/>
                  </a:cubicBezTo>
                  <a:cubicBezTo>
                    <a:pt x="1283" y="1153"/>
                    <a:pt x="1545" y="1611"/>
                    <a:pt x="1859" y="2030"/>
                  </a:cubicBezTo>
                  <a:cubicBezTo>
                    <a:pt x="1886" y="2082"/>
                    <a:pt x="1925" y="2109"/>
                    <a:pt x="1977" y="2122"/>
                  </a:cubicBezTo>
                  <a:lnTo>
                    <a:pt x="2017" y="1925"/>
                  </a:lnTo>
                  <a:cubicBezTo>
                    <a:pt x="2025" y="1925"/>
                    <a:pt x="2034" y="1931"/>
                    <a:pt x="2035" y="1931"/>
                  </a:cubicBezTo>
                  <a:cubicBezTo>
                    <a:pt x="2035" y="1931"/>
                    <a:pt x="2034" y="1930"/>
                    <a:pt x="2030" y="1925"/>
                  </a:cubicBezTo>
                  <a:cubicBezTo>
                    <a:pt x="1689" y="1428"/>
                    <a:pt x="1349" y="904"/>
                    <a:pt x="1166" y="328"/>
                  </a:cubicBezTo>
                  <a:lnTo>
                    <a:pt x="10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4"/>
            <p:cNvSpPr/>
            <p:nvPr/>
          </p:nvSpPr>
          <p:spPr>
            <a:xfrm>
              <a:off x="4553625" y="2018400"/>
              <a:ext cx="76275" cy="63875"/>
            </a:xfrm>
            <a:custGeom>
              <a:avLst/>
              <a:gdLst/>
              <a:ahLst/>
              <a:cxnLst/>
              <a:rect l="l" t="t" r="r" b="b"/>
              <a:pathLst>
                <a:path w="3051" h="2555" extrusionOk="0">
                  <a:moveTo>
                    <a:pt x="2287" y="201"/>
                  </a:moveTo>
                  <a:cubicBezTo>
                    <a:pt x="2390" y="201"/>
                    <a:pt x="2491" y="234"/>
                    <a:pt x="2580" y="316"/>
                  </a:cubicBezTo>
                  <a:cubicBezTo>
                    <a:pt x="2841" y="552"/>
                    <a:pt x="2658" y="971"/>
                    <a:pt x="2514" y="1154"/>
                  </a:cubicBezTo>
                  <a:cubicBezTo>
                    <a:pt x="2056" y="1769"/>
                    <a:pt x="1100" y="2345"/>
                    <a:pt x="302" y="2345"/>
                  </a:cubicBezTo>
                  <a:lnTo>
                    <a:pt x="262" y="2345"/>
                  </a:lnTo>
                  <a:cubicBezTo>
                    <a:pt x="341" y="2254"/>
                    <a:pt x="432" y="2123"/>
                    <a:pt x="537" y="1939"/>
                  </a:cubicBezTo>
                  <a:cubicBezTo>
                    <a:pt x="577" y="1887"/>
                    <a:pt x="603" y="1835"/>
                    <a:pt x="629" y="1822"/>
                  </a:cubicBezTo>
                  <a:cubicBezTo>
                    <a:pt x="734" y="1664"/>
                    <a:pt x="838" y="1520"/>
                    <a:pt x="930" y="1376"/>
                  </a:cubicBezTo>
                  <a:cubicBezTo>
                    <a:pt x="1061" y="1180"/>
                    <a:pt x="1205" y="984"/>
                    <a:pt x="1349" y="800"/>
                  </a:cubicBezTo>
                  <a:cubicBezTo>
                    <a:pt x="1388" y="761"/>
                    <a:pt x="1427" y="709"/>
                    <a:pt x="1480" y="643"/>
                  </a:cubicBezTo>
                  <a:cubicBezTo>
                    <a:pt x="1570" y="553"/>
                    <a:pt x="1945" y="201"/>
                    <a:pt x="2287" y="201"/>
                  </a:cubicBezTo>
                  <a:close/>
                  <a:moveTo>
                    <a:pt x="2297" y="1"/>
                  </a:moveTo>
                  <a:cubicBezTo>
                    <a:pt x="1969" y="1"/>
                    <a:pt x="1613" y="235"/>
                    <a:pt x="1336" y="512"/>
                  </a:cubicBezTo>
                  <a:cubicBezTo>
                    <a:pt x="1283" y="565"/>
                    <a:pt x="1231" y="617"/>
                    <a:pt x="1179" y="683"/>
                  </a:cubicBezTo>
                  <a:cubicBezTo>
                    <a:pt x="1035" y="866"/>
                    <a:pt x="904" y="1062"/>
                    <a:pt x="773" y="1259"/>
                  </a:cubicBezTo>
                  <a:cubicBezTo>
                    <a:pt x="668" y="1403"/>
                    <a:pt x="563" y="1547"/>
                    <a:pt x="459" y="1691"/>
                  </a:cubicBezTo>
                  <a:cubicBezTo>
                    <a:pt x="446" y="1717"/>
                    <a:pt x="406" y="1769"/>
                    <a:pt x="367" y="1835"/>
                  </a:cubicBezTo>
                  <a:cubicBezTo>
                    <a:pt x="262" y="2018"/>
                    <a:pt x="144" y="2175"/>
                    <a:pt x="0" y="2332"/>
                  </a:cubicBezTo>
                  <a:cubicBezTo>
                    <a:pt x="7" y="2326"/>
                    <a:pt x="14" y="2322"/>
                    <a:pt x="20" y="2322"/>
                  </a:cubicBezTo>
                  <a:cubicBezTo>
                    <a:pt x="27" y="2322"/>
                    <a:pt x="33" y="2326"/>
                    <a:pt x="40" y="2332"/>
                  </a:cubicBezTo>
                  <a:lnTo>
                    <a:pt x="0" y="2529"/>
                  </a:lnTo>
                  <a:cubicBezTo>
                    <a:pt x="105" y="2542"/>
                    <a:pt x="197" y="2555"/>
                    <a:pt x="302" y="2555"/>
                  </a:cubicBezTo>
                  <a:cubicBezTo>
                    <a:pt x="1192" y="2555"/>
                    <a:pt x="2187" y="1939"/>
                    <a:pt x="2684" y="1285"/>
                  </a:cubicBezTo>
                  <a:cubicBezTo>
                    <a:pt x="2933" y="958"/>
                    <a:pt x="3051" y="460"/>
                    <a:pt x="2724" y="172"/>
                  </a:cubicBezTo>
                  <a:cubicBezTo>
                    <a:pt x="2595" y="52"/>
                    <a:pt x="2449" y="1"/>
                    <a:pt x="2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4"/>
            <p:cNvSpPr/>
            <p:nvPr/>
          </p:nvSpPr>
          <p:spPr>
            <a:xfrm>
              <a:off x="4486850" y="2007775"/>
              <a:ext cx="72375" cy="76475"/>
            </a:xfrm>
            <a:custGeom>
              <a:avLst/>
              <a:gdLst/>
              <a:ahLst/>
              <a:cxnLst/>
              <a:rect l="l" t="t" r="r" b="b"/>
              <a:pathLst>
                <a:path w="2895" h="3059" extrusionOk="0">
                  <a:moveTo>
                    <a:pt x="821" y="200"/>
                  </a:moveTo>
                  <a:cubicBezTo>
                    <a:pt x="1018" y="200"/>
                    <a:pt x="1221" y="285"/>
                    <a:pt x="1362" y="401"/>
                  </a:cubicBezTo>
                  <a:cubicBezTo>
                    <a:pt x="1611" y="636"/>
                    <a:pt x="1807" y="924"/>
                    <a:pt x="1925" y="1252"/>
                  </a:cubicBezTo>
                  <a:cubicBezTo>
                    <a:pt x="1991" y="1396"/>
                    <a:pt x="2069" y="1540"/>
                    <a:pt x="2161" y="1710"/>
                  </a:cubicBezTo>
                  <a:cubicBezTo>
                    <a:pt x="2357" y="2063"/>
                    <a:pt x="2527" y="2443"/>
                    <a:pt x="2645" y="2836"/>
                  </a:cubicBezTo>
                  <a:cubicBezTo>
                    <a:pt x="2462" y="2783"/>
                    <a:pt x="2292" y="2718"/>
                    <a:pt x="2122" y="2626"/>
                  </a:cubicBezTo>
                  <a:cubicBezTo>
                    <a:pt x="2043" y="2574"/>
                    <a:pt x="1964" y="2535"/>
                    <a:pt x="1899" y="2508"/>
                  </a:cubicBezTo>
                  <a:cubicBezTo>
                    <a:pt x="1336" y="2273"/>
                    <a:pt x="655" y="1906"/>
                    <a:pt x="367" y="1291"/>
                  </a:cubicBezTo>
                  <a:cubicBezTo>
                    <a:pt x="210" y="964"/>
                    <a:pt x="210" y="505"/>
                    <a:pt x="498" y="296"/>
                  </a:cubicBezTo>
                  <a:cubicBezTo>
                    <a:pt x="594" y="229"/>
                    <a:pt x="706" y="200"/>
                    <a:pt x="821" y="200"/>
                  </a:cubicBezTo>
                  <a:close/>
                  <a:moveTo>
                    <a:pt x="835" y="0"/>
                  </a:moveTo>
                  <a:cubicBezTo>
                    <a:pt x="680" y="0"/>
                    <a:pt x="527" y="41"/>
                    <a:pt x="393" y="139"/>
                  </a:cubicBezTo>
                  <a:cubicBezTo>
                    <a:pt x="1" y="401"/>
                    <a:pt x="1" y="977"/>
                    <a:pt x="184" y="1383"/>
                  </a:cubicBezTo>
                  <a:cubicBezTo>
                    <a:pt x="498" y="2063"/>
                    <a:pt x="1218" y="2443"/>
                    <a:pt x="1820" y="2705"/>
                  </a:cubicBezTo>
                  <a:cubicBezTo>
                    <a:pt x="1886" y="2731"/>
                    <a:pt x="1951" y="2757"/>
                    <a:pt x="2030" y="2810"/>
                  </a:cubicBezTo>
                  <a:cubicBezTo>
                    <a:pt x="2252" y="2940"/>
                    <a:pt x="2501" y="3019"/>
                    <a:pt x="2750" y="3058"/>
                  </a:cubicBezTo>
                  <a:lnTo>
                    <a:pt x="2789" y="3058"/>
                  </a:lnTo>
                  <a:lnTo>
                    <a:pt x="2894" y="3045"/>
                  </a:lnTo>
                  <a:lnTo>
                    <a:pt x="2881" y="2940"/>
                  </a:lnTo>
                  <a:cubicBezTo>
                    <a:pt x="2763" y="2469"/>
                    <a:pt x="2580" y="2024"/>
                    <a:pt x="2344" y="1605"/>
                  </a:cubicBezTo>
                  <a:cubicBezTo>
                    <a:pt x="2266" y="1461"/>
                    <a:pt x="2187" y="1304"/>
                    <a:pt x="2122" y="1160"/>
                  </a:cubicBezTo>
                  <a:cubicBezTo>
                    <a:pt x="1991" y="806"/>
                    <a:pt x="1781" y="492"/>
                    <a:pt x="1506" y="244"/>
                  </a:cubicBezTo>
                  <a:cubicBezTo>
                    <a:pt x="1323" y="100"/>
                    <a:pt x="1077" y="0"/>
                    <a:pt x="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a:extLst>
              <a:ext uri="{FF2B5EF4-FFF2-40B4-BE49-F238E27FC236}">
                <a16:creationId xmlns:a16="http://schemas.microsoft.com/office/drawing/2014/main" id="{28B3C6FC-A817-87B2-82C2-6CA0C8D6DD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905" t="7963" r="31722" b="9561"/>
          <a:stretch/>
        </p:blipFill>
        <p:spPr bwMode="auto">
          <a:xfrm>
            <a:off x="5387160" y="1093035"/>
            <a:ext cx="1485127" cy="196553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71BEA4B-66DB-78A2-C405-8EE2C1E8FBC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610" t="17655" r="25607" b="11644"/>
          <a:stretch/>
        </p:blipFill>
        <p:spPr bwMode="auto">
          <a:xfrm>
            <a:off x="7169234" y="1024648"/>
            <a:ext cx="1807566" cy="120836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56BAFAD-C3BA-CE81-E92E-68ADF9A6F2A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6943" t="25460" r="24914" b="8772"/>
          <a:stretch/>
        </p:blipFill>
        <p:spPr bwMode="auto">
          <a:xfrm>
            <a:off x="5372404" y="3167462"/>
            <a:ext cx="1994905" cy="162034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E30FC67-4E9A-4068-3907-F9653D1580D5}"/>
              </a:ext>
            </a:extLst>
          </p:cNvPr>
          <p:cNvSpPr txBox="1"/>
          <p:nvPr/>
        </p:nvSpPr>
        <p:spPr>
          <a:xfrm>
            <a:off x="328695" y="3651018"/>
            <a:ext cx="4243305" cy="973023"/>
          </a:xfrm>
          <a:prstGeom prst="rect">
            <a:avLst/>
          </a:prstGeom>
          <a:noFill/>
        </p:spPr>
        <p:txBody>
          <a:bodyPr wrap="square">
            <a:spAutoFit/>
          </a:bodyPr>
          <a:lstStyle/>
          <a:p>
            <a:pPr marL="57150" marR="0" indent="171450">
              <a:lnSpc>
                <a:spcPct val="106000"/>
              </a:lnSpc>
              <a:spcBef>
                <a:spcPts val="0"/>
              </a:spcBef>
              <a:spcAft>
                <a:spcPts val="800"/>
              </a:spcAft>
              <a:buFont typeface="Arial" panose="020B0604020202020204" pitchFamily="34" charset="0"/>
              <a:buChar char="•"/>
            </a:pPr>
            <a:r>
              <a:rPr lang="en-US" sz="1200" b="0" i="0" u="none" strike="noStrike" dirty="0" err="1">
                <a:solidFill>
                  <a:srgbClr val="000000"/>
                </a:solidFill>
                <a:effectLst/>
                <a:latin typeface="DM Sans" pitchFamily="2" charset="0"/>
              </a:rPr>
              <a:t>lifetime_spend_fish_and_meat</a:t>
            </a:r>
            <a:r>
              <a:rPr lang="en-US" sz="1200" kern="150" dirty="0">
                <a:effectLst/>
                <a:latin typeface="DM Sans" pitchFamily="2" charset="0"/>
                <a:ea typeface="Calibri" panose="020F0502020204030204" pitchFamily="34" charset="0"/>
                <a:cs typeface="Arial" panose="020B0604020202020204" pitchFamily="34" charset="0"/>
              </a:rPr>
              <a:t> - joining the lifetime spend fish and meat</a:t>
            </a:r>
          </a:p>
          <a:p>
            <a:pPr marL="57150" marR="0" indent="171450">
              <a:lnSpc>
                <a:spcPct val="106000"/>
              </a:lnSpc>
              <a:spcBef>
                <a:spcPts val="0"/>
              </a:spcBef>
              <a:spcAft>
                <a:spcPts val="800"/>
              </a:spcAft>
              <a:buFont typeface="Arial" panose="020B0604020202020204" pitchFamily="34" charset="0"/>
              <a:buChar char="•"/>
            </a:pPr>
            <a:r>
              <a:rPr lang="pt-PT" sz="1200" b="0" i="0" u="none" strike="noStrike" dirty="0" err="1">
                <a:solidFill>
                  <a:srgbClr val="000000"/>
                </a:solidFill>
                <a:effectLst/>
                <a:latin typeface="DM Sans" pitchFamily="2" charset="0"/>
              </a:rPr>
              <a:t>lifetime_spend_electronics_video</a:t>
            </a:r>
            <a:r>
              <a:rPr lang="pt-PT" sz="1200" b="0" i="0" u="none" strike="noStrike" dirty="0">
                <a:solidFill>
                  <a:srgbClr val="000000"/>
                </a:solidFill>
                <a:effectLst/>
                <a:latin typeface="DM Sans" pitchFamily="2" charset="0"/>
              </a:rPr>
              <a:t> </a:t>
            </a:r>
            <a:r>
              <a:rPr lang="en-US" sz="1200" kern="150" dirty="0">
                <a:effectLst/>
                <a:latin typeface="DM Sans" pitchFamily="2" charset="0"/>
                <a:ea typeface="Calibri" panose="020F0502020204030204" pitchFamily="34" charset="0"/>
                <a:cs typeface="Arial" panose="020B0604020202020204" pitchFamily="34" charset="0"/>
              </a:rPr>
              <a:t>- joining the spending on electronics </a:t>
            </a:r>
            <a:r>
              <a:rPr lang="en-US" sz="1200" kern="150" dirty="0">
                <a:latin typeface="DM Sans" pitchFamily="2" charset="0"/>
                <a:ea typeface="Calibri" panose="020F0502020204030204" pitchFamily="34" charset="0"/>
                <a:cs typeface="Arial" panose="020B0604020202020204" pitchFamily="34" charset="0"/>
              </a:rPr>
              <a:t>and</a:t>
            </a:r>
            <a:r>
              <a:rPr lang="en-US" sz="1200" kern="150" dirty="0">
                <a:effectLst/>
                <a:latin typeface="DM Sans" pitchFamily="2" charset="0"/>
                <a:ea typeface="Calibri" panose="020F0502020204030204" pitchFamily="34" charset="0"/>
                <a:cs typeface="Arial" panose="020B0604020202020204" pitchFamily="34" charset="0"/>
              </a:rPr>
              <a:t> videogames</a:t>
            </a:r>
            <a:endParaRPr lang="pt-PT" sz="1200" kern="150" dirty="0">
              <a:effectLst/>
              <a:latin typeface="DM Sans" pitchFamily="2"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825D1184-3DBB-25B5-DB37-D013EE5D58F7}"/>
              </a:ext>
            </a:extLst>
          </p:cNvPr>
          <p:cNvSpPr txBox="1"/>
          <p:nvPr/>
        </p:nvSpPr>
        <p:spPr>
          <a:xfrm>
            <a:off x="385845" y="3281722"/>
            <a:ext cx="4186155" cy="276999"/>
          </a:xfrm>
          <a:prstGeom prst="rect">
            <a:avLst/>
          </a:prstGeom>
          <a:solidFill>
            <a:schemeClr val="accent2">
              <a:lumMod val="50000"/>
            </a:schemeClr>
          </a:solidFill>
        </p:spPr>
        <p:txBody>
          <a:bodyPr wrap="square">
            <a:spAutoFit/>
          </a:bodyPr>
          <a:lstStyle>
            <a:defPPr marR="0" lvl="0" algn="l" rtl="0">
              <a:lnSpc>
                <a:spcPct val="100000"/>
              </a:lnSpc>
              <a:spcBef>
                <a:spcPts val="0"/>
              </a:spcBef>
              <a:spcAft>
                <a:spcPts val="0"/>
              </a:spcAft>
            </a:defPPr>
            <a:lvl1pPr>
              <a:defRPr sz="1200" kern="150">
                <a:solidFill>
                  <a:schemeClr val="bg2"/>
                </a:solidFill>
                <a:effectLst/>
                <a:latin typeface="DM Sans" pitchFamily="2" charset="0"/>
                <a:ea typeface="Calibri" panose="020F0502020204030204" pitchFamily="34" charset="0"/>
                <a:cs typeface="Arial" panose="020B0604020202020204" pitchFamily="34" charset="0"/>
              </a:defRPr>
            </a:lvl1pPr>
          </a:lstStyle>
          <a:p>
            <a:r>
              <a:rPr lang="en-US" dirty="0"/>
              <a:t>After analyzing the correlation matrix: </a:t>
            </a:r>
          </a:p>
        </p:txBody>
      </p:sp>
      <p:pic>
        <p:nvPicPr>
          <p:cNvPr id="8" name="Picture 6">
            <a:extLst>
              <a:ext uri="{FF2B5EF4-FFF2-40B4-BE49-F238E27FC236}">
                <a16:creationId xmlns:a16="http://schemas.microsoft.com/office/drawing/2014/main" id="{4B0EFE26-D46D-F927-DF61-0B5840C9DB6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1518" t="8011" r="852" b="66068"/>
          <a:stretch/>
        </p:blipFill>
        <p:spPr bwMode="auto">
          <a:xfrm>
            <a:off x="8033723" y="2374743"/>
            <a:ext cx="891249" cy="61728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CB8B57B-08B5-E7F8-1A5A-D13B78C808E4}"/>
              </a:ext>
            </a:extLst>
          </p:cNvPr>
          <p:cNvSpPr txBox="1"/>
          <p:nvPr/>
        </p:nvSpPr>
        <p:spPr>
          <a:xfrm>
            <a:off x="385845" y="999816"/>
            <a:ext cx="4186155" cy="276999"/>
          </a:xfrm>
          <a:prstGeom prst="rect">
            <a:avLst/>
          </a:prstGeom>
          <a:solidFill>
            <a:schemeClr val="accent2">
              <a:lumMod val="50000"/>
            </a:schemeClr>
          </a:solidFill>
        </p:spPr>
        <p:txBody>
          <a:bodyPr wrap="square">
            <a:spAutoFit/>
          </a:bodyPr>
          <a:lstStyle/>
          <a:p>
            <a:r>
              <a:rPr lang="en-US" sz="1200" kern="150" dirty="0">
                <a:solidFill>
                  <a:schemeClr val="bg2"/>
                </a:solidFill>
                <a:effectLst/>
                <a:latin typeface="DM Sans" pitchFamily="2" charset="0"/>
                <a:ea typeface="Calibri" panose="020F0502020204030204" pitchFamily="34" charset="0"/>
                <a:cs typeface="Arial" panose="020B0604020202020204" pitchFamily="34" charset="0"/>
              </a:rPr>
              <a:t>New Features:</a:t>
            </a:r>
            <a:endParaRPr lang="en-US" sz="1200" dirty="0">
              <a:solidFill>
                <a:schemeClr val="bg2"/>
              </a:solidFill>
              <a:latin typeface="DM Sans" pitchFamily="2" charset="0"/>
            </a:endParaRPr>
          </a:p>
        </p:txBody>
      </p:sp>
      <p:sp>
        <p:nvSpPr>
          <p:cNvPr id="10" name="TextBox 9">
            <a:extLst>
              <a:ext uri="{FF2B5EF4-FFF2-40B4-BE49-F238E27FC236}">
                <a16:creationId xmlns:a16="http://schemas.microsoft.com/office/drawing/2014/main" id="{59357643-994F-946C-3A7F-576C13CD46D0}"/>
              </a:ext>
            </a:extLst>
          </p:cNvPr>
          <p:cNvSpPr txBox="1"/>
          <p:nvPr/>
        </p:nvSpPr>
        <p:spPr>
          <a:xfrm>
            <a:off x="8203710" y="3220806"/>
            <a:ext cx="767636" cy="646331"/>
          </a:xfrm>
          <a:prstGeom prst="rect">
            <a:avLst/>
          </a:prstGeom>
          <a:noFill/>
        </p:spPr>
        <p:txBody>
          <a:bodyPr wrap="square" rtlCol="0">
            <a:spAutoFit/>
          </a:bodyPr>
          <a:lstStyle/>
          <a:p>
            <a:pPr algn="ctr"/>
            <a:r>
              <a:rPr lang="en-US" sz="1200" b="1" dirty="0">
                <a:latin typeface="DM Sans" pitchFamily="2" charset="0"/>
              </a:rPr>
              <a:t>Our First Cluster</a:t>
            </a:r>
          </a:p>
        </p:txBody>
      </p:sp>
      <p:sp>
        <p:nvSpPr>
          <p:cNvPr id="13" name="TextBox 12">
            <a:extLst>
              <a:ext uri="{FF2B5EF4-FFF2-40B4-BE49-F238E27FC236}">
                <a16:creationId xmlns:a16="http://schemas.microsoft.com/office/drawing/2014/main" id="{5ECE6C43-5F74-BD71-C55E-C76743D06804}"/>
              </a:ext>
            </a:extLst>
          </p:cNvPr>
          <p:cNvSpPr txBox="1"/>
          <p:nvPr/>
        </p:nvSpPr>
        <p:spPr>
          <a:xfrm>
            <a:off x="5372404" y="722528"/>
            <a:ext cx="3593660" cy="261610"/>
          </a:xfrm>
          <a:prstGeom prst="rect">
            <a:avLst/>
          </a:prstGeom>
          <a:solidFill>
            <a:schemeClr val="accent2">
              <a:lumMod val="50000"/>
            </a:schemeClr>
          </a:solidFill>
        </p:spPr>
        <p:txBody>
          <a:bodyPr wrap="square">
            <a:spAutoFit/>
          </a:bodyPr>
          <a:lstStyle>
            <a:defPPr marR="0" lvl="0" algn="l" rtl="0">
              <a:lnSpc>
                <a:spcPct val="100000"/>
              </a:lnSpc>
              <a:spcBef>
                <a:spcPts val="0"/>
              </a:spcBef>
              <a:spcAft>
                <a:spcPts val="0"/>
              </a:spcAft>
              <a:defRPr/>
            </a:defPPr>
            <a:lvl1pPr>
              <a:defRPr sz="1200" kern="150">
                <a:solidFill>
                  <a:schemeClr val="bg2"/>
                </a:solidFill>
                <a:effectLst/>
                <a:latin typeface="DM Sans" pitchFamily="2" charset="0"/>
                <a:ea typeface="Calibri" panose="020F0502020204030204" pitchFamily="34" charset="0"/>
                <a:cs typeface="Arial" panose="020B0604020202020204" pitchFamily="34" charset="0"/>
              </a:defRPr>
            </a:lvl1pPr>
          </a:lstStyle>
          <a:p>
            <a:r>
              <a:rPr lang="en-US" sz="1100" dirty="0"/>
              <a:t>Plotting customers based on location and Education: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32"/>
        <p:cNvGrpSpPr/>
        <p:nvPr/>
      </p:nvGrpSpPr>
      <p:grpSpPr>
        <a:xfrm>
          <a:off x="0" y="0"/>
          <a:ext cx="0" cy="0"/>
          <a:chOff x="0" y="0"/>
          <a:chExt cx="0" cy="0"/>
        </a:xfrm>
      </p:grpSpPr>
      <p:sp>
        <p:nvSpPr>
          <p:cNvPr id="2933" name="Google Shape;2933;p7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2934" name="Google Shape;2934;p76"/>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38"/>
        <p:cNvGrpSpPr/>
        <p:nvPr/>
      </p:nvGrpSpPr>
      <p:grpSpPr>
        <a:xfrm>
          <a:off x="0" y="0"/>
          <a:ext cx="0" cy="0"/>
          <a:chOff x="0" y="0"/>
          <a:chExt cx="0" cy="0"/>
        </a:xfrm>
      </p:grpSpPr>
      <p:sp>
        <p:nvSpPr>
          <p:cNvPr id="2939" name="Google Shape;2939;p77"/>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2940" name="Google Shape;2940;p7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944"/>
        <p:cNvGrpSpPr/>
        <p:nvPr/>
      </p:nvGrpSpPr>
      <p:grpSpPr>
        <a:xfrm>
          <a:off x="0" y="0"/>
          <a:ext cx="0" cy="0"/>
          <a:chOff x="0" y="0"/>
          <a:chExt cx="0" cy="0"/>
        </a:xfrm>
      </p:grpSpPr>
      <p:sp>
        <p:nvSpPr>
          <p:cNvPr id="2945" name="Google Shape;2945;p78"/>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Lexend</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https://fonts.google.com/specimen/Lexend</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DM Sans</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https://fonts.google.com/specimen/DM+Sans</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2946" name="Google Shape;2946;p7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
        <p:nvSpPr>
          <p:cNvPr id="2947" name="Google Shape;2947;p78"/>
          <p:cNvSpPr/>
          <p:nvPr/>
        </p:nvSpPr>
        <p:spPr>
          <a:xfrm>
            <a:off x="3114475" y="2947175"/>
            <a:ext cx="791400" cy="754200"/>
          </a:xfrm>
          <a:prstGeom prst="roundRect">
            <a:avLst>
              <a:gd name="adj" fmla="val 16667"/>
            </a:avLst>
          </a:prstGeom>
          <a:solidFill>
            <a:srgbClr val="33333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8"/>
          <p:cNvSpPr/>
          <p:nvPr/>
        </p:nvSpPr>
        <p:spPr>
          <a:xfrm>
            <a:off x="4176295" y="2947175"/>
            <a:ext cx="791400" cy="754200"/>
          </a:xfrm>
          <a:prstGeom prst="roundRect">
            <a:avLst>
              <a:gd name="adj" fmla="val 16667"/>
            </a:avLst>
          </a:prstGeom>
          <a:solidFill>
            <a:srgbClr val="EBEB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8"/>
          <p:cNvSpPr/>
          <p:nvPr/>
        </p:nvSpPr>
        <p:spPr>
          <a:xfrm>
            <a:off x="5238114" y="29471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8"/>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#333333</a:t>
            </a:r>
            <a:endParaRPr sz="1000">
              <a:solidFill>
                <a:srgbClr val="FFFFFF"/>
              </a:solidFill>
            </a:endParaRPr>
          </a:p>
        </p:txBody>
      </p:sp>
      <p:sp>
        <p:nvSpPr>
          <p:cNvPr id="2951" name="Google Shape;2951;p78"/>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212121"/>
                </a:solidFill>
              </a:rPr>
              <a:t>#ebebeb</a:t>
            </a:r>
            <a:endParaRPr sz="1000">
              <a:solidFill>
                <a:srgbClr val="212121"/>
              </a:solidFill>
            </a:endParaRPr>
          </a:p>
        </p:txBody>
      </p:sp>
      <p:sp>
        <p:nvSpPr>
          <p:cNvPr id="2952" name="Google Shape;2952;p78"/>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212121"/>
                </a:solidFill>
              </a:rPr>
              <a:t>#ffffff</a:t>
            </a:r>
            <a:endParaRPr sz="1000">
              <a:solidFill>
                <a:srgbClr val="212121"/>
              </a:solidFill>
            </a:endParaRPr>
          </a:p>
        </p:txBody>
      </p:sp>
      <p:sp>
        <p:nvSpPr>
          <p:cNvPr id="2953" name="Google Shape;2953;p78"/>
          <p:cNvSpPr/>
          <p:nvPr/>
        </p:nvSpPr>
        <p:spPr>
          <a:xfrm>
            <a:off x="3114475" y="3878275"/>
            <a:ext cx="791400" cy="754200"/>
          </a:xfrm>
          <a:prstGeom prst="roundRect">
            <a:avLst>
              <a:gd name="adj" fmla="val 16667"/>
            </a:avLst>
          </a:prstGeom>
          <a:solidFill>
            <a:srgbClr val="FFB55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8"/>
          <p:cNvSpPr/>
          <p:nvPr/>
        </p:nvSpPr>
        <p:spPr>
          <a:xfrm>
            <a:off x="4176295" y="3878275"/>
            <a:ext cx="791400" cy="754200"/>
          </a:xfrm>
          <a:prstGeom prst="roundRect">
            <a:avLst>
              <a:gd name="adj" fmla="val 16667"/>
            </a:avLst>
          </a:prstGeom>
          <a:solidFill>
            <a:srgbClr val="FF307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8"/>
          <p:cNvSpPr/>
          <p:nvPr/>
        </p:nvSpPr>
        <p:spPr>
          <a:xfrm>
            <a:off x="5238114" y="3878275"/>
            <a:ext cx="791400" cy="754200"/>
          </a:xfrm>
          <a:prstGeom prst="roundRect">
            <a:avLst>
              <a:gd name="adj" fmla="val 16667"/>
            </a:avLst>
          </a:prstGeom>
          <a:solidFill>
            <a:srgbClr val="FF887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8"/>
          <p:cNvSpPr txBox="1"/>
          <p:nvPr/>
        </p:nvSpPr>
        <p:spPr>
          <a:xfrm>
            <a:off x="31144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#ffb554</a:t>
            </a:r>
            <a:endParaRPr sz="1000">
              <a:solidFill>
                <a:srgbClr val="FFFFFF"/>
              </a:solidFill>
            </a:endParaRPr>
          </a:p>
        </p:txBody>
      </p:sp>
      <p:sp>
        <p:nvSpPr>
          <p:cNvPr id="2957" name="Google Shape;2957;p78"/>
          <p:cNvSpPr txBox="1"/>
          <p:nvPr/>
        </p:nvSpPr>
        <p:spPr>
          <a:xfrm>
            <a:off x="417630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#ff3070</a:t>
            </a:r>
            <a:endParaRPr sz="1000">
              <a:solidFill>
                <a:srgbClr val="FFFFFF"/>
              </a:solidFill>
            </a:endParaRPr>
          </a:p>
        </p:txBody>
      </p:sp>
      <p:sp>
        <p:nvSpPr>
          <p:cNvPr id="2958" name="Google Shape;2958;p78"/>
          <p:cNvSpPr txBox="1"/>
          <p:nvPr/>
        </p:nvSpPr>
        <p:spPr>
          <a:xfrm>
            <a:off x="52381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#ff8876</a:t>
            </a:r>
            <a:endParaRPr sz="1000">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962"/>
        <p:cNvGrpSpPr/>
        <p:nvPr/>
      </p:nvGrpSpPr>
      <p:grpSpPr>
        <a:xfrm>
          <a:off x="0" y="0"/>
          <a:ext cx="0" cy="0"/>
          <a:chOff x="0" y="0"/>
          <a:chExt cx="0" cy="0"/>
        </a:xfrm>
      </p:grpSpPr>
      <p:sp>
        <p:nvSpPr>
          <p:cNvPr id="2963" name="Google Shape;2963;p79"/>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2964" name="Google Shape;2964;p7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2965" name="Google Shape;2965;p79"/>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2966" name="Google Shape;2966;p79">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2967" name="Google Shape;2967;p79">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2968" name="Google Shape;2968;p79">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2969" name="Google Shape;2969;p79">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2970" name="Google Shape;2970;p79"/>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2971" name="Google Shape;2971;p79"/>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2972" name="Google Shape;2972;p79"/>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2973" name="Google Shape;2973;p79"/>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2974" name="Google Shape;2974;p79">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978"/>
        <p:cNvGrpSpPr/>
        <p:nvPr/>
      </p:nvGrpSpPr>
      <p:grpSpPr>
        <a:xfrm>
          <a:off x="0" y="0"/>
          <a:ext cx="0" cy="0"/>
          <a:chOff x="0" y="0"/>
          <a:chExt cx="0" cy="0"/>
        </a:xfrm>
      </p:grpSpPr>
      <p:grpSp>
        <p:nvGrpSpPr>
          <p:cNvPr id="2979" name="Google Shape;2979;p80"/>
          <p:cNvGrpSpPr/>
          <p:nvPr/>
        </p:nvGrpSpPr>
        <p:grpSpPr>
          <a:xfrm>
            <a:off x="5048544" y="3019584"/>
            <a:ext cx="442841" cy="514271"/>
            <a:chOff x="4727025" y="1332775"/>
            <a:chExt cx="59900" cy="69625"/>
          </a:xfrm>
        </p:grpSpPr>
        <p:sp>
          <p:nvSpPr>
            <p:cNvPr id="2980" name="Google Shape;2980;p80"/>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80"/>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2" name="Google Shape;2982;p80"/>
          <p:cNvGrpSpPr/>
          <p:nvPr/>
        </p:nvGrpSpPr>
        <p:grpSpPr>
          <a:xfrm>
            <a:off x="5723860" y="2267072"/>
            <a:ext cx="500909" cy="500899"/>
            <a:chOff x="4820425" y="1329900"/>
            <a:chExt cx="70175" cy="70350"/>
          </a:xfrm>
        </p:grpSpPr>
        <p:sp>
          <p:nvSpPr>
            <p:cNvPr id="2983" name="Google Shape;2983;p80"/>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80"/>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80"/>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80"/>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7" name="Google Shape;2987;p80"/>
          <p:cNvGrpSpPr/>
          <p:nvPr/>
        </p:nvGrpSpPr>
        <p:grpSpPr>
          <a:xfrm>
            <a:off x="6376484" y="2278862"/>
            <a:ext cx="538135" cy="493119"/>
            <a:chOff x="4903200" y="1331525"/>
            <a:chExt cx="73575" cy="67425"/>
          </a:xfrm>
        </p:grpSpPr>
        <p:sp>
          <p:nvSpPr>
            <p:cNvPr id="2988" name="Google Shape;2988;p80"/>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989" name="Google Shape;2989;p80"/>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0" name="Google Shape;2990;p80"/>
          <p:cNvGrpSpPr/>
          <p:nvPr/>
        </p:nvGrpSpPr>
        <p:grpSpPr>
          <a:xfrm>
            <a:off x="5636435" y="3020840"/>
            <a:ext cx="544563" cy="511895"/>
            <a:chOff x="4815575" y="1416800"/>
            <a:chExt cx="73750" cy="71400"/>
          </a:xfrm>
        </p:grpSpPr>
        <p:sp>
          <p:nvSpPr>
            <p:cNvPr id="2991" name="Google Shape;2991;p80"/>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80"/>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80"/>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4" name="Google Shape;2994;p80"/>
          <p:cNvGrpSpPr/>
          <p:nvPr/>
        </p:nvGrpSpPr>
        <p:grpSpPr>
          <a:xfrm>
            <a:off x="6333060" y="3020546"/>
            <a:ext cx="602914" cy="512477"/>
            <a:chOff x="4902475" y="1418875"/>
            <a:chExt cx="74500" cy="63775"/>
          </a:xfrm>
        </p:grpSpPr>
        <p:sp>
          <p:nvSpPr>
            <p:cNvPr id="2995" name="Google Shape;2995;p80"/>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80"/>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7" name="Google Shape;2997;p80"/>
          <p:cNvGrpSpPr/>
          <p:nvPr/>
        </p:nvGrpSpPr>
        <p:grpSpPr>
          <a:xfrm>
            <a:off x="5748932" y="3759785"/>
            <a:ext cx="515391" cy="525699"/>
            <a:chOff x="4818100" y="1507675"/>
            <a:chExt cx="71225" cy="71625"/>
          </a:xfrm>
        </p:grpSpPr>
        <p:sp>
          <p:nvSpPr>
            <p:cNvPr id="2998" name="Google Shape;2998;p80"/>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80"/>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80"/>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80"/>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2" name="Google Shape;3002;p80"/>
          <p:cNvGrpSpPr/>
          <p:nvPr/>
        </p:nvGrpSpPr>
        <p:grpSpPr>
          <a:xfrm>
            <a:off x="5087034" y="3781317"/>
            <a:ext cx="522956" cy="489869"/>
            <a:chOff x="4721450" y="1509475"/>
            <a:chExt cx="79350" cy="74325"/>
          </a:xfrm>
        </p:grpSpPr>
        <p:sp>
          <p:nvSpPr>
            <p:cNvPr id="3003" name="Google Shape;3003;p80"/>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80"/>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80"/>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80"/>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7" name="Google Shape;3007;p80"/>
          <p:cNvGrpSpPr/>
          <p:nvPr/>
        </p:nvGrpSpPr>
        <p:grpSpPr>
          <a:xfrm>
            <a:off x="6410277" y="3761069"/>
            <a:ext cx="525704" cy="535436"/>
            <a:chOff x="4906800" y="1507500"/>
            <a:chExt cx="70350" cy="71075"/>
          </a:xfrm>
        </p:grpSpPr>
        <p:sp>
          <p:nvSpPr>
            <p:cNvPr id="3008" name="Google Shape;3008;p80"/>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80"/>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80"/>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80"/>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80"/>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3" name="Google Shape;3013;p80"/>
          <p:cNvGrpSpPr/>
          <p:nvPr/>
        </p:nvGrpSpPr>
        <p:grpSpPr>
          <a:xfrm>
            <a:off x="4443099" y="2267050"/>
            <a:ext cx="508054" cy="508095"/>
            <a:chOff x="3736598" y="2170606"/>
            <a:chExt cx="404889" cy="404889"/>
          </a:xfrm>
        </p:grpSpPr>
        <p:sp>
          <p:nvSpPr>
            <p:cNvPr id="3014" name="Google Shape;3014;p80"/>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80"/>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80"/>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80"/>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8" name="Google Shape;3018;p80"/>
          <p:cNvGrpSpPr/>
          <p:nvPr/>
        </p:nvGrpSpPr>
        <p:grpSpPr>
          <a:xfrm>
            <a:off x="3731139" y="2267145"/>
            <a:ext cx="575790" cy="507904"/>
            <a:chOff x="3161917" y="2170682"/>
            <a:chExt cx="458870" cy="404737"/>
          </a:xfrm>
        </p:grpSpPr>
        <p:sp>
          <p:nvSpPr>
            <p:cNvPr id="3019" name="Google Shape;3019;p80"/>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3020" name="Google Shape;3020;p80"/>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80"/>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2" name="Google Shape;3022;p80"/>
          <p:cNvGrpSpPr/>
          <p:nvPr/>
        </p:nvGrpSpPr>
        <p:grpSpPr>
          <a:xfrm>
            <a:off x="3758669" y="3027517"/>
            <a:ext cx="520730" cy="498567"/>
            <a:chOff x="3179914" y="2889488"/>
            <a:chExt cx="422876" cy="404911"/>
          </a:xfrm>
        </p:grpSpPr>
        <p:sp>
          <p:nvSpPr>
            <p:cNvPr id="3023" name="Google Shape;3023;p80"/>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80"/>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80"/>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80"/>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80"/>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80"/>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9" name="Google Shape;3029;p80"/>
          <p:cNvGrpSpPr/>
          <p:nvPr/>
        </p:nvGrpSpPr>
        <p:grpSpPr>
          <a:xfrm>
            <a:off x="4387349" y="3027477"/>
            <a:ext cx="516145" cy="498648"/>
            <a:chOff x="3729467" y="2889422"/>
            <a:chExt cx="419153" cy="404977"/>
          </a:xfrm>
        </p:grpSpPr>
        <p:sp>
          <p:nvSpPr>
            <p:cNvPr id="3030" name="Google Shape;3030;p80"/>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80"/>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80"/>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80"/>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80"/>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80"/>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80"/>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7" name="Google Shape;3037;p80"/>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80"/>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80"/>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80"/>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1" name="Google Shape;3041;p80"/>
          <p:cNvGrpSpPr/>
          <p:nvPr/>
        </p:nvGrpSpPr>
        <p:grpSpPr>
          <a:xfrm>
            <a:off x="7107677" y="2474362"/>
            <a:ext cx="166473" cy="141497"/>
            <a:chOff x="4660325" y="1866850"/>
            <a:chExt cx="68350" cy="58100"/>
          </a:xfrm>
        </p:grpSpPr>
        <p:sp>
          <p:nvSpPr>
            <p:cNvPr id="3042" name="Google Shape;3042;p80"/>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80"/>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4" name="Google Shape;3044;p80"/>
          <p:cNvGrpSpPr/>
          <p:nvPr/>
        </p:nvGrpSpPr>
        <p:grpSpPr>
          <a:xfrm>
            <a:off x="7417022" y="2500086"/>
            <a:ext cx="162515" cy="90049"/>
            <a:chOff x="4791775" y="1877500"/>
            <a:chExt cx="66725" cy="36975"/>
          </a:xfrm>
        </p:grpSpPr>
        <p:sp>
          <p:nvSpPr>
            <p:cNvPr id="3045" name="Google Shape;3045;p80"/>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80"/>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7" name="Google Shape;3047;p80"/>
          <p:cNvGrpSpPr/>
          <p:nvPr/>
        </p:nvGrpSpPr>
        <p:grpSpPr>
          <a:xfrm>
            <a:off x="7738734" y="2500086"/>
            <a:ext cx="144979" cy="90049"/>
            <a:chOff x="4923925" y="1877500"/>
            <a:chExt cx="59525" cy="36975"/>
          </a:xfrm>
        </p:grpSpPr>
        <p:sp>
          <p:nvSpPr>
            <p:cNvPr id="3048" name="Google Shape;3048;p80"/>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80"/>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0" name="Google Shape;3050;p80"/>
          <p:cNvGrpSpPr/>
          <p:nvPr/>
        </p:nvGrpSpPr>
        <p:grpSpPr>
          <a:xfrm>
            <a:off x="8033226" y="2482277"/>
            <a:ext cx="141447" cy="125667"/>
            <a:chOff x="5058450" y="1870100"/>
            <a:chExt cx="58075" cy="51600"/>
          </a:xfrm>
        </p:grpSpPr>
        <p:sp>
          <p:nvSpPr>
            <p:cNvPr id="3051" name="Google Shape;3051;p80"/>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80"/>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3" name="Google Shape;3053;p80"/>
          <p:cNvGrpSpPr/>
          <p:nvPr/>
        </p:nvGrpSpPr>
        <p:grpSpPr>
          <a:xfrm>
            <a:off x="7447741" y="2904685"/>
            <a:ext cx="101077" cy="107645"/>
            <a:chOff x="4811425" y="2065025"/>
            <a:chExt cx="41500" cy="44200"/>
          </a:xfrm>
        </p:grpSpPr>
        <p:sp>
          <p:nvSpPr>
            <p:cNvPr id="3054" name="Google Shape;3054;p80"/>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80"/>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6" name="Google Shape;3056;p80"/>
          <p:cNvGrpSpPr/>
          <p:nvPr/>
        </p:nvGrpSpPr>
        <p:grpSpPr>
          <a:xfrm>
            <a:off x="7740178" y="2904898"/>
            <a:ext cx="120867" cy="107218"/>
            <a:chOff x="4929875" y="2065025"/>
            <a:chExt cx="49625" cy="44025"/>
          </a:xfrm>
        </p:grpSpPr>
        <p:sp>
          <p:nvSpPr>
            <p:cNvPr id="3057" name="Google Shape;3057;p80"/>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80"/>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9" name="Google Shape;3059;p80"/>
          <p:cNvGrpSpPr/>
          <p:nvPr/>
        </p:nvGrpSpPr>
        <p:grpSpPr>
          <a:xfrm>
            <a:off x="8068847" y="2907912"/>
            <a:ext cx="70206" cy="101191"/>
            <a:chOff x="5083925" y="2066350"/>
            <a:chExt cx="28825" cy="41550"/>
          </a:xfrm>
        </p:grpSpPr>
        <p:sp>
          <p:nvSpPr>
            <p:cNvPr id="3060" name="Google Shape;3060;p80"/>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80"/>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2" name="Google Shape;3062;p80"/>
          <p:cNvGrpSpPr/>
          <p:nvPr/>
        </p:nvGrpSpPr>
        <p:grpSpPr>
          <a:xfrm>
            <a:off x="7100401" y="2923559"/>
            <a:ext cx="181026" cy="69896"/>
            <a:chOff x="4659775" y="2072775"/>
            <a:chExt cx="74325" cy="28700"/>
          </a:xfrm>
        </p:grpSpPr>
        <p:sp>
          <p:nvSpPr>
            <p:cNvPr id="3063" name="Google Shape;3063;p80"/>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80"/>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80"/>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6" name="Google Shape;3066;p80"/>
          <p:cNvGrpSpPr/>
          <p:nvPr/>
        </p:nvGrpSpPr>
        <p:grpSpPr>
          <a:xfrm>
            <a:off x="8020257" y="2714124"/>
            <a:ext cx="167387" cy="89197"/>
            <a:chOff x="4662475" y="1976500"/>
            <a:chExt cx="68725" cy="36625"/>
          </a:xfrm>
        </p:grpSpPr>
        <p:sp>
          <p:nvSpPr>
            <p:cNvPr id="3067" name="Google Shape;3067;p80"/>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80"/>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80"/>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0" name="Google Shape;3070;p80"/>
          <p:cNvGrpSpPr/>
          <p:nvPr/>
        </p:nvGrpSpPr>
        <p:grpSpPr>
          <a:xfrm>
            <a:off x="7717162" y="2717564"/>
            <a:ext cx="166899" cy="82317"/>
            <a:chOff x="4920150" y="1977875"/>
            <a:chExt cx="68525" cy="33800"/>
          </a:xfrm>
        </p:grpSpPr>
        <p:sp>
          <p:nvSpPr>
            <p:cNvPr id="3071" name="Google Shape;3071;p80"/>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80"/>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80"/>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4" name="Google Shape;3074;p80"/>
          <p:cNvGrpSpPr/>
          <p:nvPr/>
        </p:nvGrpSpPr>
        <p:grpSpPr>
          <a:xfrm>
            <a:off x="7128319" y="3121482"/>
            <a:ext cx="125190" cy="127858"/>
            <a:chOff x="4676550" y="2160575"/>
            <a:chExt cx="51400" cy="52500"/>
          </a:xfrm>
        </p:grpSpPr>
        <p:sp>
          <p:nvSpPr>
            <p:cNvPr id="3075" name="Google Shape;3075;p80"/>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80"/>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80"/>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8" name="Google Shape;3078;p80"/>
          <p:cNvGrpSpPr/>
          <p:nvPr/>
        </p:nvGrpSpPr>
        <p:grpSpPr>
          <a:xfrm>
            <a:off x="7425577" y="3128514"/>
            <a:ext cx="145405" cy="113794"/>
            <a:chOff x="4768325" y="2163475"/>
            <a:chExt cx="59700" cy="46725"/>
          </a:xfrm>
        </p:grpSpPr>
        <p:sp>
          <p:nvSpPr>
            <p:cNvPr id="3079" name="Google Shape;3079;p80"/>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80"/>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1" name="Google Shape;3081;p80"/>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80"/>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80"/>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80"/>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80"/>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80"/>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7" name="Google Shape;3087;p80"/>
          <p:cNvGrpSpPr/>
          <p:nvPr/>
        </p:nvGrpSpPr>
        <p:grpSpPr>
          <a:xfrm>
            <a:off x="7441895" y="3383608"/>
            <a:ext cx="112768" cy="106853"/>
            <a:chOff x="4768575" y="2253950"/>
            <a:chExt cx="46300" cy="43875"/>
          </a:xfrm>
        </p:grpSpPr>
        <p:sp>
          <p:nvSpPr>
            <p:cNvPr id="3088" name="Google Shape;3088;p80"/>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80"/>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0" name="Google Shape;3090;p80"/>
          <p:cNvGrpSpPr/>
          <p:nvPr/>
        </p:nvGrpSpPr>
        <p:grpSpPr>
          <a:xfrm>
            <a:off x="7741518" y="3872634"/>
            <a:ext cx="118187" cy="146246"/>
            <a:chOff x="4960900" y="2433225"/>
            <a:chExt cx="48525" cy="60050"/>
          </a:xfrm>
        </p:grpSpPr>
        <p:sp>
          <p:nvSpPr>
            <p:cNvPr id="3091" name="Google Shape;3091;p80"/>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80"/>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3" name="Google Shape;3093;p80"/>
          <p:cNvGrpSpPr/>
          <p:nvPr/>
        </p:nvGrpSpPr>
        <p:grpSpPr>
          <a:xfrm>
            <a:off x="7430083" y="4136695"/>
            <a:ext cx="136394" cy="143810"/>
            <a:chOff x="4854075" y="2527625"/>
            <a:chExt cx="56000" cy="59050"/>
          </a:xfrm>
        </p:grpSpPr>
        <p:sp>
          <p:nvSpPr>
            <p:cNvPr id="3094" name="Google Shape;3094;p80"/>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80"/>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6" name="Google Shape;3096;p80"/>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80"/>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80"/>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9" name="Google Shape;3099;p80"/>
          <p:cNvGrpSpPr/>
          <p:nvPr/>
        </p:nvGrpSpPr>
        <p:grpSpPr>
          <a:xfrm>
            <a:off x="8054294" y="3600439"/>
            <a:ext cx="99312" cy="160797"/>
            <a:chOff x="5059700" y="2334775"/>
            <a:chExt cx="40775" cy="66025"/>
          </a:xfrm>
        </p:grpSpPr>
        <p:sp>
          <p:nvSpPr>
            <p:cNvPr id="3100" name="Google Shape;3100;p80"/>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80"/>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80"/>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80"/>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80"/>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80"/>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80"/>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80"/>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80"/>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9" name="Google Shape;3109;p80"/>
          <p:cNvGrpSpPr/>
          <p:nvPr/>
        </p:nvGrpSpPr>
        <p:grpSpPr>
          <a:xfrm>
            <a:off x="8011458" y="3865571"/>
            <a:ext cx="184984" cy="160371"/>
            <a:chOff x="5037700" y="2430325"/>
            <a:chExt cx="75950" cy="65850"/>
          </a:xfrm>
        </p:grpSpPr>
        <p:sp>
          <p:nvSpPr>
            <p:cNvPr id="3110" name="Google Shape;3110;p80"/>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80"/>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2" name="Google Shape;3112;p80"/>
          <p:cNvGrpSpPr/>
          <p:nvPr/>
        </p:nvGrpSpPr>
        <p:grpSpPr>
          <a:xfrm>
            <a:off x="7430964" y="3632023"/>
            <a:ext cx="173014" cy="97629"/>
            <a:chOff x="4756975" y="2341800"/>
            <a:chExt cx="91975" cy="51925"/>
          </a:xfrm>
        </p:grpSpPr>
        <p:sp>
          <p:nvSpPr>
            <p:cNvPr id="3113" name="Google Shape;3113;p80"/>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80"/>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80"/>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80"/>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80"/>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80"/>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80"/>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80"/>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80"/>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80"/>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80"/>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80"/>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80"/>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80"/>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80"/>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80"/>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80"/>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80"/>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80"/>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80"/>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3" name="Google Shape;3133;p80"/>
          <p:cNvGrpSpPr/>
          <p:nvPr/>
        </p:nvGrpSpPr>
        <p:grpSpPr>
          <a:xfrm>
            <a:off x="7697901" y="4120720"/>
            <a:ext cx="212497" cy="175761"/>
            <a:chOff x="4943575" y="2516350"/>
            <a:chExt cx="98675" cy="81700"/>
          </a:xfrm>
        </p:grpSpPr>
        <p:sp>
          <p:nvSpPr>
            <p:cNvPr id="3134" name="Google Shape;3134;p80"/>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80"/>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80"/>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80"/>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80"/>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80"/>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80"/>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80"/>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80"/>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80"/>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80"/>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80"/>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80"/>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80"/>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80"/>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80"/>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80"/>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80"/>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80"/>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80"/>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80"/>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80"/>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80"/>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80"/>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80"/>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80"/>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80"/>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80"/>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80"/>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80"/>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80"/>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80"/>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80"/>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80"/>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80"/>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80"/>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80"/>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80"/>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80"/>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80"/>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80"/>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80"/>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80"/>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80"/>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80"/>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80"/>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80"/>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80"/>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80"/>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80"/>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80"/>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80"/>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80"/>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80"/>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80"/>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80"/>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80"/>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80"/>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80"/>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80"/>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80"/>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80"/>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80"/>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80"/>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80"/>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80"/>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80"/>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80"/>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80"/>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80"/>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80"/>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80"/>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80"/>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80"/>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80"/>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80"/>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80"/>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80"/>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2" name="Google Shape;3212;p80"/>
          <p:cNvGrpSpPr/>
          <p:nvPr/>
        </p:nvGrpSpPr>
        <p:grpSpPr>
          <a:xfrm>
            <a:off x="1955962" y="3346963"/>
            <a:ext cx="965351" cy="134611"/>
            <a:chOff x="4411970" y="2962952"/>
            <a:chExt cx="706544" cy="104212"/>
          </a:xfrm>
        </p:grpSpPr>
        <p:sp>
          <p:nvSpPr>
            <p:cNvPr id="3213" name="Google Shape;3213;p80"/>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80"/>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80"/>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80"/>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7" name="Google Shape;3217;p80"/>
          <p:cNvGrpSpPr/>
          <p:nvPr/>
        </p:nvGrpSpPr>
        <p:grpSpPr>
          <a:xfrm>
            <a:off x="1955962" y="2935877"/>
            <a:ext cx="960158" cy="289172"/>
            <a:chOff x="4411970" y="2726085"/>
            <a:chExt cx="643107" cy="193659"/>
          </a:xfrm>
        </p:grpSpPr>
        <p:sp>
          <p:nvSpPr>
            <p:cNvPr id="3218" name="Google Shape;3218;p80"/>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80"/>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80"/>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1" name="Google Shape;3221;p80"/>
          <p:cNvGrpSpPr/>
          <p:nvPr/>
        </p:nvGrpSpPr>
        <p:grpSpPr>
          <a:xfrm>
            <a:off x="958854" y="3201987"/>
            <a:ext cx="833173" cy="259209"/>
            <a:chOff x="4411970" y="4340222"/>
            <a:chExt cx="779467" cy="242683"/>
          </a:xfrm>
        </p:grpSpPr>
        <p:sp>
          <p:nvSpPr>
            <p:cNvPr id="3222" name="Google Shape;3222;p80"/>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80"/>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80"/>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5" name="Google Shape;3225;p80"/>
          <p:cNvGrpSpPr/>
          <p:nvPr/>
        </p:nvGrpSpPr>
        <p:grpSpPr>
          <a:xfrm>
            <a:off x="1955962" y="2597733"/>
            <a:ext cx="965160" cy="216230"/>
            <a:chOff x="4411970" y="2468674"/>
            <a:chExt cx="747317" cy="167425"/>
          </a:xfrm>
        </p:grpSpPr>
        <p:sp>
          <p:nvSpPr>
            <p:cNvPr id="3226" name="Google Shape;3226;p80"/>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80"/>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8" name="Google Shape;3228;p80"/>
          <p:cNvGrpSpPr/>
          <p:nvPr/>
        </p:nvGrpSpPr>
        <p:grpSpPr>
          <a:xfrm>
            <a:off x="954709" y="2502450"/>
            <a:ext cx="810451" cy="319148"/>
            <a:chOff x="4411970" y="3686602"/>
            <a:chExt cx="797845" cy="314215"/>
          </a:xfrm>
        </p:grpSpPr>
        <p:sp>
          <p:nvSpPr>
            <p:cNvPr id="3229" name="Google Shape;3229;p80"/>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80"/>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80"/>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80"/>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80"/>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4" name="Google Shape;3234;p80"/>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5" name="Google Shape;3235;p80"/>
          <p:cNvGrpSpPr/>
          <p:nvPr/>
        </p:nvGrpSpPr>
        <p:grpSpPr>
          <a:xfrm>
            <a:off x="954806" y="2256974"/>
            <a:ext cx="1970333" cy="208784"/>
            <a:chOff x="6336019" y="3733725"/>
            <a:chExt cx="2566206" cy="351310"/>
          </a:xfrm>
        </p:grpSpPr>
        <p:sp>
          <p:nvSpPr>
            <p:cNvPr id="3236" name="Google Shape;3236;p80"/>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80"/>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80"/>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80"/>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0" name="Google Shape;3240;p80"/>
          <p:cNvGrpSpPr/>
          <p:nvPr/>
        </p:nvGrpSpPr>
        <p:grpSpPr>
          <a:xfrm>
            <a:off x="1955962" y="3864529"/>
            <a:ext cx="946551" cy="153200"/>
            <a:chOff x="4404545" y="3301592"/>
            <a:chExt cx="782403" cy="129272"/>
          </a:xfrm>
        </p:grpSpPr>
        <p:sp>
          <p:nvSpPr>
            <p:cNvPr id="3241" name="Google Shape;3241;p80"/>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80"/>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3" name="Google Shape;3243;p80"/>
          <p:cNvGrpSpPr/>
          <p:nvPr/>
        </p:nvGrpSpPr>
        <p:grpSpPr>
          <a:xfrm>
            <a:off x="1955962" y="3603488"/>
            <a:ext cx="962257" cy="139127"/>
            <a:chOff x="4411970" y="3131459"/>
            <a:chExt cx="710520" cy="117397"/>
          </a:xfrm>
        </p:grpSpPr>
        <p:sp>
          <p:nvSpPr>
            <p:cNvPr id="3244" name="Google Shape;3244;p80"/>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80"/>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6" name="Google Shape;3246;p80"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7" name="Google Shape;3247;p80"/>
          <p:cNvGrpSpPr/>
          <p:nvPr/>
        </p:nvGrpSpPr>
        <p:grpSpPr>
          <a:xfrm>
            <a:off x="956107" y="3538282"/>
            <a:ext cx="823838" cy="458988"/>
            <a:chOff x="4411970" y="1801825"/>
            <a:chExt cx="734586" cy="409262"/>
          </a:xfrm>
        </p:grpSpPr>
        <p:sp>
          <p:nvSpPr>
            <p:cNvPr id="3248" name="Google Shape;3248;p80"/>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80"/>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0" name="Google Shape;3250;p80"/>
          <p:cNvGrpSpPr/>
          <p:nvPr/>
        </p:nvGrpSpPr>
        <p:grpSpPr>
          <a:xfrm>
            <a:off x="956107" y="4086708"/>
            <a:ext cx="856348" cy="212039"/>
            <a:chOff x="4411970" y="2233974"/>
            <a:chExt cx="763574" cy="189068"/>
          </a:xfrm>
        </p:grpSpPr>
        <p:sp>
          <p:nvSpPr>
            <p:cNvPr id="3251" name="Google Shape;3251;p80"/>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80"/>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3" name="Google Shape;3253;p80"/>
          <p:cNvGrpSpPr/>
          <p:nvPr/>
        </p:nvGrpSpPr>
        <p:grpSpPr>
          <a:xfrm>
            <a:off x="3066303" y="2262044"/>
            <a:ext cx="511602" cy="511602"/>
            <a:chOff x="5681300" y="2527788"/>
            <a:chExt cx="805800" cy="805800"/>
          </a:xfrm>
        </p:grpSpPr>
        <p:sp>
          <p:nvSpPr>
            <p:cNvPr id="3254" name="Google Shape;3254;p80"/>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80"/>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6" name="Google Shape;3256;p80"/>
          <p:cNvGrpSpPr/>
          <p:nvPr/>
        </p:nvGrpSpPr>
        <p:grpSpPr>
          <a:xfrm>
            <a:off x="3063497" y="3028627"/>
            <a:ext cx="513021" cy="512935"/>
            <a:chOff x="4049800" y="640400"/>
            <a:chExt cx="858900" cy="858900"/>
          </a:xfrm>
        </p:grpSpPr>
        <p:sp>
          <p:nvSpPr>
            <p:cNvPr id="3257" name="Google Shape;3257;p80"/>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80"/>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9" name="Google Shape;3259;p80"/>
          <p:cNvGrpSpPr/>
          <p:nvPr/>
        </p:nvGrpSpPr>
        <p:grpSpPr>
          <a:xfrm>
            <a:off x="2980696" y="3680519"/>
            <a:ext cx="686489" cy="686585"/>
            <a:chOff x="5080188" y="927900"/>
            <a:chExt cx="961200" cy="961200"/>
          </a:xfrm>
        </p:grpSpPr>
        <p:sp>
          <p:nvSpPr>
            <p:cNvPr id="3260" name="Google Shape;3260;p80"/>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80"/>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80"/>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80"/>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80"/>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80"/>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80"/>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80"/>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8" name="Google Shape;3268;p80"/>
          <p:cNvGrpSpPr/>
          <p:nvPr/>
        </p:nvGrpSpPr>
        <p:grpSpPr>
          <a:xfrm>
            <a:off x="3763848" y="3773248"/>
            <a:ext cx="510373" cy="510937"/>
            <a:chOff x="7508249" y="1522825"/>
            <a:chExt cx="1326332" cy="1322987"/>
          </a:xfrm>
        </p:grpSpPr>
        <p:sp>
          <p:nvSpPr>
            <p:cNvPr id="3269" name="Google Shape;3269;p80"/>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80"/>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80"/>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80"/>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80"/>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80"/>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80"/>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80"/>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80"/>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80"/>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9" name="Google Shape;3279;p80"/>
          <p:cNvGrpSpPr/>
          <p:nvPr/>
        </p:nvGrpSpPr>
        <p:grpSpPr>
          <a:xfrm>
            <a:off x="4455441" y="3774653"/>
            <a:ext cx="492652" cy="503348"/>
            <a:chOff x="6039282" y="1042577"/>
            <a:chExt cx="734315" cy="731929"/>
          </a:xfrm>
        </p:grpSpPr>
        <p:sp>
          <p:nvSpPr>
            <p:cNvPr id="3280" name="Google Shape;3280;p80"/>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80"/>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80"/>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80"/>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80"/>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80"/>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80"/>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80"/>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80"/>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80"/>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80"/>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80"/>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80"/>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80"/>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80"/>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80"/>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80"/>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80"/>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80"/>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80"/>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80"/>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1" name="Google Shape;3301;p80"/>
          <p:cNvGrpSpPr/>
          <p:nvPr/>
        </p:nvGrpSpPr>
        <p:grpSpPr>
          <a:xfrm>
            <a:off x="5095855" y="2270694"/>
            <a:ext cx="483304" cy="504902"/>
            <a:chOff x="1825800" y="1651625"/>
            <a:chExt cx="568125" cy="591775"/>
          </a:xfrm>
        </p:grpSpPr>
        <p:sp>
          <p:nvSpPr>
            <p:cNvPr id="3302" name="Google Shape;3302;p80"/>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80"/>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80"/>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80"/>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80"/>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80"/>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8" name="Google Shape;3308;p80"/>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80"/>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80"/>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80"/>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80"/>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3313" name="Google Shape;3313;p8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317"/>
        <p:cNvGrpSpPr/>
        <p:nvPr/>
      </p:nvGrpSpPr>
      <p:grpSpPr>
        <a:xfrm>
          <a:off x="0" y="0"/>
          <a:ext cx="0" cy="0"/>
          <a:chOff x="0" y="0"/>
          <a:chExt cx="0" cy="0"/>
        </a:xfrm>
      </p:grpSpPr>
      <p:grpSp>
        <p:nvGrpSpPr>
          <p:cNvPr id="3318" name="Google Shape;3318;p81"/>
          <p:cNvGrpSpPr/>
          <p:nvPr/>
        </p:nvGrpSpPr>
        <p:grpSpPr>
          <a:xfrm>
            <a:off x="722059" y="955168"/>
            <a:ext cx="2492868" cy="1379876"/>
            <a:chOff x="2654821" y="2311071"/>
            <a:chExt cx="2279715" cy="1262120"/>
          </a:xfrm>
        </p:grpSpPr>
        <p:grpSp>
          <p:nvGrpSpPr>
            <p:cNvPr id="3319" name="Google Shape;3319;p81"/>
            <p:cNvGrpSpPr/>
            <p:nvPr/>
          </p:nvGrpSpPr>
          <p:grpSpPr>
            <a:xfrm>
              <a:off x="4034269" y="2840745"/>
              <a:ext cx="40212" cy="36437"/>
              <a:chOff x="4293400" y="2574725"/>
              <a:chExt cx="84425" cy="80100"/>
            </a:xfrm>
          </p:grpSpPr>
          <p:sp>
            <p:nvSpPr>
              <p:cNvPr id="3320" name="Google Shape;3320;p81"/>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3321" name="Google Shape;3321;p81"/>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2" name="Google Shape;3322;p81"/>
            <p:cNvGrpSpPr/>
            <p:nvPr/>
          </p:nvGrpSpPr>
          <p:grpSpPr>
            <a:xfrm>
              <a:off x="3894606" y="2334874"/>
              <a:ext cx="913198" cy="518984"/>
              <a:chOff x="4000175" y="1462675"/>
              <a:chExt cx="1917275" cy="1140875"/>
            </a:xfrm>
          </p:grpSpPr>
          <p:sp>
            <p:nvSpPr>
              <p:cNvPr id="3323" name="Google Shape;3323;p81"/>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3324" name="Google Shape;3324;p81"/>
              <p:cNvGrpSpPr/>
              <p:nvPr/>
            </p:nvGrpSpPr>
            <p:grpSpPr>
              <a:xfrm>
                <a:off x="4000175" y="1462675"/>
                <a:ext cx="1917275" cy="1140875"/>
                <a:chOff x="4000175" y="1462675"/>
                <a:chExt cx="1917275" cy="1140875"/>
              </a:xfrm>
            </p:grpSpPr>
            <p:sp>
              <p:nvSpPr>
                <p:cNvPr id="3325" name="Google Shape;3325;p81"/>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3326" name="Google Shape;3326;p81"/>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81"/>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81"/>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81"/>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330" name="Google Shape;3330;p81"/>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31" name="Google Shape;3331;p81"/>
            <p:cNvGrpSpPr/>
            <p:nvPr/>
          </p:nvGrpSpPr>
          <p:grpSpPr>
            <a:xfrm>
              <a:off x="3875768" y="2846704"/>
              <a:ext cx="44796" cy="47366"/>
              <a:chOff x="3960625" y="2587825"/>
              <a:chExt cx="94050" cy="104125"/>
            </a:xfrm>
          </p:grpSpPr>
          <p:sp>
            <p:nvSpPr>
              <p:cNvPr id="3332" name="Google Shape;3332;p81"/>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3333" name="Google Shape;3333;p81"/>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4" name="Google Shape;3334;p81"/>
            <p:cNvGrpSpPr/>
            <p:nvPr/>
          </p:nvGrpSpPr>
          <p:grpSpPr>
            <a:xfrm>
              <a:off x="3782759" y="2807162"/>
              <a:ext cx="82686" cy="85487"/>
              <a:chOff x="3765350" y="2500900"/>
              <a:chExt cx="173600" cy="187925"/>
            </a:xfrm>
          </p:grpSpPr>
          <p:sp>
            <p:nvSpPr>
              <p:cNvPr id="3335" name="Google Shape;3335;p81"/>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3336" name="Google Shape;3336;p81"/>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81"/>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81"/>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81"/>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81"/>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1" name="Google Shape;3341;p81"/>
            <p:cNvGrpSpPr/>
            <p:nvPr/>
          </p:nvGrpSpPr>
          <p:grpSpPr>
            <a:xfrm>
              <a:off x="3775674" y="2798496"/>
              <a:ext cx="40545" cy="23564"/>
              <a:chOff x="3750475" y="2481850"/>
              <a:chExt cx="85125" cy="51800"/>
            </a:xfrm>
          </p:grpSpPr>
          <p:sp>
            <p:nvSpPr>
              <p:cNvPr id="3342" name="Google Shape;3342;p81"/>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81"/>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3344" name="Google Shape;3344;p81"/>
            <p:cNvGrpSpPr/>
            <p:nvPr/>
          </p:nvGrpSpPr>
          <p:grpSpPr>
            <a:xfrm>
              <a:off x="3716946" y="2776024"/>
              <a:ext cx="81971" cy="76912"/>
              <a:chOff x="3627175" y="2432450"/>
              <a:chExt cx="172100" cy="169075"/>
            </a:xfrm>
          </p:grpSpPr>
          <p:sp>
            <p:nvSpPr>
              <p:cNvPr id="3345" name="Google Shape;3345;p81"/>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81"/>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3347" name="Google Shape;3347;p81"/>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3348" name="Google Shape;3348;p81"/>
            <p:cNvGrpSpPr/>
            <p:nvPr/>
          </p:nvGrpSpPr>
          <p:grpSpPr>
            <a:xfrm>
              <a:off x="3685682" y="2845624"/>
              <a:ext cx="29311" cy="45055"/>
              <a:chOff x="3561536" y="2585450"/>
              <a:chExt cx="61539" cy="99045"/>
            </a:xfrm>
          </p:grpSpPr>
          <p:sp>
            <p:nvSpPr>
              <p:cNvPr id="3349" name="Google Shape;3349;p81"/>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81"/>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3351" name="Google Shape;3351;p81"/>
            <p:cNvGrpSpPr/>
            <p:nvPr/>
          </p:nvGrpSpPr>
          <p:grpSpPr>
            <a:xfrm>
              <a:off x="3849905" y="2572252"/>
              <a:ext cx="74339" cy="119559"/>
              <a:chOff x="3906325" y="1984500"/>
              <a:chExt cx="156075" cy="262825"/>
            </a:xfrm>
          </p:grpSpPr>
          <p:sp>
            <p:nvSpPr>
              <p:cNvPr id="3352" name="Google Shape;3352;p81"/>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3353" name="Google Shape;3353;p81"/>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4" name="Google Shape;3354;p81"/>
            <p:cNvGrpSpPr/>
            <p:nvPr/>
          </p:nvGrpSpPr>
          <p:grpSpPr>
            <a:xfrm>
              <a:off x="2654821" y="2414345"/>
              <a:ext cx="667570" cy="558731"/>
              <a:chOff x="1397225" y="1637375"/>
              <a:chExt cx="1401575" cy="1228250"/>
            </a:xfrm>
          </p:grpSpPr>
          <p:sp>
            <p:nvSpPr>
              <p:cNvPr id="3355" name="Google Shape;3355;p81"/>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3356" name="Google Shape;3356;p81"/>
              <p:cNvGrpSpPr/>
              <p:nvPr/>
            </p:nvGrpSpPr>
            <p:grpSpPr>
              <a:xfrm>
                <a:off x="1397225" y="1637375"/>
                <a:ext cx="1398775" cy="1228250"/>
                <a:chOff x="1397225" y="1637375"/>
                <a:chExt cx="1398775" cy="1228250"/>
              </a:xfrm>
            </p:grpSpPr>
            <p:sp>
              <p:nvSpPr>
                <p:cNvPr id="3357" name="Google Shape;3357;p81"/>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81"/>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59" name="Google Shape;3359;p81"/>
            <p:cNvGrpSpPr/>
            <p:nvPr/>
          </p:nvGrpSpPr>
          <p:grpSpPr>
            <a:xfrm>
              <a:off x="3230417" y="3103734"/>
              <a:ext cx="282982" cy="280332"/>
              <a:chOff x="2605700" y="3152850"/>
              <a:chExt cx="594125" cy="616250"/>
            </a:xfrm>
          </p:grpSpPr>
          <p:sp>
            <p:nvSpPr>
              <p:cNvPr id="3360" name="Google Shape;3360;p81"/>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3361" name="Google Shape;3361;p81"/>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3362" name="Google Shape;3362;p81"/>
            <p:cNvGrpSpPr/>
            <p:nvPr/>
          </p:nvGrpSpPr>
          <p:grpSpPr>
            <a:xfrm>
              <a:off x="3265985" y="3226989"/>
              <a:ext cx="87151" cy="346202"/>
              <a:chOff x="2680375" y="3423800"/>
              <a:chExt cx="182975" cy="761050"/>
            </a:xfrm>
          </p:grpSpPr>
          <p:sp>
            <p:nvSpPr>
              <p:cNvPr id="3363" name="Google Shape;3363;p81"/>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3364" name="Google Shape;3364;p81"/>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5" name="Google Shape;3365;p81"/>
            <p:cNvGrpSpPr/>
            <p:nvPr/>
          </p:nvGrpSpPr>
          <p:grpSpPr>
            <a:xfrm>
              <a:off x="3855466" y="3289811"/>
              <a:ext cx="112514" cy="94210"/>
              <a:chOff x="3918000" y="3561900"/>
              <a:chExt cx="236225" cy="207100"/>
            </a:xfrm>
          </p:grpSpPr>
          <p:sp>
            <p:nvSpPr>
              <p:cNvPr id="3366" name="Google Shape;3366;p81"/>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3367" name="Google Shape;3367;p81"/>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8" name="Google Shape;3368;p81"/>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81"/>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81"/>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3371" name="Google Shape;3371;p81"/>
            <p:cNvGrpSpPr/>
            <p:nvPr/>
          </p:nvGrpSpPr>
          <p:grpSpPr>
            <a:xfrm>
              <a:off x="2905224" y="2311071"/>
              <a:ext cx="596721" cy="528992"/>
              <a:chOff x="1922950" y="1410350"/>
              <a:chExt cx="1252825" cy="1162875"/>
            </a:xfrm>
          </p:grpSpPr>
          <p:sp>
            <p:nvSpPr>
              <p:cNvPr id="3372" name="Google Shape;3372;p81"/>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81"/>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81"/>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81"/>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81"/>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81"/>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81"/>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81"/>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81"/>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81"/>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81"/>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81"/>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81"/>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81"/>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81"/>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81"/>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3388" name="Google Shape;3388;p81"/>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81"/>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81"/>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81"/>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81"/>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81"/>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81"/>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81"/>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81"/>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81"/>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81"/>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81"/>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81"/>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81"/>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81"/>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81"/>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81"/>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81"/>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81"/>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81"/>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408" name="Google Shape;3408;p81"/>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409" name="Google Shape;3409;p81"/>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0" name="Google Shape;3410;p81"/>
            <p:cNvGrpSpPr/>
            <p:nvPr/>
          </p:nvGrpSpPr>
          <p:grpSpPr>
            <a:xfrm>
              <a:off x="3280929" y="3294542"/>
              <a:ext cx="109894" cy="272224"/>
              <a:chOff x="2711750" y="3572300"/>
              <a:chExt cx="230725" cy="598425"/>
            </a:xfrm>
          </p:grpSpPr>
          <p:sp>
            <p:nvSpPr>
              <p:cNvPr id="3411" name="Google Shape;3411;p81"/>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81"/>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3" name="Google Shape;3413;p81"/>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4" name="Google Shape;3414;p81"/>
            <p:cNvGrpSpPr/>
            <p:nvPr/>
          </p:nvGrpSpPr>
          <p:grpSpPr>
            <a:xfrm>
              <a:off x="3790439" y="2408636"/>
              <a:ext cx="73017" cy="75684"/>
              <a:chOff x="3781475" y="1624825"/>
              <a:chExt cx="153300" cy="166375"/>
            </a:xfrm>
          </p:grpSpPr>
          <p:sp>
            <p:nvSpPr>
              <p:cNvPr id="3415" name="Google Shape;3415;p81"/>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81"/>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81"/>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81"/>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9" name="Google Shape;3419;p81"/>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81"/>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81"/>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81"/>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81"/>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81"/>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81"/>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6" name="Google Shape;3426;p81"/>
            <p:cNvGrpSpPr/>
            <p:nvPr/>
          </p:nvGrpSpPr>
          <p:grpSpPr>
            <a:xfrm>
              <a:off x="4403342" y="3107749"/>
              <a:ext cx="316680" cy="101374"/>
              <a:chOff x="5068275" y="3161675"/>
              <a:chExt cx="664875" cy="222850"/>
            </a:xfrm>
          </p:grpSpPr>
          <p:sp>
            <p:nvSpPr>
              <p:cNvPr id="3427" name="Google Shape;3427;p81"/>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81"/>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81"/>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81"/>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1" name="Google Shape;3431;p81"/>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81"/>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81"/>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81"/>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81"/>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81"/>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81"/>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81"/>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81"/>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81"/>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81"/>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81"/>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81"/>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81"/>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81"/>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81"/>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81"/>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81"/>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81"/>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81"/>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81"/>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81"/>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81"/>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81"/>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81"/>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81"/>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81"/>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81"/>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81"/>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0" name="Google Shape;3460;p81"/>
            <p:cNvGrpSpPr/>
            <p:nvPr/>
          </p:nvGrpSpPr>
          <p:grpSpPr>
            <a:xfrm>
              <a:off x="3697513" y="2707266"/>
              <a:ext cx="59549" cy="79733"/>
              <a:chOff x="3586375" y="2281300"/>
              <a:chExt cx="125025" cy="175275"/>
            </a:xfrm>
          </p:grpSpPr>
          <p:sp>
            <p:nvSpPr>
              <p:cNvPr id="3461" name="Google Shape;3461;p81"/>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81"/>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3" name="Google Shape;3463;p81"/>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4" name="Google Shape;3464;p81"/>
            <p:cNvGrpSpPr/>
            <p:nvPr/>
          </p:nvGrpSpPr>
          <p:grpSpPr>
            <a:xfrm>
              <a:off x="4513224" y="3221724"/>
              <a:ext cx="274563" cy="280321"/>
              <a:chOff x="5298975" y="3412225"/>
              <a:chExt cx="576450" cy="616225"/>
            </a:xfrm>
          </p:grpSpPr>
          <p:sp>
            <p:nvSpPr>
              <p:cNvPr id="3465" name="Google Shape;3465;p81"/>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466" name="Google Shape;3466;p81"/>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7" name="Google Shape;3467;p81"/>
            <p:cNvGrpSpPr/>
            <p:nvPr/>
          </p:nvGrpSpPr>
          <p:grpSpPr>
            <a:xfrm>
              <a:off x="4824403" y="3421846"/>
              <a:ext cx="110132" cy="130647"/>
              <a:chOff x="5952300" y="3852150"/>
              <a:chExt cx="231225" cy="287200"/>
            </a:xfrm>
          </p:grpSpPr>
          <p:sp>
            <p:nvSpPr>
              <p:cNvPr id="3468" name="Google Shape;3468;p81"/>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81"/>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0" name="Google Shape;3470;p81"/>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81"/>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81"/>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81"/>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81"/>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81"/>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81"/>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81"/>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8" name="Google Shape;3478;p81"/>
            <p:cNvGrpSpPr/>
            <p:nvPr/>
          </p:nvGrpSpPr>
          <p:grpSpPr>
            <a:xfrm>
              <a:off x="4295710" y="3079670"/>
              <a:ext cx="14968" cy="27135"/>
              <a:chOff x="4842300" y="3099950"/>
              <a:chExt cx="31425" cy="59650"/>
            </a:xfrm>
          </p:grpSpPr>
          <p:sp>
            <p:nvSpPr>
              <p:cNvPr id="3479" name="Google Shape;3479;p81"/>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81"/>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81"/>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81"/>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3" name="Google Shape;3483;p81"/>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81"/>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81"/>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81"/>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81"/>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81"/>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81"/>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81"/>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1" name="Google Shape;3491;p81"/>
            <p:cNvGrpSpPr/>
            <p:nvPr/>
          </p:nvGrpSpPr>
          <p:grpSpPr>
            <a:xfrm>
              <a:off x="3831056" y="2816010"/>
              <a:ext cx="37378" cy="27612"/>
              <a:chOff x="3866750" y="2520350"/>
              <a:chExt cx="78475" cy="60700"/>
            </a:xfrm>
          </p:grpSpPr>
          <p:sp>
            <p:nvSpPr>
              <p:cNvPr id="3492" name="Google Shape;3492;p81"/>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81"/>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81"/>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81"/>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6" name="Google Shape;3496;p81"/>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81"/>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81"/>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81"/>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81"/>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81"/>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81"/>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81"/>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81"/>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81"/>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81"/>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81"/>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81"/>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81"/>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81"/>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81"/>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81"/>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513" name="Google Shape;3513;p81"/>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81"/>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81"/>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81"/>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81"/>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81"/>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81"/>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81"/>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81"/>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81"/>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81"/>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81"/>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525" name="Google Shape;3525;p81"/>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81"/>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81"/>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81"/>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81"/>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81"/>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81"/>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81"/>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81"/>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81"/>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81"/>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81"/>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81"/>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8" name="Google Shape;3538;p81"/>
            <p:cNvGrpSpPr/>
            <p:nvPr/>
          </p:nvGrpSpPr>
          <p:grpSpPr>
            <a:xfrm>
              <a:off x="3632736" y="3051591"/>
              <a:ext cx="63288" cy="45217"/>
              <a:chOff x="3450375" y="3038225"/>
              <a:chExt cx="132875" cy="99400"/>
            </a:xfrm>
          </p:grpSpPr>
          <p:sp>
            <p:nvSpPr>
              <p:cNvPr id="3539" name="Google Shape;3539;p81"/>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81"/>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1" name="Google Shape;3541;p81"/>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81"/>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81"/>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81"/>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81"/>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81"/>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81"/>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81"/>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81"/>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550" name="Google Shape;3550;p81"/>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81"/>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81"/>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81"/>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81"/>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81"/>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81"/>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81"/>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81"/>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81"/>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560" name="Google Shape;3560;p81"/>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81"/>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81"/>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81"/>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81"/>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81"/>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566" name="Google Shape;3566;p81"/>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81"/>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81"/>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81"/>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81"/>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81"/>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81"/>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81"/>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81"/>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81"/>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6" name="Google Shape;3576;p81"/>
          <p:cNvGrpSpPr/>
          <p:nvPr/>
        </p:nvGrpSpPr>
        <p:grpSpPr>
          <a:xfrm>
            <a:off x="719116" y="2850945"/>
            <a:ext cx="2622876" cy="1333540"/>
            <a:chOff x="238125" y="1038125"/>
            <a:chExt cx="7146800" cy="3633625"/>
          </a:xfrm>
        </p:grpSpPr>
        <p:sp>
          <p:nvSpPr>
            <p:cNvPr id="3577" name="Google Shape;3577;p81"/>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81"/>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81"/>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81"/>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81"/>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81"/>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81"/>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81"/>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81"/>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81"/>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81"/>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81"/>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81"/>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81"/>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81"/>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81"/>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81"/>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81"/>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81"/>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81"/>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81"/>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81"/>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81"/>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81"/>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81"/>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81"/>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81"/>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81"/>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81"/>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81"/>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81"/>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81"/>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81"/>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81"/>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81"/>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81"/>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81"/>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81"/>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81"/>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81"/>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81"/>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81"/>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81"/>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81"/>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81"/>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81"/>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81"/>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81"/>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81"/>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81"/>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81"/>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81"/>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81"/>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81"/>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81"/>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81"/>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81"/>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81"/>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81"/>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81"/>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81"/>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81"/>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81"/>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81"/>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81"/>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81"/>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81"/>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81"/>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81"/>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81"/>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81"/>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81"/>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81"/>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81"/>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81"/>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81"/>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81"/>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81"/>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81"/>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81"/>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81"/>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81"/>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81"/>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81"/>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81"/>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81"/>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81"/>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81"/>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81"/>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81"/>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81"/>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81"/>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81"/>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81"/>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81"/>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81"/>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81"/>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81"/>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81"/>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81"/>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81"/>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81"/>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81"/>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81"/>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81"/>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81"/>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81"/>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81"/>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81"/>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81"/>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81"/>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81"/>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81"/>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81"/>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81"/>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81"/>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81"/>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81"/>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81"/>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81"/>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81"/>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81"/>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81"/>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81"/>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81"/>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81"/>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81"/>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81"/>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81"/>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81"/>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81"/>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81"/>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81"/>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81"/>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81"/>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81"/>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81"/>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81"/>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81"/>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81"/>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81"/>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81"/>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81"/>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81"/>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81"/>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81"/>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81"/>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81"/>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81"/>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81"/>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81"/>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81"/>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81"/>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81"/>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81"/>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81"/>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81"/>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81"/>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81"/>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81"/>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81"/>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81"/>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81"/>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81"/>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81"/>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81"/>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81"/>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81"/>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81"/>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81"/>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81"/>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81"/>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81"/>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81"/>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81"/>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81"/>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81"/>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81"/>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81"/>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81"/>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81"/>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81"/>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81"/>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81"/>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81"/>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81"/>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81"/>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81"/>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81"/>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81"/>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81"/>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81"/>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81"/>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81"/>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81"/>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81"/>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81"/>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81"/>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81"/>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81"/>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81"/>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81"/>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81"/>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81"/>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81"/>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81"/>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81"/>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81"/>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81"/>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81"/>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81"/>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81"/>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81"/>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81"/>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81"/>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81"/>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81"/>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81"/>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81"/>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81"/>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81"/>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81"/>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81"/>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81"/>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81"/>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81"/>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81"/>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81"/>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81"/>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81"/>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81"/>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81"/>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81"/>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81"/>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81"/>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81"/>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81"/>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81"/>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81"/>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81"/>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81"/>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81"/>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81"/>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81"/>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81"/>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81"/>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81"/>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81"/>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81"/>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81"/>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81"/>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81"/>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81"/>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81"/>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81"/>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81"/>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81"/>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81"/>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81"/>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81"/>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81"/>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81"/>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81"/>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81"/>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81"/>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81"/>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81"/>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81"/>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81"/>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81"/>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81"/>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81"/>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81"/>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81"/>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81"/>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81"/>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81"/>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81"/>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81"/>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81"/>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81"/>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81"/>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81"/>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81"/>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81"/>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81"/>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81"/>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81"/>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81"/>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81"/>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81"/>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81"/>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81"/>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81"/>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81"/>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81"/>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81"/>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81"/>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81"/>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81"/>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81"/>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81"/>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81"/>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81"/>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81"/>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81"/>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81"/>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81"/>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81"/>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81"/>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81"/>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81"/>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81"/>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81"/>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81"/>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81"/>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81"/>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81"/>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81"/>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81"/>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81"/>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81"/>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81"/>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81"/>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81"/>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81"/>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81"/>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81"/>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81"/>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81"/>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81"/>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81"/>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81"/>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81"/>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81"/>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81"/>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81"/>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81"/>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81"/>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81"/>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81"/>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81"/>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81"/>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81"/>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81"/>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81"/>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81"/>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81"/>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81"/>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81"/>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81"/>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81"/>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81"/>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81"/>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81"/>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81"/>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81"/>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81"/>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81"/>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81"/>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81"/>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81"/>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81"/>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81"/>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81"/>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81"/>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81"/>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81"/>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81"/>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81"/>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81"/>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81"/>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81"/>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81"/>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81"/>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81"/>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81"/>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81"/>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81"/>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81"/>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81"/>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81"/>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81"/>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81"/>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81"/>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81"/>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81"/>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81"/>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81"/>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81"/>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81"/>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81"/>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81"/>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81"/>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81"/>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81"/>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81"/>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81"/>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81"/>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81"/>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81"/>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81"/>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81"/>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81"/>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81"/>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81"/>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81"/>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81"/>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81"/>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81"/>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81"/>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81"/>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81"/>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81"/>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81"/>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81"/>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81"/>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81"/>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81"/>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81"/>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81"/>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81"/>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81"/>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81"/>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81"/>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81"/>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81"/>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81"/>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81"/>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81"/>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81"/>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81"/>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81"/>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81"/>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81"/>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81"/>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81"/>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81"/>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81"/>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81"/>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81"/>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81"/>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81"/>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81"/>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81"/>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81"/>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81"/>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81"/>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81"/>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81"/>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81"/>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81"/>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81"/>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81"/>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81"/>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81"/>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81"/>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81"/>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81"/>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81"/>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81"/>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81"/>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81"/>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81"/>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81"/>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81"/>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81"/>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81"/>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81"/>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81"/>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81"/>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81"/>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81"/>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81"/>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81"/>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81"/>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81"/>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81"/>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81"/>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81"/>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81"/>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81"/>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81"/>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81"/>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81"/>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81"/>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81"/>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81"/>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81"/>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81"/>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81"/>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81"/>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81"/>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81"/>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81"/>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81"/>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81"/>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81"/>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81"/>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81"/>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81"/>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81"/>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81"/>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81"/>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81"/>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81"/>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81"/>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1"/>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81"/>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81"/>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81"/>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81"/>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81"/>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81"/>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81"/>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81"/>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81"/>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81"/>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81"/>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81"/>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81"/>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81"/>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81"/>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81"/>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81"/>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81"/>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81"/>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81"/>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81"/>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81"/>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81"/>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81"/>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81"/>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81"/>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81"/>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81"/>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81"/>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81"/>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81"/>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81"/>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81"/>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81"/>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81"/>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81"/>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81"/>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81"/>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81"/>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81"/>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81"/>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81"/>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81"/>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81"/>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81"/>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81"/>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81"/>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81"/>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81"/>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81"/>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81"/>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81"/>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81"/>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81"/>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81"/>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81"/>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81"/>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81"/>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81"/>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81"/>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81"/>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81"/>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81"/>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81"/>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81"/>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81"/>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81"/>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81"/>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81"/>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81"/>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81"/>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81"/>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81"/>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81"/>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81"/>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81"/>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81"/>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81"/>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81"/>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81"/>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81"/>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81"/>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81"/>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1"/>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81"/>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81"/>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1"/>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81"/>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81"/>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81"/>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81"/>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81"/>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1"/>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1"/>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1"/>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81"/>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81"/>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81"/>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81"/>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81"/>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81"/>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81"/>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81"/>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81"/>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81"/>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81"/>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81"/>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81"/>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81"/>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81"/>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81"/>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81"/>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81"/>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81"/>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81"/>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81"/>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81"/>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81"/>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1"/>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81"/>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81"/>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1"/>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81"/>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81"/>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81"/>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81"/>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81"/>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81"/>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81"/>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81"/>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81"/>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81"/>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81"/>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81"/>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81"/>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81"/>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81"/>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81"/>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81"/>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81"/>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81"/>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81"/>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81"/>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81"/>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81"/>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81"/>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81"/>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81"/>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81"/>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81"/>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81"/>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81"/>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81"/>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81"/>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81"/>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81"/>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81"/>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81"/>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81"/>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81"/>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81"/>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81"/>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81"/>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81"/>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81"/>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81"/>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81"/>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81"/>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81"/>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81"/>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81"/>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81"/>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81"/>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81"/>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81"/>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81"/>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1"/>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81"/>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81"/>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81"/>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81"/>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81"/>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81"/>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81"/>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81"/>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81"/>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81"/>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81"/>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81"/>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81"/>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81"/>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81"/>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81"/>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81"/>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81"/>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81"/>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81"/>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81"/>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81"/>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81"/>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81"/>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81"/>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81"/>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81"/>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81"/>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81"/>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81"/>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81"/>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81"/>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81"/>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81"/>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1"/>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81"/>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81"/>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81"/>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81"/>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1"/>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1"/>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81"/>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81"/>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81"/>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81"/>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81"/>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81"/>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81"/>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81"/>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81"/>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81"/>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81"/>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81"/>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81"/>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81"/>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81"/>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81"/>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81"/>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81"/>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81"/>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81"/>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81"/>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81"/>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81"/>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81"/>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81"/>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81"/>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81"/>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81"/>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81"/>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81"/>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81"/>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81"/>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81"/>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81"/>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81"/>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81"/>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81"/>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81"/>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81"/>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81"/>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81"/>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81"/>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81"/>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81"/>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81"/>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1"/>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81"/>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81"/>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81"/>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81"/>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81"/>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81"/>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81"/>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81"/>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81"/>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81"/>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81"/>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81"/>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81"/>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81"/>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81"/>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81"/>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81"/>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81"/>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1"/>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81"/>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81"/>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81"/>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81"/>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1"/>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1"/>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81"/>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81"/>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81"/>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81"/>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81"/>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81"/>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81"/>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81"/>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81"/>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81"/>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81"/>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81"/>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81"/>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81"/>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81"/>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81"/>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81"/>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81"/>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81"/>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81"/>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81"/>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81"/>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81"/>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81"/>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81"/>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81"/>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1"/>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81"/>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81"/>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81"/>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81"/>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81"/>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81"/>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81"/>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81"/>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81"/>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81"/>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81"/>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81"/>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81"/>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81"/>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81"/>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81"/>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81"/>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1"/>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81"/>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81"/>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81"/>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81"/>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81"/>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81"/>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81"/>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81"/>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81"/>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81"/>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81"/>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81"/>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81"/>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81"/>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81"/>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81"/>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81"/>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81"/>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81"/>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81"/>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81"/>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81"/>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81"/>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81"/>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81"/>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81"/>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81"/>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81"/>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81"/>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81"/>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81"/>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81"/>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81"/>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81"/>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81"/>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81"/>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81"/>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81"/>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81"/>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81"/>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81"/>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81"/>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81"/>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81"/>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81"/>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81"/>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1"/>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81"/>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81"/>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81"/>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81"/>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81"/>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81"/>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81"/>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81"/>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1"/>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81"/>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81"/>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81"/>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81"/>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81"/>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81"/>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81"/>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81"/>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81"/>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81"/>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81"/>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81"/>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81"/>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81"/>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81"/>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81"/>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81"/>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81"/>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81"/>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81"/>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81"/>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81"/>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81"/>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81"/>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81"/>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81"/>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81"/>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81"/>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81"/>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81"/>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81"/>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81"/>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81"/>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81"/>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81"/>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81"/>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81"/>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81"/>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81"/>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81"/>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81"/>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81"/>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81"/>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81"/>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81"/>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81"/>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1"/>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81"/>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81"/>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1"/>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81"/>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81"/>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81"/>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1"/>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81"/>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81"/>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81"/>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81"/>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81"/>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81"/>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81"/>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81"/>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81"/>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81"/>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81"/>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81"/>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81"/>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81"/>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1"/>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81"/>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81"/>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81"/>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81"/>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81"/>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81"/>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81"/>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81"/>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81"/>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81"/>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81"/>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81"/>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81"/>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81"/>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81"/>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81"/>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81"/>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81"/>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81"/>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81"/>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81"/>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81"/>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81"/>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81"/>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81"/>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81"/>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81"/>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81"/>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81"/>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81"/>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81"/>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81"/>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81"/>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81"/>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81"/>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81"/>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81"/>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81"/>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81"/>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81"/>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81"/>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81"/>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81"/>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81"/>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81"/>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81"/>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81"/>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81"/>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81"/>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81"/>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81"/>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81"/>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81"/>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81"/>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81"/>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81"/>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81"/>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81"/>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81"/>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81"/>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81"/>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81"/>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81"/>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81"/>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81"/>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81"/>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81"/>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81"/>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81"/>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81"/>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81"/>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81"/>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81"/>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81"/>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81"/>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81"/>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81"/>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81"/>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81"/>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81"/>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81"/>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81"/>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81"/>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1"/>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81"/>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81"/>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81"/>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81"/>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81"/>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81"/>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81"/>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81"/>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81"/>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81"/>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81"/>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81"/>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81"/>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81"/>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81"/>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81"/>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81"/>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81"/>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81"/>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81"/>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81"/>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81"/>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81"/>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81"/>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81"/>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81"/>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81"/>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81"/>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81"/>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81"/>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81"/>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81"/>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81"/>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81"/>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81"/>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81"/>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81"/>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81"/>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81"/>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81"/>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81"/>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81"/>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81"/>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81"/>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81"/>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81"/>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81"/>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81"/>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81"/>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81"/>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81"/>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81"/>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81"/>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81"/>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81"/>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81"/>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81"/>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81"/>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81"/>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81"/>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81"/>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81"/>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81"/>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81"/>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81"/>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81"/>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81"/>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81"/>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81"/>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81"/>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81"/>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81"/>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81"/>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81"/>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81"/>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81"/>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81"/>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81"/>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81"/>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81"/>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81"/>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81"/>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81"/>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81"/>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81"/>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81"/>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81"/>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81"/>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81"/>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81"/>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81"/>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81"/>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81"/>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81"/>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81"/>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81"/>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81"/>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81"/>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81"/>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81"/>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81"/>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81"/>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81"/>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81"/>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81"/>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81"/>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81"/>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81"/>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81"/>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81"/>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81"/>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81"/>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81"/>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81"/>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81"/>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81"/>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81"/>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81"/>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81"/>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81"/>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81"/>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81"/>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81"/>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81"/>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81"/>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81"/>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81"/>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81"/>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81"/>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81"/>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81"/>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81"/>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81"/>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81"/>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81"/>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81"/>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81"/>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81"/>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81"/>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81"/>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81"/>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81"/>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81"/>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81"/>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81"/>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81"/>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81"/>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81"/>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81"/>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81"/>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81"/>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81"/>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81"/>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81"/>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81"/>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81"/>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81"/>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81"/>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81"/>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81"/>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81"/>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81"/>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81"/>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81"/>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81"/>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81"/>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81"/>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81"/>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81"/>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81"/>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81"/>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81"/>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81"/>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81"/>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81"/>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81"/>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81"/>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81"/>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81"/>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81"/>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81"/>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81"/>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81"/>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81"/>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81"/>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81"/>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81"/>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81"/>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81"/>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81"/>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81"/>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81"/>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81"/>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81"/>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81"/>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81"/>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81"/>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81"/>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81"/>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81"/>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81"/>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81"/>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81"/>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81"/>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81"/>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81"/>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81"/>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81"/>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81"/>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81"/>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81"/>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81"/>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81"/>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81"/>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81"/>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81"/>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81"/>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81"/>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81"/>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81"/>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81"/>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81"/>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81"/>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81"/>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81"/>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81"/>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81"/>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81"/>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81"/>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81"/>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81"/>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81"/>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81"/>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81"/>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81"/>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81"/>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81"/>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81"/>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81"/>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81"/>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81"/>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81"/>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81"/>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81"/>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81"/>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81"/>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81"/>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81"/>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81"/>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81"/>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81"/>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81"/>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81"/>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81"/>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81"/>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81"/>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81"/>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81"/>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81"/>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81"/>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81"/>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81"/>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81"/>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81"/>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81"/>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81"/>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81"/>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81"/>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81"/>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81"/>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81"/>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81"/>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81"/>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81"/>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81"/>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81"/>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81"/>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81"/>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81"/>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81"/>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81"/>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81"/>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81"/>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81"/>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81"/>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81"/>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81"/>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81"/>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81"/>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81"/>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81"/>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81"/>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81"/>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81"/>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81"/>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81"/>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81"/>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81"/>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81"/>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81"/>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81"/>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81"/>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81"/>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81"/>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81"/>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81"/>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81"/>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81"/>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81"/>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81"/>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81"/>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81"/>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81"/>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81"/>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81"/>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81"/>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81"/>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81"/>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81"/>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81"/>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81"/>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81"/>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81"/>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81"/>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81"/>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81"/>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81"/>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81"/>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81"/>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81"/>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81"/>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81"/>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81"/>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81"/>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81"/>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81"/>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81"/>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81"/>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81"/>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81"/>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81"/>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81"/>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81"/>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81"/>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81"/>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81"/>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81"/>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81"/>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81"/>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81"/>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81"/>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81"/>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81"/>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81"/>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81"/>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81"/>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81"/>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81"/>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81"/>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81"/>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81"/>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81"/>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81"/>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81"/>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81"/>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81"/>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81"/>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81"/>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81"/>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81"/>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81"/>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81"/>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81"/>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81"/>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81"/>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81"/>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81"/>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81"/>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81"/>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81"/>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81"/>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81"/>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81"/>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81"/>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81"/>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81"/>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81"/>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81"/>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81"/>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81"/>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81"/>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81"/>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81"/>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81"/>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81"/>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81"/>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81"/>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81"/>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81"/>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81"/>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81"/>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81"/>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81"/>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81"/>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81"/>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81"/>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81"/>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81"/>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81"/>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81"/>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81"/>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81"/>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81"/>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81"/>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81"/>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81"/>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81"/>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81"/>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81"/>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81"/>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81"/>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81"/>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81"/>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81"/>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81"/>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81"/>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81"/>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81"/>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81"/>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81"/>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81"/>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81"/>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81"/>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81"/>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81"/>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81"/>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81"/>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81"/>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81"/>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81"/>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81"/>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81"/>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81"/>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81"/>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81"/>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81"/>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81"/>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81"/>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81"/>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81"/>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81"/>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81"/>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81"/>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81"/>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81"/>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81"/>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81"/>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81"/>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81"/>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81"/>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81"/>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81"/>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81"/>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81"/>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81"/>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81"/>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81"/>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81"/>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81"/>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81"/>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81"/>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81"/>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81"/>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81"/>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81"/>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81"/>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81"/>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81"/>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81"/>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81"/>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81"/>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81"/>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81"/>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81"/>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81"/>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81"/>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81"/>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81"/>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81"/>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81"/>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81"/>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81"/>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81"/>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81"/>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81"/>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81"/>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81"/>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81"/>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81"/>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81"/>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81"/>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81"/>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81"/>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81"/>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81"/>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81"/>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81"/>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81"/>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81"/>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81"/>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81"/>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81"/>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81"/>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81"/>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81"/>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81"/>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81"/>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81"/>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81"/>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81"/>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81"/>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9" name="Google Shape;5149;p81"/>
          <p:cNvGrpSpPr/>
          <p:nvPr/>
        </p:nvGrpSpPr>
        <p:grpSpPr>
          <a:xfrm>
            <a:off x="5834044" y="993055"/>
            <a:ext cx="2590840" cy="1380235"/>
            <a:chOff x="233350" y="949250"/>
            <a:chExt cx="7137300" cy="3802300"/>
          </a:xfrm>
        </p:grpSpPr>
        <p:sp>
          <p:nvSpPr>
            <p:cNvPr id="5150" name="Google Shape;5150;p81"/>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81"/>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81"/>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81"/>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81"/>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81"/>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81"/>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81"/>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81"/>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81"/>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81"/>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81"/>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81"/>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81"/>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81"/>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81"/>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81"/>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81"/>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81"/>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81"/>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81"/>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81"/>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81"/>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81"/>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81"/>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81"/>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81"/>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81"/>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81"/>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81"/>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81"/>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81"/>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81"/>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81"/>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81"/>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81"/>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81"/>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81"/>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81"/>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81"/>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81"/>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81"/>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81"/>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81"/>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81"/>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81"/>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81"/>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81"/>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81"/>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81"/>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81"/>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1" name="Google Shape;5201;p81"/>
          <p:cNvGrpSpPr/>
          <p:nvPr/>
        </p:nvGrpSpPr>
        <p:grpSpPr>
          <a:xfrm>
            <a:off x="7648473" y="3037828"/>
            <a:ext cx="104231" cy="320340"/>
            <a:chOff x="7564426" y="3224343"/>
            <a:chExt cx="119985" cy="368801"/>
          </a:xfrm>
        </p:grpSpPr>
        <p:sp>
          <p:nvSpPr>
            <p:cNvPr id="5202" name="Google Shape;5202;p81"/>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81"/>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4" name="Google Shape;5204;p81"/>
          <p:cNvGrpSpPr/>
          <p:nvPr/>
        </p:nvGrpSpPr>
        <p:grpSpPr>
          <a:xfrm>
            <a:off x="7347962" y="3031929"/>
            <a:ext cx="189489" cy="332132"/>
            <a:chOff x="8370831" y="3202002"/>
            <a:chExt cx="218129" cy="382376"/>
          </a:xfrm>
        </p:grpSpPr>
        <p:sp>
          <p:nvSpPr>
            <p:cNvPr id="5205" name="Google Shape;5205;p81"/>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81"/>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7" name="Google Shape;5207;p81"/>
          <p:cNvGrpSpPr/>
          <p:nvPr/>
        </p:nvGrpSpPr>
        <p:grpSpPr>
          <a:xfrm>
            <a:off x="8071351" y="3443061"/>
            <a:ext cx="309429" cy="267000"/>
            <a:chOff x="6742064" y="3750480"/>
            <a:chExt cx="399315" cy="344560"/>
          </a:xfrm>
        </p:grpSpPr>
        <p:sp>
          <p:nvSpPr>
            <p:cNvPr id="5208" name="Google Shape;5208;p81"/>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81"/>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0" name="Google Shape;5210;p81"/>
          <p:cNvGrpSpPr/>
          <p:nvPr/>
        </p:nvGrpSpPr>
        <p:grpSpPr>
          <a:xfrm>
            <a:off x="7610370" y="3794109"/>
            <a:ext cx="180437" cy="281608"/>
            <a:chOff x="7248525" y="3739696"/>
            <a:chExt cx="230531" cy="359790"/>
          </a:xfrm>
        </p:grpSpPr>
        <p:sp>
          <p:nvSpPr>
            <p:cNvPr id="5211" name="Google Shape;5211;p81"/>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81"/>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3" name="Google Shape;5213;p81"/>
          <p:cNvGrpSpPr/>
          <p:nvPr/>
        </p:nvGrpSpPr>
        <p:grpSpPr>
          <a:xfrm>
            <a:off x="7856289" y="3437333"/>
            <a:ext cx="162896" cy="278710"/>
            <a:chOff x="7601242" y="3729267"/>
            <a:chExt cx="222566" cy="380803"/>
          </a:xfrm>
        </p:grpSpPr>
        <p:sp>
          <p:nvSpPr>
            <p:cNvPr id="5214" name="Google Shape;5214;p81"/>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81"/>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6" name="Google Shape;5216;p81"/>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7" name="Google Shape;5217;p81"/>
          <p:cNvGrpSpPr/>
          <p:nvPr/>
        </p:nvGrpSpPr>
        <p:grpSpPr>
          <a:xfrm>
            <a:off x="7345935" y="3438473"/>
            <a:ext cx="193543" cy="275990"/>
            <a:chOff x="8304647" y="3738687"/>
            <a:chExt cx="225076" cy="320956"/>
          </a:xfrm>
        </p:grpSpPr>
        <p:sp>
          <p:nvSpPr>
            <p:cNvPr id="5218" name="Google Shape;5218;p81"/>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81"/>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81"/>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1" name="Google Shape;5221;p81"/>
          <p:cNvGrpSpPr/>
          <p:nvPr/>
        </p:nvGrpSpPr>
        <p:grpSpPr>
          <a:xfrm>
            <a:off x="7618427" y="3438473"/>
            <a:ext cx="178492" cy="275990"/>
            <a:chOff x="8615101" y="3738687"/>
            <a:chExt cx="207573" cy="320956"/>
          </a:xfrm>
        </p:grpSpPr>
        <p:sp>
          <p:nvSpPr>
            <p:cNvPr id="5222" name="Google Shape;5222;p81"/>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81"/>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81"/>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5" name="Google Shape;5225;p81"/>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6" name="Google Shape;5226;p81"/>
          <p:cNvGrpSpPr/>
          <p:nvPr/>
        </p:nvGrpSpPr>
        <p:grpSpPr>
          <a:xfrm>
            <a:off x="6013132" y="3559961"/>
            <a:ext cx="557671" cy="511283"/>
            <a:chOff x="6015419" y="3716859"/>
            <a:chExt cx="557671" cy="511283"/>
          </a:xfrm>
        </p:grpSpPr>
        <p:sp>
          <p:nvSpPr>
            <p:cNvPr id="5227" name="Google Shape;5227;p81"/>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8" name="Google Shape;5228;p81"/>
            <p:cNvGrpSpPr/>
            <p:nvPr/>
          </p:nvGrpSpPr>
          <p:grpSpPr>
            <a:xfrm>
              <a:off x="6036094" y="3716980"/>
              <a:ext cx="529860" cy="510468"/>
              <a:chOff x="6036094" y="3716980"/>
              <a:chExt cx="529860" cy="510468"/>
            </a:xfrm>
          </p:grpSpPr>
          <p:sp>
            <p:nvSpPr>
              <p:cNvPr id="5229" name="Google Shape;5229;p81"/>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81"/>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81"/>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81"/>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81"/>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81"/>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81"/>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81"/>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81"/>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81"/>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9" name="Google Shape;5239;p81"/>
          <p:cNvGrpSpPr/>
          <p:nvPr/>
        </p:nvGrpSpPr>
        <p:grpSpPr>
          <a:xfrm>
            <a:off x="6642017" y="2916730"/>
            <a:ext cx="576302" cy="511871"/>
            <a:chOff x="6644304" y="3073628"/>
            <a:chExt cx="576302" cy="511871"/>
          </a:xfrm>
        </p:grpSpPr>
        <p:sp>
          <p:nvSpPr>
            <p:cNvPr id="5240" name="Google Shape;5240;p81"/>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1" name="Google Shape;5241;p81"/>
            <p:cNvGrpSpPr/>
            <p:nvPr/>
          </p:nvGrpSpPr>
          <p:grpSpPr>
            <a:xfrm>
              <a:off x="6712169" y="3085440"/>
              <a:ext cx="481622" cy="494913"/>
              <a:chOff x="6712169" y="3085440"/>
              <a:chExt cx="481622" cy="494913"/>
            </a:xfrm>
          </p:grpSpPr>
          <p:sp>
            <p:nvSpPr>
              <p:cNvPr id="5242" name="Google Shape;5242;p81"/>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81"/>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81"/>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81"/>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81"/>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7" name="Google Shape;5247;p81"/>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81"/>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81"/>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0" name="Google Shape;5250;p81"/>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1" name="Google Shape;5251;p81"/>
          <p:cNvGrpSpPr/>
          <p:nvPr/>
        </p:nvGrpSpPr>
        <p:grpSpPr>
          <a:xfrm>
            <a:off x="6649868" y="3559725"/>
            <a:ext cx="560631" cy="511352"/>
            <a:chOff x="6652154" y="3716623"/>
            <a:chExt cx="560631" cy="511352"/>
          </a:xfrm>
        </p:grpSpPr>
        <p:sp>
          <p:nvSpPr>
            <p:cNvPr id="5252" name="Google Shape;5252;p81"/>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3" name="Google Shape;5253;p81"/>
            <p:cNvGrpSpPr/>
            <p:nvPr/>
          </p:nvGrpSpPr>
          <p:grpSpPr>
            <a:xfrm>
              <a:off x="6669657" y="3716715"/>
              <a:ext cx="466779" cy="464290"/>
              <a:chOff x="6669657" y="3716715"/>
              <a:chExt cx="466779" cy="464290"/>
            </a:xfrm>
          </p:grpSpPr>
          <p:sp>
            <p:nvSpPr>
              <p:cNvPr id="5254" name="Google Shape;5254;p81"/>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81"/>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81"/>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81"/>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81"/>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81"/>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81"/>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81"/>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81"/>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81"/>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81"/>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81"/>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81"/>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7" name="Google Shape;5267;p81"/>
          <p:cNvGrpSpPr/>
          <p:nvPr/>
        </p:nvGrpSpPr>
        <p:grpSpPr>
          <a:xfrm>
            <a:off x="7843959" y="3841134"/>
            <a:ext cx="187557" cy="187557"/>
            <a:chOff x="8565775" y="671075"/>
            <a:chExt cx="441000" cy="441000"/>
          </a:xfrm>
        </p:grpSpPr>
        <p:sp>
          <p:nvSpPr>
            <p:cNvPr id="5268" name="Google Shape;5268;p81"/>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81"/>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0" name="Google Shape;5270;p81"/>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81"/>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2" name="Google Shape;5272;p81"/>
          <p:cNvGrpSpPr/>
          <p:nvPr/>
        </p:nvGrpSpPr>
        <p:grpSpPr>
          <a:xfrm>
            <a:off x="5997814" y="2919352"/>
            <a:ext cx="587871" cy="512373"/>
            <a:chOff x="6000100" y="3076250"/>
            <a:chExt cx="587871" cy="512373"/>
          </a:xfrm>
        </p:grpSpPr>
        <p:sp>
          <p:nvSpPr>
            <p:cNvPr id="5273" name="Google Shape;5273;p81"/>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4" name="Google Shape;5274;p81"/>
            <p:cNvGrpSpPr/>
            <p:nvPr/>
          </p:nvGrpSpPr>
          <p:grpSpPr>
            <a:xfrm>
              <a:off x="6031360" y="3076713"/>
              <a:ext cx="539107" cy="480965"/>
              <a:chOff x="6031360" y="3076713"/>
              <a:chExt cx="539107" cy="480965"/>
            </a:xfrm>
          </p:grpSpPr>
          <p:sp>
            <p:nvSpPr>
              <p:cNvPr id="5275" name="Google Shape;5275;p81"/>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81"/>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81"/>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81"/>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81"/>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81"/>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81"/>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82" name="Google Shape;5282;p81"/>
          <p:cNvGrpSpPr/>
          <p:nvPr/>
        </p:nvGrpSpPr>
        <p:grpSpPr>
          <a:xfrm>
            <a:off x="3369305" y="938716"/>
            <a:ext cx="2310381" cy="1488888"/>
            <a:chOff x="229225" y="549050"/>
            <a:chExt cx="7161750" cy="4615275"/>
          </a:xfrm>
        </p:grpSpPr>
        <p:sp>
          <p:nvSpPr>
            <p:cNvPr id="5283" name="Google Shape;5283;p81"/>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81"/>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81"/>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81"/>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81"/>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81"/>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81"/>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81"/>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81"/>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81"/>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81"/>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81"/>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81"/>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81"/>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81"/>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81"/>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81"/>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81"/>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81"/>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81"/>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81"/>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81"/>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81"/>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81"/>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81"/>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81"/>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81"/>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81"/>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81"/>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81"/>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81"/>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81"/>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81"/>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81"/>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81"/>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81"/>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81"/>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81"/>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81"/>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81"/>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81"/>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81"/>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81"/>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81"/>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81"/>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81"/>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81"/>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81"/>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81"/>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81"/>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81"/>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81"/>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81"/>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81"/>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81"/>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81"/>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81"/>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81"/>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81"/>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81"/>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81"/>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81"/>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81"/>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81"/>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81"/>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81"/>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81"/>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81"/>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81"/>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81"/>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81"/>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81"/>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81"/>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81"/>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81"/>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81"/>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81"/>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81"/>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81"/>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81"/>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81"/>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81"/>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81"/>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81"/>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81"/>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81"/>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81"/>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81"/>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81"/>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81"/>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81"/>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81"/>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81"/>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81"/>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81"/>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81"/>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81"/>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81"/>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81"/>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81"/>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81"/>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81"/>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81"/>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81"/>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81"/>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81"/>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81"/>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81"/>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81"/>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81"/>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81"/>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81"/>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81"/>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81"/>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81"/>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81"/>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81"/>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0" name="Google Shape;5400;p81"/>
          <p:cNvGrpSpPr/>
          <p:nvPr/>
        </p:nvGrpSpPr>
        <p:grpSpPr>
          <a:xfrm>
            <a:off x="3514723" y="2830563"/>
            <a:ext cx="2310282" cy="1374222"/>
            <a:chOff x="238125" y="732525"/>
            <a:chExt cx="7130500" cy="4241425"/>
          </a:xfrm>
        </p:grpSpPr>
        <p:sp>
          <p:nvSpPr>
            <p:cNvPr id="5401" name="Google Shape;5401;p81"/>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81"/>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81"/>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81"/>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81"/>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81"/>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81"/>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81"/>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81"/>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81"/>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81"/>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81"/>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81"/>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81"/>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81"/>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81"/>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81"/>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81"/>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81"/>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81"/>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81"/>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81"/>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81"/>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81"/>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81"/>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81"/>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81"/>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81"/>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81"/>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81"/>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81"/>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81"/>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81"/>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81"/>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81"/>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81"/>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81"/>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81"/>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81"/>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81"/>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81"/>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81"/>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81"/>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81"/>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81"/>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81"/>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81"/>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81"/>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81"/>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81"/>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81"/>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81"/>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81"/>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81"/>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81"/>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81"/>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81"/>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81"/>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81"/>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81"/>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81"/>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81"/>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81"/>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81"/>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81"/>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81"/>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81"/>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81"/>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81"/>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81"/>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81"/>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81"/>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81"/>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81"/>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81"/>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81"/>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81"/>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81"/>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81"/>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81"/>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81"/>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81"/>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81"/>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81"/>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81"/>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81"/>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81"/>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81"/>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81"/>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81"/>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81"/>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81"/>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81"/>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81"/>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81"/>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81"/>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81"/>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81"/>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81"/>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81"/>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81"/>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81"/>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81"/>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81"/>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81"/>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81"/>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81"/>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81"/>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81"/>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81"/>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81"/>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81"/>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81"/>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81"/>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518"/>
        <p:cNvGrpSpPr/>
        <p:nvPr/>
      </p:nvGrpSpPr>
      <p:grpSpPr>
        <a:xfrm>
          <a:off x="0" y="0"/>
          <a:ext cx="0" cy="0"/>
          <a:chOff x="0" y="0"/>
          <a:chExt cx="0" cy="0"/>
        </a:xfrm>
      </p:grpSpPr>
      <p:grpSp>
        <p:nvGrpSpPr>
          <p:cNvPr id="5519" name="Google Shape;5519;p82"/>
          <p:cNvGrpSpPr/>
          <p:nvPr/>
        </p:nvGrpSpPr>
        <p:grpSpPr>
          <a:xfrm>
            <a:off x="725414" y="969763"/>
            <a:ext cx="2507799" cy="206239"/>
            <a:chOff x="106648" y="895722"/>
            <a:chExt cx="4481413" cy="374300"/>
          </a:xfrm>
        </p:grpSpPr>
        <p:grpSp>
          <p:nvGrpSpPr>
            <p:cNvPr id="5520" name="Google Shape;5520;p82"/>
            <p:cNvGrpSpPr/>
            <p:nvPr/>
          </p:nvGrpSpPr>
          <p:grpSpPr>
            <a:xfrm>
              <a:off x="2233276" y="895722"/>
              <a:ext cx="1082667" cy="223591"/>
              <a:chOff x="4808316" y="2800065"/>
              <a:chExt cx="1999386" cy="412910"/>
            </a:xfrm>
          </p:grpSpPr>
          <p:sp>
            <p:nvSpPr>
              <p:cNvPr id="5521" name="Google Shape;5521;p82"/>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2" name="Google Shape;5522;p82"/>
              <p:cNvGrpSpPr/>
              <p:nvPr/>
            </p:nvGrpSpPr>
            <p:grpSpPr>
              <a:xfrm>
                <a:off x="4808316" y="2800065"/>
                <a:ext cx="92400" cy="411825"/>
                <a:chOff x="845575" y="2563700"/>
                <a:chExt cx="92400" cy="411825"/>
              </a:xfrm>
            </p:grpSpPr>
            <p:cxnSp>
              <p:nvCxnSpPr>
                <p:cNvPr id="5523" name="Google Shape;5523;p82"/>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524" name="Google Shape;5524;p82"/>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25" name="Google Shape;5525;p82"/>
            <p:cNvGrpSpPr/>
            <p:nvPr/>
          </p:nvGrpSpPr>
          <p:grpSpPr>
            <a:xfrm>
              <a:off x="106648" y="895722"/>
              <a:ext cx="1088401" cy="223591"/>
              <a:chOff x="881025" y="2800065"/>
              <a:chExt cx="2009975" cy="412910"/>
            </a:xfrm>
          </p:grpSpPr>
          <p:sp>
            <p:nvSpPr>
              <p:cNvPr id="5526" name="Google Shape;5526;p82"/>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7" name="Google Shape;5527;p82"/>
              <p:cNvGrpSpPr/>
              <p:nvPr/>
            </p:nvGrpSpPr>
            <p:grpSpPr>
              <a:xfrm>
                <a:off x="881025" y="2800065"/>
                <a:ext cx="92400" cy="411825"/>
                <a:chOff x="845575" y="2563700"/>
                <a:chExt cx="92400" cy="411825"/>
              </a:xfrm>
            </p:grpSpPr>
            <p:cxnSp>
              <p:nvCxnSpPr>
                <p:cNvPr id="5528" name="Google Shape;5528;p82"/>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529" name="Google Shape;5529;p82"/>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30" name="Google Shape;5530;p82"/>
            <p:cNvGrpSpPr/>
            <p:nvPr/>
          </p:nvGrpSpPr>
          <p:grpSpPr>
            <a:xfrm>
              <a:off x="1172346" y="1047018"/>
              <a:ext cx="1083151" cy="223003"/>
              <a:chOff x="2849073" y="3079467"/>
              <a:chExt cx="2000279" cy="411825"/>
            </a:xfrm>
          </p:grpSpPr>
          <p:sp>
            <p:nvSpPr>
              <p:cNvPr id="5531" name="Google Shape;5531;p82"/>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2" name="Google Shape;5532;p82"/>
              <p:cNvGrpSpPr/>
              <p:nvPr/>
            </p:nvGrpSpPr>
            <p:grpSpPr>
              <a:xfrm rot="10800000">
                <a:off x="2849073" y="3079467"/>
                <a:ext cx="92400" cy="411825"/>
                <a:chOff x="2070100" y="2563700"/>
                <a:chExt cx="92400" cy="411825"/>
              </a:xfrm>
            </p:grpSpPr>
            <p:cxnSp>
              <p:nvCxnSpPr>
                <p:cNvPr id="5533" name="Google Shape;5533;p82"/>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534" name="Google Shape;5534;p82"/>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35" name="Google Shape;5535;p82"/>
            <p:cNvGrpSpPr/>
            <p:nvPr/>
          </p:nvGrpSpPr>
          <p:grpSpPr>
            <a:xfrm>
              <a:off x="3290132" y="1047018"/>
              <a:ext cx="1297929" cy="223003"/>
              <a:chOff x="6760035" y="3079467"/>
              <a:chExt cx="2396914" cy="411825"/>
            </a:xfrm>
          </p:grpSpPr>
          <p:sp>
            <p:nvSpPr>
              <p:cNvPr id="5536" name="Google Shape;5536;p82"/>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7" name="Google Shape;5537;p82"/>
              <p:cNvGrpSpPr/>
              <p:nvPr/>
            </p:nvGrpSpPr>
            <p:grpSpPr>
              <a:xfrm rot="10800000">
                <a:off x="6760035" y="3079467"/>
                <a:ext cx="92400" cy="411825"/>
                <a:chOff x="2070100" y="2563700"/>
                <a:chExt cx="92400" cy="411825"/>
              </a:xfrm>
            </p:grpSpPr>
            <p:cxnSp>
              <p:nvCxnSpPr>
                <p:cNvPr id="5538" name="Google Shape;5538;p82"/>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539" name="Google Shape;5539;p82"/>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540" name="Google Shape;5540;p82"/>
          <p:cNvGrpSpPr/>
          <p:nvPr/>
        </p:nvGrpSpPr>
        <p:grpSpPr>
          <a:xfrm>
            <a:off x="2143176" y="3369134"/>
            <a:ext cx="1086701" cy="799429"/>
            <a:chOff x="2183288" y="3555572"/>
            <a:chExt cx="1136241" cy="835873"/>
          </a:xfrm>
        </p:grpSpPr>
        <p:sp>
          <p:nvSpPr>
            <p:cNvPr id="5541" name="Google Shape;5541;p82"/>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2" name="Google Shape;5542;p82"/>
            <p:cNvGrpSpPr/>
            <p:nvPr/>
          </p:nvGrpSpPr>
          <p:grpSpPr>
            <a:xfrm>
              <a:off x="2205895" y="3637269"/>
              <a:ext cx="1089848" cy="724993"/>
              <a:chOff x="2205895" y="3637269"/>
              <a:chExt cx="1089848" cy="724993"/>
            </a:xfrm>
          </p:grpSpPr>
          <p:sp>
            <p:nvSpPr>
              <p:cNvPr id="5543" name="Google Shape;5543;p82"/>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82"/>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82"/>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82"/>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82"/>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82"/>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9" name="Google Shape;5549;p82"/>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50" name="Google Shape;5550;p82"/>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551" name="Google Shape;5551;p82"/>
            <p:cNvGrpSpPr/>
            <p:nvPr/>
          </p:nvGrpSpPr>
          <p:grpSpPr>
            <a:xfrm>
              <a:off x="3173850" y="3779426"/>
              <a:ext cx="145679" cy="70048"/>
              <a:chOff x="3173850" y="3779426"/>
              <a:chExt cx="145679" cy="70048"/>
            </a:xfrm>
          </p:grpSpPr>
          <p:cxnSp>
            <p:nvCxnSpPr>
              <p:cNvPr id="5552" name="Google Shape;5552;p82"/>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553" name="Google Shape;5553;p82"/>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4" name="Google Shape;5554;p82"/>
            <p:cNvGrpSpPr/>
            <p:nvPr/>
          </p:nvGrpSpPr>
          <p:grpSpPr>
            <a:xfrm>
              <a:off x="2183288" y="4139483"/>
              <a:ext cx="145133" cy="70048"/>
              <a:chOff x="2183288" y="4139483"/>
              <a:chExt cx="145133" cy="70048"/>
            </a:xfrm>
          </p:grpSpPr>
          <p:cxnSp>
            <p:nvCxnSpPr>
              <p:cNvPr id="5555" name="Google Shape;5555;p82"/>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556" name="Google Shape;5556;p82"/>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7" name="Google Shape;5557;p82"/>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58" name="Google Shape;5558;p82"/>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559" name="Google Shape;5559;p82"/>
            <p:cNvGrpSpPr/>
            <p:nvPr/>
          </p:nvGrpSpPr>
          <p:grpSpPr>
            <a:xfrm>
              <a:off x="2943836" y="4268886"/>
              <a:ext cx="60717" cy="122559"/>
              <a:chOff x="2943836" y="4268886"/>
              <a:chExt cx="60717" cy="122559"/>
            </a:xfrm>
          </p:grpSpPr>
          <p:sp>
            <p:nvSpPr>
              <p:cNvPr id="5560" name="Google Shape;5560;p82"/>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61" name="Google Shape;5561;p82"/>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562" name="Google Shape;5562;p82"/>
          <p:cNvGrpSpPr/>
          <p:nvPr/>
        </p:nvGrpSpPr>
        <p:grpSpPr>
          <a:xfrm>
            <a:off x="3406121" y="1290134"/>
            <a:ext cx="1675870" cy="758251"/>
            <a:chOff x="3530532" y="1496185"/>
            <a:chExt cx="1562000" cy="706730"/>
          </a:xfrm>
        </p:grpSpPr>
        <p:cxnSp>
          <p:nvCxnSpPr>
            <p:cNvPr id="5563" name="Google Shape;5563;p82"/>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564" name="Google Shape;5564;p82"/>
            <p:cNvGrpSpPr/>
            <p:nvPr/>
          </p:nvGrpSpPr>
          <p:grpSpPr>
            <a:xfrm>
              <a:off x="3530532" y="1496185"/>
              <a:ext cx="323430" cy="463587"/>
              <a:chOff x="3530532" y="1496185"/>
              <a:chExt cx="323430" cy="463587"/>
            </a:xfrm>
          </p:grpSpPr>
          <p:grpSp>
            <p:nvGrpSpPr>
              <p:cNvPr id="5565" name="Google Shape;5565;p82"/>
              <p:cNvGrpSpPr/>
              <p:nvPr/>
            </p:nvGrpSpPr>
            <p:grpSpPr>
              <a:xfrm>
                <a:off x="3567462" y="1496185"/>
                <a:ext cx="286500" cy="361376"/>
                <a:chOff x="3567462" y="1496185"/>
                <a:chExt cx="286500" cy="361376"/>
              </a:xfrm>
            </p:grpSpPr>
            <p:cxnSp>
              <p:nvCxnSpPr>
                <p:cNvPr id="5566" name="Google Shape;5566;p82"/>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567" name="Google Shape;5567;p82"/>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8" name="Google Shape;5568;p82"/>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9" name="Google Shape;5569;p82"/>
            <p:cNvGrpSpPr/>
            <p:nvPr/>
          </p:nvGrpSpPr>
          <p:grpSpPr>
            <a:xfrm>
              <a:off x="3891569" y="1779209"/>
              <a:ext cx="323945" cy="423706"/>
              <a:chOff x="3891569" y="1779209"/>
              <a:chExt cx="323945" cy="423706"/>
            </a:xfrm>
          </p:grpSpPr>
          <p:grpSp>
            <p:nvGrpSpPr>
              <p:cNvPr id="5570" name="Google Shape;5570;p82"/>
              <p:cNvGrpSpPr/>
              <p:nvPr/>
            </p:nvGrpSpPr>
            <p:grpSpPr>
              <a:xfrm>
                <a:off x="3929014" y="1881638"/>
                <a:ext cx="286500" cy="321278"/>
                <a:chOff x="3929014" y="1881638"/>
                <a:chExt cx="286500" cy="321278"/>
              </a:xfrm>
            </p:grpSpPr>
            <p:cxnSp>
              <p:nvCxnSpPr>
                <p:cNvPr id="5571" name="Google Shape;5571;p82"/>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572" name="Google Shape;5572;p82"/>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73" name="Google Shape;5573;p82"/>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4" name="Google Shape;5574;p82"/>
            <p:cNvGrpSpPr/>
            <p:nvPr/>
          </p:nvGrpSpPr>
          <p:grpSpPr>
            <a:xfrm>
              <a:off x="4252606" y="1496185"/>
              <a:ext cx="324721" cy="463587"/>
              <a:chOff x="4252606" y="1496185"/>
              <a:chExt cx="324721" cy="463587"/>
            </a:xfrm>
          </p:grpSpPr>
          <p:grpSp>
            <p:nvGrpSpPr>
              <p:cNvPr id="5575" name="Google Shape;5575;p82"/>
              <p:cNvGrpSpPr/>
              <p:nvPr/>
            </p:nvGrpSpPr>
            <p:grpSpPr>
              <a:xfrm>
                <a:off x="4290828" y="1496185"/>
                <a:ext cx="286500" cy="361376"/>
                <a:chOff x="4290828" y="1496185"/>
                <a:chExt cx="286500" cy="361376"/>
              </a:xfrm>
            </p:grpSpPr>
            <p:cxnSp>
              <p:nvCxnSpPr>
                <p:cNvPr id="5576" name="Google Shape;5576;p82"/>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577" name="Google Shape;5577;p82"/>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78" name="Google Shape;5578;p82"/>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82"/>
            <p:cNvGrpSpPr/>
            <p:nvPr/>
          </p:nvGrpSpPr>
          <p:grpSpPr>
            <a:xfrm>
              <a:off x="4613643" y="1763716"/>
              <a:ext cx="325308" cy="439200"/>
              <a:chOff x="4613643" y="1763716"/>
              <a:chExt cx="325308" cy="439200"/>
            </a:xfrm>
          </p:grpSpPr>
          <p:grpSp>
            <p:nvGrpSpPr>
              <p:cNvPr id="5580" name="Google Shape;5580;p82"/>
              <p:cNvGrpSpPr/>
              <p:nvPr/>
            </p:nvGrpSpPr>
            <p:grpSpPr>
              <a:xfrm>
                <a:off x="4652451" y="1879538"/>
                <a:ext cx="286500" cy="323378"/>
                <a:chOff x="4652451" y="1879538"/>
                <a:chExt cx="286500" cy="323378"/>
              </a:xfrm>
            </p:grpSpPr>
            <p:cxnSp>
              <p:nvCxnSpPr>
                <p:cNvPr id="5581" name="Google Shape;5581;p82"/>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582" name="Google Shape;5582;p82"/>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3" name="Google Shape;5583;p82"/>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84" name="Google Shape;5584;p82"/>
          <p:cNvGrpSpPr/>
          <p:nvPr/>
        </p:nvGrpSpPr>
        <p:grpSpPr>
          <a:xfrm>
            <a:off x="3417981" y="2143759"/>
            <a:ext cx="1652173" cy="391517"/>
            <a:chOff x="3512551" y="2358270"/>
            <a:chExt cx="1597383" cy="378533"/>
          </a:xfrm>
        </p:grpSpPr>
        <p:cxnSp>
          <p:nvCxnSpPr>
            <p:cNvPr id="5585" name="Google Shape;5585;p82"/>
            <p:cNvCxnSpPr>
              <a:stCxn id="5586" idx="6"/>
              <a:endCxn id="5587"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588" name="Google Shape;5588;p82"/>
            <p:cNvGrpSpPr/>
            <p:nvPr/>
          </p:nvGrpSpPr>
          <p:grpSpPr>
            <a:xfrm>
              <a:off x="3512551" y="2358270"/>
              <a:ext cx="225647" cy="307714"/>
              <a:chOff x="2182679" y="2004714"/>
              <a:chExt cx="792300" cy="1080458"/>
            </a:xfrm>
          </p:grpSpPr>
          <p:cxnSp>
            <p:nvCxnSpPr>
              <p:cNvPr id="5589" name="Google Shape;5589;p82"/>
              <p:cNvCxnSpPr>
                <a:stCxn id="5590"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586" name="Google Shape;5586;p82"/>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82"/>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1" name="Google Shape;5591;p82"/>
            <p:cNvGrpSpPr/>
            <p:nvPr/>
          </p:nvGrpSpPr>
          <p:grpSpPr>
            <a:xfrm>
              <a:off x="3969644" y="2440153"/>
              <a:ext cx="225853" cy="296651"/>
              <a:chOff x="3775710" y="1729289"/>
              <a:chExt cx="136500" cy="179289"/>
            </a:xfrm>
          </p:grpSpPr>
          <p:cxnSp>
            <p:nvCxnSpPr>
              <p:cNvPr id="5592" name="Google Shape;5592;p82"/>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593" name="Google Shape;5593;p82"/>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82"/>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5" name="Google Shape;5595;p82"/>
            <p:cNvGrpSpPr/>
            <p:nvPr/>
          </p:nvGrpSpPr>
          <p:grpSpPr>
            <a:xfrm>
              <a:off x="4427051" y="2358270"/>
              <a:ext cx="225647" cy="307714"/>
              <a:chOff x="5393704" y="2004714"/>
              <a:chExt cx="792300" cy="1080458"/>
            </a:xfrm>
          </p:grpSpPr>
          <p:cxnSp>
            <p:nvCxnSpPr>
              <p:cNvPr id="5596" name="Google Shape;5596;p82"/>
              <p:cNvCxnSpPr>
                <a:stCxn id="5597"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598" name="Google Shape;5598;p82"/>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82"/>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9" name="Google Shape;5599;p82"/>
            <p:cNvGrpSpPr/>
            <p:nvPr/>
          </p:nvGrpSpPr>
          <p:grpSpPr>
            <a:xfrm>
              <a:off x="4884287" y="2440252"/>
              <a:ext cx="225647" cy="296532"/>
              <a:chOff x="6999166" y="2292572"/>
              <a:chExt cx="792300" cy="1041192"/>
            </a:xfrm>
          </p:grpSpPr>
          <p:cxnSp>
            <p:nvCxnSpPr>
              <p:cNvPr id="5600" name="Google Shape;5600;p82"/>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587" name="Google Shape;5587;p82"/>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82"/>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02" name="Google Shape;5602;p82"/>
          <p:cNvGrpSpPr/>
          <p:nvPr/>
        </p:nvGrpSpPr>
        <p:grpSpPr>
          <a:xfrm>
            <a:off x="6838789" y="979959"/>
            <a:ext cx="1581844" cy="732818"/>
            <a:chOff x="634175" y="2986275"/>
            <a:chExt cx="3147949" cy="1458344"/>
          </a:xfrm>
        </p:grpSpPr>
        <p:cxnSp>
          <p:nvCxnSpPr>
            <p:cNvPr id="5603" name="Google Shape;5603;p82"/>
            <p:cNvCxnSpPr>
              <a:stCxn id="5604" idx="4"/>
              <a:endCxn id="5605"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606" name="Google Shape;5606;p82"/>
            <p:cNvCxnSpPr>
              <a:stCxn id="5605" idx="0"/>
              <a:endCxn id="5607"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608" name="Google Shape;5608;p82"/>
            <p:cNvCxnSpPr>
              <a:stCxn id="5607" idx="4"/>
              <a:endCxn id="5609"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610" name="Google Shape;5610;p82"/>
            <p:cNvCxnSpPr>
              <a:stCxn id="5609" idx="0"/>
              <a:endCxn id="5611"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611" name="Google Shape;5611;p82"/>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607" name="Google Shape;5607;p82"/>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604" name="Google Shape;5604;p82"/>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609" name="Google Shape;5609;p82"/>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605" name="Google Shape;5605;p82"/>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612" name="Google Shape;5612;p82"/>
          <p:cNvGrpSpPr/>
          <p:nvPr/>
        </p:nvGrpSpPr>
        <p:grpSpPr>
          <a:xfrm>
            <a:off x="3406504" y="2674269"/>
            <a:ext cx="1675128" cy="313674"/>
            <a:chOff x="998425" y="1182125"/>
            <a:chExt cx="1065400" cy="199500"/>
          </a:xfrm>
        </p:grpSpPr>
        <p:sp>
          <p:nvSpPr>
            <p:cNvPr id="5613" name="Google Shape;5613;p82"/>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82"/>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82"/>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82"/>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82"/>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8" name="Google Shape;5618;p82"/>
          <p:cNvGrpSpPr/>
          <p:nvPr/>
        </p:nvGrpSpPr>
        <p:grpSpPr>
          <a:xfrm>
            <a:off x="3406503" y="3630235"/>
            <a:ext cx="1675129" cy="525345"/>
            <a:chOff x="5194708" y="3484366"/>
            <a:chExt cx="3148148" cy="987304"/>
          </a:xfrm>
        </p:grpSpPr>
        <p:grpSp>
          <p:nvGrpSpPr>
            <p:cNvPr id="5619" name="Google Shape;5619;p82"/>
            <p:cNvGrpSpPr/>
            <p:nvPr/>
          </p:nvGrpSpPr>
          <p:grpSpPr>
            <a:xfrm>
              <a:off x="7531521" y="3484366"/>
              <a:ext cx="811335" cy="987304"/>
              <a:chOff x="3379425" y="1617275"/>
              <a:chExt cx="1090650" cy="1327200"/>
            </a:xfrm>
          </p:grpSpPr>
          <p:sp>
            <p:nvSpPr>
              <p:cNvPr id="5620" name="Google Shape;5620;p82"/>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82"/>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82"/>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3" name="Google Shape;5623;p82"/>
            <p:cNvGrpSpPr/>
            <p:nvPr/>
          </p:nvGrpSpPr>
          <p:grpSpPr>
            <a:xfrm>
              <a:off x="6752546" y="3484366"/>
              <a:ext cx="811428" cy="987304"/>
              <a:chOff x="2332275" y="1617275"/>
              <a:chExt cx="1090775" cy="1327200"/>
            </a:xfrm>
          </p:grpSpPr>
          <p:sp>
            <p:nvSpPr>
              <p:cNvPr id="5624" name="Google Shape;5624;p82"/>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82"/>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82"/>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7" name="Google Shape;5627;p82"/>
            <p:cNvGrpSpPr/>
            <p:nvPr/>
          </p:nvGrpSpPr>
          <p:grpSpPr>
            <a:xfrm>
              <a:off x="5973664" y="3484366"/>
              <a:ext cx="811335" cy="987304"/>
              <a:chOff x="1285250" y="1617275"/>
              <a:chExt cx="1090650" cy="1327200"/>
            </a:xfrm>
          </p:grpSpPr>
          <p:sp>
            <p:nvSpPr>
              <p:cNvPr id="5628" name="Google Shape;5628;p82"/>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82"/>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82"/>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1" name="Google Shape;5631;p82"/>
            <p:cNvGrpSpPr/>
            <p:nvPr/>
          </p:nvGrpSpPr>
          <p:grpSpPr>
            <a:xfrm>
              <a:off x="5194708" y="3484366"/>
              <a:ext cx="811409" cy="987304"/>
              <a:chOff x="238125" y="1617275"/>
              <a:chExt cx="1090750" cy="1327200"/>
            </a:xfrm>
          </p:grpSpPr>
          <p:sp>
            <p:nvSpPr>
              <p:cNvPr id="5632" name="Google Shape;5632;p82"/>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82"/>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82"/>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35" name="Google Shape;5635;p82"/>
          <p:cNvGrpSpPr/>
          <p:nvPr/>
        </p:nvGrpSpPr>
        <p:grpSpPr>
          <a:xfrm>
            <a:off x="6840188" y="2276124"/>
            <a:ext cx="1579046" cy="522230"/>
            <a:chOff x="6853641" y="2534077"/>
            <a:chExt cx="1515545" cy="501229"/>
          </a:xfrm>
        </p:grpSpPr>
        <p:grpSp>
          <p:nvGrpSpPr>
            <p:cNvPr id="5636" name="Google Shape;5636;p82"/>
            <p:cNvGrpSpPr/>
            <p:nvPr/>
          </p:nvGrpSpPr>
          <p:grpSpPr>
            <a:xfrm>
              <a:off x="6853641" y="2618923"/>
              <a:ext cx="1515545" cy="324556"/>
              <a:chOff x="6853641" y="2618923"/>
              <a:chExt cx="1515545" cy="324556"/>
            </a:xfrm>
          </p:grpSpPr>
          <p:sp>
            <p:nvSpPr>
              <p:cNvPr id="5637" name="Google Shape;5637;p82"/>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82"/>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82"/>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82"/>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82"/>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2" name="Google Shape;5642;p82"/>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82"/>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82"/>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82"/>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82"/>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7" name="Google Shape;5647;p82"/>
          <p:cNvGrpSpPr/>
          <p:nvPr/>
        </p:nvGrpSpPr>
        <p:grpSpPr>
          <a:xfrm>
            <a:off x="3435080" y="3151165"/>
            <a:ext cx="1617976" cy="346616"/>
            <a:chOff x="1808063" y="4294338"/>
            <a:chExt cx="3370782" cy="721817"/>
          </a:xfrm>
        </p:grpSpPr>
        <p:sp>
          <p:nvSpPr>
            <p:cNvPr id="5648" name="Google Shape;5648;p82"/>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82"/>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82"/>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82"/>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82"/>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82"/>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82"/>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82"/>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82"/>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82"/>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8" name="Google Shape;5658;p82"/>
          <p:cNvGrpSpPr/>
          <p:nvPr/>
        </p:nvGrpSpPr>
        <p:grpSpPr>
          <a:xfrm>
            <a:off x="5261076" y="3817915"/>
            <a:ext cx="1417067" cy="350605"/>
            <a:chOff x="4234950" y="2101012"/>
            <a:chExt cx="4219974" cy="1044090"/>
          </a:xfrm>
        </p:grpSpPr>
        <p:sp>
          <p:nvSpPr>
            <p:cNvPr id="5659" name="Google Shape;5659;p82"/>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82"/>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82"/>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82"/>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82"/>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82"/>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82"/>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82"/>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82"/>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82"/>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82"/>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82"/>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82"/>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82"/>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82"/>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82"/>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5" name="Google Shape;5675;p82"/>
          <p:cNvGrpSpPr/>
          <p:nvPr/>
        </p:nvGrpSpPr>
        <p:grpSpPr>
          <a:xfrm>
            <a:off x="6836548" y="1808672"/>
            <a:ext cx="1586327" cy="371557"/>
            <a:chOff x="1247650" y="2075423"/>
            <a:chExt cx="6648477" cy="1557238"/>
          </a:xfrm>
        </p:grpSpPr>
        <p:sp>
          <p:nvSpPr>
            <p:cNvPr id="5676" name="Google Shape;5676;p82"/>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82"/>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82"/>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82"/>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82"/>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82"/>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2" name="Google Shape;5682;p82"/>
          <p:cNvGrpSpPr/>
          <p:nvPr/>
        </p:nvGrpSpPr>
        <p:grpSpPr>
          <a:xfrm>
            <a:off x="5267818" y="961862"/>
            <a:ext cx="1415601" cy="1648533"/>
            <a:chOff x="1839112" y="2209163"/>
            <a:chExt cx="1918159" cy="2233784"/>
          </a:xfrm>
        </p:grpSpPr>
        <p:sp>
          <p:nvSpPr>
            <p:cNvPr id="5683" name="Google Shape;5683;p82"/>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82"/>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82"/>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6" name="Google Shape;5686;p82"/>
            <p:cNvCxnSpPr>
              <a:stCxn id="5683" idx="6"/>
              <a:endCxn id="5684"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687" name="Google Shape;5687;p82"/>
            <p:cNvCxnSpPr>
              <a:stCxn id="5684" idx="4"/>
              <a:endCxn id="5688"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689" name="Google Shape;5689;p82"/>
            <p:cNvCxnSpPr>
              <a:stCxn id="5688" idx="6"/>
              <a:endCxn id="5685"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690" name="Google Shape;5690;p82"/>
            <p:cNvCxnSpPr>
              <a:stCxn id="5685" idx="4"/>
              <a:endCxn id="5691"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688" name="Google Shape;5688;p82"/>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82"/>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82"/>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3" name="Google Shape;5693;p82"/>
            <p:cNvCxnSpPr>
              <a:endCxn id="5692"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694" name="Google Shape;5694;p82"/>
          <p:cNvGrpSpPr/>
          <p:nvPr/>
        </p:nvGrpSpPr>
        <p:grpSpPr>
          <a:xfrm>
            <a:off x="3425084" y="979946"/>
            <a:ext cx="1637968" cy="154942"/>
            <a:chOff x="238125" y="2506075"/>
            <a:chExt cx="7115411" cy="673075"/>
          </a:xfrm>
        </p:grpSpPr>
        <p:sp>
          <p:nvSpPr>
            <p:cNvPr id="5695" name="Google Shape;5695;p82"/>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82"/>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82"/>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82"/>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82"/>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0" name="Google Shape;5700;p82"/>
          <p:cNvGrpSpPr/>
          <p:nvPr/>
        </p:nvGrpSpPr>
        <p:grpSpPr>
          <a:xfrm>
            <a:off x="1965820" y="1294664"/>
            <a:ext cx="1262932" cy="785408"/>
            <a:chOff x="548861" y="389676"/>
            <a:chExt cx="3843371" cy="2390163"/>
          </a:xfrm>
        </p:grpSpPr>
        <p:cxnSp>
          <p:nvCxnSpPr>
            <p:cNvPr id="5701" name="Google Shape;5701;p82"/>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702" name="Google Shape;5702;p82"/>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703" name="Google Shape;5703;p82"/>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704" name="Google Shape;5704;p82"/>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705" name="Google Shape;5705;p82"/>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706" name="Google Shape;5706;p82"/>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07" name="Google Shape;5707;p82"/>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708" name="Google Shape;5708;p82"/>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82"/>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82"/>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82"/>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82"/>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82"/>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4" name="Google Shape;5714;p82"/>
          <p:cNvGrpSpPr/>
          <p:nvPr/>
        </p:nvGrpSpPr>
        <p:grpSpPr>
          <a:xfrm>
            <a:off x="753952" y="2401541"/>
            <a:ext cx="1412054" cy="633562"/>
            <a:chOff x="1187400" y="2529299"/>
            <a:chExt cx="6769193" cy="2241903"/>
          </a:xfrm>
        </p:grpSpPr>
        <p:sp>
          <p:nvSpPr>
            <p:cNvPr id="5715" name="Google Shape;5715;p82"/>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716" name="Google Shape;5716;p82"/>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717" name="Google Shape;5717;p82"/>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718" name="Google Shape;5718;p82"/>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719" name="Google Shape;5719;p82"/>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720" name="Google Shape;5720;p82"/>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721" name="Google Shape;5721;p82"/>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722" name="Google Shape;5722;p82"/>
            <p:cNvCxnSpPr>
              <a:stCxn id="5715" idx="2"/>
              <a:endCxn id="5716"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723" name="Google Shape;5723;p82"/>
            <p:cNvCxnSpPr>
              <a:stCxn id="5717" idx="0"/>
              <a:endCxn id="5715"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724" name="Google Shape;5724;p82"/>
            <p:cNvCxnSpPr>
              <a:stCxn id="5717" idx="2"/>
              <a:endCxn id="5719"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725" name="Google Shape;5725;p82"/>
            <p:cNvCxnSpPr>
              <a:stCxn id="5718" idx="0"/>
              <a:endCxn id="5717"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726" name="Google Shape;5726;p82"/>
            <p:cNvCxnSpPr>
              <a:stCxn id="5716" idx="2"/>
              <a:endCxn id="5721"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727" name="Google Shape;5727;p82"/>
            <p:cNvCxnSpPr>
              <a:stCxn id="5720" idx="0"/>
              <a:endCxn id="5716"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728" name="Google Shape;5728;p82"/>
          <p:cNvGrpSpPr/>
          <p:nvPr/>
        </p:nvGrpSpPr>
        <p:grpSpPr>
          <a:xfrm>
            <a:off x="6840198" y="2894250"/>
            <a:ext cx="1579035" cy="540873"/>
            <a:chOff x="6895650" y="3126697"/>
            <a:chExt cx="1436662" cy="492105"/>
          </a:xfrm>
        </p:grpSpPr>
        <p:sp>
          <p:nvSpPr>
            <p:cNvPr id="5729" name="Google Shape;5729;p82"/>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82"/>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82"/>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82"/>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82"/>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4" name="Google Shape;5734;p82"/>
            <p:cNvGrpSpPr/>
            <p:nvPr/>
          </p:nvGrpSpPr>
          <p:grpSpPr>
            <a:xfrm>
              <a:off x="6995957" y="3335810"/>
              <a:ext cx="1230393" cy="71754"/>
              <a:chOff x="6995957" y="3287964"/>
              <a:chExt cx="1230393" cy="71754"/>
            </a:xfrm>
          </p:grpSpPr>
          <p:sp>
            <p:nvSpPr>
              <p:cNvPr id="5735" name="Google Shape;5735;p82"/>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82"/>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82"/>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82"/>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82"/>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40" name="Google Shape;5740;p82"/>
          <p:cNvGrpSpPr/>
          <p:nvPr/>
        </p:nvGrpSpPr>
        <p:grpSpPr>
          <a:xfrm>
            <a:off x="6838780" y="3531013"/>
            <a:ext cx="1581862" cy="650625"/>
            <a:chOff x="6777990" y="3710194"/>
            <a:chExt cx="1646915" cy="677382"/>
          </a:xfrm>
        </p:grpSpPr>
        <p:grpSp>
          <p:nvGrpSpPr>
            <p:cNvPr id="5741" name="Google Shape;5741;p82"/>
            <p:cNvGrpSpPr/>
            <p:nvPr/>
          </p:nvGrpSpPr>
          <p:grpSpPr>
            <a:xfrm>
              <a:off x="6777990" y="3874492"/>
              <a:ext cx="411129" cy="513083"/>
              <a:chOff x="6777990" y="3874492"/>
              <a:chExt cx="411129" cy="513083"/>
            </a:xfrm>
          </p:grpSpPr>
          <p:cxnSp>
            <p:nvCxnSpPr>
              <p:cNvPr id="5742" name="Google Shape;5742;p82"/>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743" name="Google Shape;5743;p82"/>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4" name="Google Shape;5744;p82"/>
            <p:cNvGrpSpPr/>
            <p:nvPr/>
          </p:nvGrpSpPr>
          <p:grpSpPr>
            <a:xfrm>
              <a:off x="7188425" y="3710194"/>
              <a:ext cx="411123" cy="520535"/>
              <a:chOff x="7188425" y="3710194"/>
              <a:chExt cx="411123" cy="520535"/>
            </a:xfrm>
          </p:grpSpPr>
          <p:cxnSp>
            <p:nvCxnSpPr>
              <p:cNvPr id="5745" name="Google Shape;5745;p82"/>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746" name="Google Shape;5746;p82"/>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82"/>
            <p:cNvGrpSpPr/>
            <p:nvPr/>
          </p:nvGrpSpPr>
          <p:grpSpPr>
            <a:xfrm>
              <a:off x="7603341" y="3874492"/>
              <a:ext cx="411474" cy="513083"/>
              <a:chOff x="7603341" y="3874492"/>
              <a:chExt cx="411474" cy="513083"/>
            </a:xfrm>
          </p:grpSpPr>
          <p:cxnSp>
            <p:nvCxnSpPr>
              <p:cNvPr id="5748" name="Google Shape;5748;p82"/>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749" name="Google Shape;5749;p82"/>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0" name="Google Shape;5750;p82"/>
            <p:cNvGrpSpPr/>
            <p:nvPr/>
          </p:nvGrpSpPr>
          <p:grpSpPr>
            <a:xfrm>
              <a:off x="8013776" y="3722847"/>
              <a:ext cx="411129" cy="507881"/>
              <a:chOff x="8013776" y="3722847"/>
              <a:chExt cx="411129" cy="507881"/>
            </a:xfrm>
          </p:grpSpPr>
          <p:cxnSp>
            <p:nvCxnSpPr>
              <p:cNvPr id="5751" name="Google Shape;5751;p82"/>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752" name="Google Shape;5752;p82"/>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53" name="Google Shape;5753;p82"/>
          <p:cNvGrpSpPr/>
          <p:nvPr/>
        </p:nvGrpSpPr>
        <p:grpSpPr>
          <a:xfrm>
            <a:off x="5258295" y="2703853"/>
            <a:ext cx="1421889" cy="1020603"/>
            <a:chOff x="5190863" y="2824811"/>
            <a:chExt cx="1544860" cy="1108869"/>
          </a:xfrm>
        </p:grpSpPr>
        <p:grpSp>
          <p:nvGrpSpPr>
            <p:cNvPr id="5754" name="Google Shape;5754;p82"/>
            <p:cNvGrpSpPr/>
            <p:nvPr/>
          </p:nvGrpSpPr>
          <p:grpSpPr>
            <a:xfrm>
              <a:off x="5938695" y="3176919"/>
              <a:ext cx="685761" cy="404739"/>
              <a:chOff x="5938695" y="3176919"/>
              <a:chExt cx="685761" cy="404739"/>
            </a:xfrm>
          </p:grpSpPr>
          <p:grpSp>
            <p:nvGrpSpPr>
              <p:cNvPr id="5755" name="Google Shape;5755;p82"/>
              <p:cNvGrpSpPr/>
              <p:nvPr/>
            </p:nvGrpSpPr>
            <p:grpSpPr>
              <a:xfrm>
                <a:off x="5938695" y="3176919"/>
                <a:ext cx="685761" cy="404739"/>
                <a:chOff x="5938695" y="3176919"/>
                <a:chExt cx="685761" cy="404739"/>
              </a:xfrm>
            </p:grpSpPr>
            <p:sp>
              <p:nvSpPr>
                <p:cNvPr id="5756" name="Google Shape;5756;p82"/>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82"/>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8" name="Google Shape;5758;p82"/>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9" name="Google Shape;5759;p82"/>
            <p:cNvGrpSpPr/>
            <p:nvPr/>
          </p:nvGrpSpPr>
          <p:grpSpPr>
            <a:xfrm>
              <a:off x="5305233" y="3176835"/>
              <a:ext cx="685971" cy="404655"/>
              <a:chOff x="5305233" y="3176835"/>
              <a:chExt cx="685971" cy="404655"/>
            </a:xfrm>
          </p:grpSpPr>
          <p:grpSp>
            <p:nvGrpSpPr>
              <p:cNvPr id="5760" name="Google Shape;5760;p82"/>
              <p:cNvGrpSpPr/>
              <p:nvPr/>
            </p:nvGrpSpPr>
            <p:grpSpPr>
              <a:xfrm>
                <a:off x="5305233" y="3176835"/>
                <a:ext cx="685971" cy="404655"/>
                <a:chOff x="5305233" y="3176835"/>
                <a:chExt cx="685971" cy="404655"/>
              </a:xfrm>
            </p:grpSpPr>
            <p:sp>
              <p:nvSpPr>
                <p:cNvPr id="5761" name="Google Shape;5761;p82"/>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82"/>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63" name="Google Shape;5763;p82"/>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64" name="Google Shape;5764;p82"/>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5" name="Google Shape;5765;p82"/>
            <p:cNvGrpSpPr/>
            <p:nvPr/>
          </p:nvGrpSpPr>
          <p:grpSpPr>
            <a:xfrm>
              <a:off x="5657361" y="2824811"/>
              <a:ext cx="1078361" cy="404655"/>
              <a:chOff x="5657361" y="2824811"/>
              <a:chExt cx="1078361" cy="404655"/>
            </a:xfrm>
          </p:grpSpPr>
          <p:grpSp>
            <p:nvGrpSpPr>
              <p:cNvPr id="5766" name="Google Shape;5766;p82"/>
              <p:cNvGrpSpPr/>
              <p:nvPr/>
            </p:nvGrpSpPr>
            <p:grpSpPr>
              <a:xfrm>
                <a:off x="5657361" y="2824811"/>
                <a:ext cx="1078361" cy="404655"/>
                <a:chOff x="5657361" y="2824811"/>
                <a:chExt cx="1078361" cy="404655"/>
              </a:xfrm>
            </p:grpSpPr>
            <p:grpSp>
              <p:nvGrpSpPr>
                <p:cNvPr id="5767" name="Google Shape;5767;p82"/>
                <p:cNvGrpSpPr/>
                <p:nvPr/>
              </p:nvGrpSpPr>
              <p:grpSpPr>
                <a:xfrm>
                  <a:off x="5938485" y="2824811"/>
                  <a:ext cx="797237" cy="404655"/>
                  <a:chOff x="5938485" y="2824811"/>
                  <a:chExt cx="797237" cy="404655"/>
                </a:xfrm>
              </p:grpSpPr>
              <p:sp>
                <p:nvSpPr>
                  <p:cNvPr id="5768" name="Google Shape;5768;p82"/>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82"/>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0" name="Google Shape;5770;p82"/>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1" name="Google Shape;5771;p82"/>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82"/>
            <p:cNvGrpSpPr/>
            <p:nvPr/>
          </p:nvGrpSpPr>
          <p:grpSpPr>
            <a:xfrm>
              <a:off x="5190863" y="3528942"/>
              <a:ext cx="1078026" cy="404739"/>
              <a:chOff x="5190863" y="3528942"/>
              <a:chExt cx="1078026" cy="404739"/>
            </a:xfrm>
          </p:grpSpPr>
          <p:sp>
            <p:nvSpPr>
              <p:cNvPr id="5773" name="Google Shape;5773;p82"/>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4" name="Google Shape;5774;p82"/>
              <p:cNvGrpSpPr/>
              <p:nvPr/>
            </p:nvGrpSpPr>
            <p:grpSpPr>
              <a:xfrm>
                <a:off x="5190863" y="3528942"/>
                <a:ext cx="1078026" cy="404739"/>
                <a:chOff x="5190863" y="3528942"/>
                <a:chExt cx="1078026" cy="404739"/>
              </a:xfrm>
            </p:grpSpPr>
            <p:sp>
              <p:nvSpPr>
                <p:cNvPr id="5775" name="Google Shape;5775;p82"/>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82"/>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77" name="Google Shape;5777;p82"/>
          <p:cNvGrpSpPr/>
          <p:nvPr/>
        </p:nvGrpSpPr>
        <p:grpSpPr>
          <a:xfrm>
            <a:off x="724302" y="1268321"/>
            <a:ext cx="1086719" cy="879487"/>
            <a:chOff x="803162" y="1474292"/>
            <a:chExt cx="1086719" cy="879487"/>
          </a:xfrm>
        </p:grpSpPr>
        <p:grpSp>
          <p:nvGrpSpPr>
            <p:cNvPr id="5778" name="Google Shape;5778;p82"/>
            <p:cNvGrpSpPr/>
            <p:nvPr/>
          </p:nvGrpSpPr>
          <p:grpSpPr>
            <a:xfrm>
              <a:off x="803162" y="1625948"/>
              <a:ext cx="445856" cy="576579"/>
              <a:chOff x="803162" y="1625948"/>
              <a:chExt cx="445856" cy="576579"/>
            </a:xfrm>
          </p:grpSpPr>
          <p:sp>
            <p:nvSpPr>
              <p:cNvPr id="5779" name="Google Shape;5779;p82"/>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0" name="Google Shape;5780;p82"/>
              <p:cNvGrpSpPr/>
              <p:nvPr/>
            </p:nvGrpSpPr>
            <p:grpSpPr>
              <a:xfrm>
                <a:off x="1056023" y="1625948"/>
                <a:ext cx="192995" cy="576579"/>
                <a:chOff x="1056023" y="1625948"/>
                <a:chExt cx="192995" cy="576579"/>
              </a:xfrm>
            </p:grpSpPr>
            <p:sp>
              <p:nvSpPr>
                <p:cNvPr id="5781" name="Google Shape;5781;p82"/>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82"/>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82"/>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82"/>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82"/>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6" name="Google Shape;5786;p82"/>
            <p:cNvGrpSpPr/>
            <p:nvPr/>
          </p:nvGrpSpPr>
          <p:grpSpPr>
            <a:xfrm>
              <a:off x="1371406" y="1474292"/>
              <a:ext cx="518475" cy="879487"/>
              <a:chOff x="1398231" y="1474292"/>
              <a:chExt cx="518475" cy="879487"/>
            </a:xfrm>
          </p:grpSpPr>
          <p:grpSp>
            <p:nvGrpSpPr>
              <p:cNvPr id="5787" name="Google Shape;5787;p82"/>
              <p:cNvGrpSpPr/>
              <p:nvPr/>
            </p:nvGrpSpPr>
            <p:grpSpPr>
              <a:xfrm>
                <a:off x="1398231" y="1474292"/>
                <a:ext cx="518475" cy="341643"/>
                <a:chOff x="1398231" y="1474292"/>
                <a:chExt cx="518475" cy="341643"/>
              </a:xfrm>
            </p:grpSpPr>
            <p:sp>
              <p:nvSpPr>
                <p:cNvPr id="5788" name="Google Shape;5788;p82"/>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9" name="Google Shape;5789;p82"/>
                <p:cNvGrpSpPr/>
                <p:nvPr/>
              </p:nvGrpSpPr>
              <p:grpSpPr>
                <a:xfrm>
                  <a:off x="1616453" y="1474292"/>
                  <a:ext cx="300253" cy="341643"/>
                  <a:chOff x="1616453" y="1475379"/>
                  <a:chExt cx="300253" cy="341643"/>
                </a:xfrm>
              </p:grpSpPr>
              <p:sp>
                <p:nvSpPr>
                  <p:cNvPr id="5790" name="Google Shape;5790;p82"/>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82"/>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82"/>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82"/>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82"/>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82"/>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82"/>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7" name="Google Shape;5797;p82"/>
                  <p:cNvGrpSpPr/>
                  <p:nvPr/>
                </p:nvGrpSpPr>
                <p:grpSpPr>
                  <a:xfrm>
                    <a:off x="1839639" y="1475379"/>
                    <a:ext cx="77067" cy="341643"/>
                    <a:chOff x="1839639" y="1475379"/>
                    <a:chExt cx="77067" cy="341643"/>
                  </a:xfrm>
                </p:grpSpPr>
                <p:sp>
                  <p:nvSpPr>
                    <p:cNvPr id="5798" name="Google Shape;5798;p82"/>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82"/>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00" name="Google Shape;5800;p82"/>
              <p:cNvGrpSpPr/>
              <p:nvPr/>
            </p:nvGrpSpPr>
            <p:grpSpPr>
              <a:xfrm>
                <a:off x="1398451" y="2012951"/>
                <a:ext cx="518255" cy="340828"/>
                <a:chOff x="1398451" y="2012951"/>
                <a:chExt cx="518255" cy="340828"/>
              </a:xfrm>
            </p:grpSpPr>
            <p:sp>
              <p:nvSpPr>
                <p:cNvPr id="5801" name="Google Shape;5801;p82"/>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2" name="Google Shape;5802;p82"/>
                <p:cNvGrpSpPr/>
                <p:nvPr/>
              </p:nvGrpSpPr>
              <p:grpSpPr>
                <a:xfrm>
                  <a:off x="1616453" y="2012951"/>
                  <a:ext cx="300253" cy="340828"/>
                  <a:chOff x="1616453" y="2013538"/>
                  <a:chExt cx="300253" cy="340828"/>
                </a:xfrm>
              </p:grpSpPr>
              <p:sp>
                <p:nvSpPr>
                  <p:cNvPr id="5803" name="Google Shape;5803;p82"/>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82"/>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82"/>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82"/>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82"/>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82"/>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82"/>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0" name="Google Shape;5810;p82"/>
                  <p:cNvGrpSpPr/>
                  <p:nvPr/>
                </p:nvGrpSpPr>
                <p:grpSpPr>
                  <a:xfrm>
                    <a:off x="1839639" y="2013538"/>
                    <a:ext cx="77067" cy="340828"/>
                    <a:chOff x="1839639" y="2013538"/>
                    <a:chExt cx="77067" cy="340828"/>
                  </a:xfrm>
                </p:grpSpPr>
                <p:sp>
                  <p:nvSpPr>
                    <p:cNvPr id="5811" name="Google Shape;5811;p82"/>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82"/>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813" name="Google Shape;5813;p82"/>
          <p:cNvGrpSpPr/>
          <p:nvPr/>
        </p:nvGrpSpPr>
        <p:grpSpPr>
          <a:xfrm>
            <a:off x="721126" y="3399508"/>
            <a:ext cx="1368681" cy="682918"/>
            <a:chOff x="724986" y="3605478"/>
            <a:chExt cx="1368681" cy="682918"/>
          </a:xfrm>
        </p:grpSpPr>
        <p:grpSp>
          <p:nvGrpSpPr>
            <p:cNvPr id="5814" name="Google Shape;5814;p82"/>
            <p:cNvGrpSpPr/>
            <p:nvPr/>
          </p:nvGrpSpPr>
          <p:grpSpPr>
            <a:xfrm>
              <a:off x="1289102" y="3823629"/>
              <a:ext cx="240442" cy="250435"/>
              <a:chOff x="-165066" y="3843615"/>
              <a:chExt cx="221259" cy="230455"/>
            </a:xfrm>
          </p:grpSpPr>
          <p:sp>
            <p:nvSpPr>
              <p:cNvPr id="5815" name="Google Shape;5815;p82"/>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82"/>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82"/>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82"/>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82"/>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82"/>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82"/>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82"/>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82"/>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82"/>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82"/>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82"/>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82"/>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82"/>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82"/>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2"/>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82"/>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82"/>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82"/>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82"/>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5" name="Google Shape;5835;p82"/>
            <p:cNvGrpSpPr/>
            <p:nvPr/>
          </p:nvGrpSpPr>
          <p:grpSpPr>
            <a:xfrm>
              <a:off x="724986" y="3605478"/>
              <a:ext cx="1368681" cy="682918"/>
              <a:chOff x="724986" y="3605478"/>
              <a:chExt cx="1368681" cy="682918"/>
            </a:xfrm>
          </p:grpSpPr>
          <p:grpSp>
            <p:nvGrpSpPr>
              <p:cNvPr id="5836" name="Google Shape;5836;p82"/>
              <p:cNvGrpSpPr/>
              <p:nvPr/>
            </p:nvGrpSpPr>
            <p:grpSpPr>
              <a:xfrm>
                <a:off x="1498221" y="4047614"/>
                <a:ext cx="529172" cy="240783"/>
                <a:chOff x="1498221" y="4047614"/>
                <a:chExt cx="529172" cy="240783"/>
              </a:xfrm>
            </p:grpSpPr>
            <p:grpSp>
              <p:nvGrpSpPr>
                <p:cNvPr id="5837" name="Google Shape;5837;p82"/>
                <p:cNvGrpSpPr/>
                <p:nvPr/>
              </p:nvGrpSpPr>
              <p:grpSpPr>
                <a:xfrm>
                  <a:off x="1826655" y="4224370"/>
                  <a:ext cx="200738" cy="25631"/>
                  <a:chOff x="1826655" y="4224370"/>
                  <a:chExt cx="200738" cy="25631"/>
                </a:xfrm>
              </p:grpSpPr>
              <p:sp>
                <p:nvSpPr>
                  <p:cNvPr id="5838" name="Google Shape;5838;p82"/>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82"/>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0" name="Google Shape;5840;p82"/>
                <p:cNvGrpSpPr/>
                <p:nvPr/>
              </p:nvGrpSpPr>
              <p:grpSpPr>
                <a:xfrm>
                  <a:off x="1498221" y="4047614"/>
                  <a:ext cx="328444" cy="240783"/>
                  <a:chOff x="1498221" y="4047614"/>
                  <a:chExt cx="328444" cy="240783"/>
                </a:xfrm>
              </p:grpSpPr>
              <p:sp>
                <p:nvSpPr>
                  <p:cNvPr id="5841" name="Google Shape;5841;p82"/>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2" name="Google Shape;5842;p82"/>
                  <p:cNvGrpSpPr/>
                  <p:nvPr/>
                </p:nvGrpSpPr>
                <p:grpSpPr>
                  <a:xfrm>
                    <a:off x="1498221" y="4047614"/>
                    <a:ext cx="150566" cy="190416"/>
                    <a:chOff x="1498221" y="4047614"/>
                    <a:chExt cx="150566" cy="190416"/>
                  </a:xfrm>
                </p:grpSpPr>
                <p:sp>
                  <p:nvSpPr>
                    <p:cNvPr id="5843" name="Google Shape;5843;p82"/>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82"/>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45" name="Google Shape;5845;p82"/>
              <p:cNvGrpSpPr/>
              <p:nvPr/>
            </p:nvGrpSpPr>
            <p:grpSpPr>
              <a:xfrm>
                <a:off x="1560718" y="3800594"/>
                <a:ext cx="532948" cy="302090"/>
                <a:chOff x="1560718" y="3800594"/>
                <a:chExt cx="532948" cy="302090"/>
              </a:xfrm>
            </p:grpSpPr>
            <p:grpSp>
              <p:nvGrpSpPr>
                <p:cNvPr id="5846" name="Google Shape;5846;p82"/>
                <p:cNvGrpSpPr/>
                <p:nvPr/>
              </p:nvGrpSpPr>
              <p:grpSpPr>
                <a:xfrm>
                  <a:off x="1912179" y="3827344"/>
                  <a:ext cx="181487" cy="25631"/>
                  <a:chOff x="1912179" y="3827344"/>
                  <a:chExt cx="181487" cy="25631"/>
                </a:xfrm>
              </p:grpSpPr>
              <p:sp>
                <p:nvSpPr>
                  <p:cNvPr id="5847" name="Google Shape;5847;p82"/>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2"/>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9" name="Google Shape;5849;p82"/>
                <p:cNvGrpSpPr/>
                <p:nvPr/>
              </p:nvGrpSpPr>
              <p:grpSpPr>
                <a:xfrm>
                  <a:off x="1912179" y="4044505"/>
                  <a:ext cx="181487" cy="25622"/>
                  <a:chOff x="1912179" y="4044506"/>
                  <a:chExt cx="181487" cy="25622"/>
                </a:xfrm>
              </p:grpSpPr>
              <p:sp>
                <p:nvSpPr>
                  <p:cNvPr id="5850" name="Google Shape;5850;p82"/>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2"/>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2" name="Google Shape;5852;p82"/>
                <p:cNvGrpSpPr/>
                <p:nvPr/>
              </p:nvGrpSpPr>
              <p:grpSpPr>
                <a:xfrm>
                  <a:off x="1560718" y="3800594"/>
                  <a:ext cx="351472" cy="302090"/>
                  <a:chOff x="1560718" y="3800594"/>
                  <a:chExt cx="351472" cy="302090"/>
                </a:xfrm>
              </p:grpSpPr>
              <p:grpSp>
                <p:nvGrpSpPr>
                  <p:cNvPr id="5853" name="Google Shape;5853;p82"/>
                  <p:cNvGrpSpPr/>
                  <p:nvPr/>
                </p:nvGrpSpPr>
                <p:grpSpPr>
                  <a:xfrm>
                    <a:off x="1560718" y="3842857"/>
                    <a:ext cx="173586" cy="217131"/>
                    <a:chOff x="1560718" y="3842857"/>
                    <a:chExt cx="173586" cy="217131"/>
                  </a:xfrm>
                </p:grpSpPr>
                <p:sp>
                  <p:nvSpPr>
                    <p:cNvPr id="5854" name="Google Shape;5854;p82"/>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82"/>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2"/>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7" name="Google Shape;5857;p82"/>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82"/>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859" name="Google Shape;5859;p82"/>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0" name="Google Shape;5860;p82"/>
              <p:cNvGrpSpPr/>
              <p:nvPr/>
            </p:nvGrpSpPr>
            <p:grpSpPr>
              <a:xfrm>
                <a:off x="785350" y="3605478"/>
                <a:ext cx="535311" cy="249245"/>
                <a:chOff x="785350" y="3605478"/>
                <a:chExt cx="535311" cy="249245"/>
              </a:xfrm>
            </p:grpSpPr>
            <p:grpSp>
              <p:nvGrpSpPr>
                <p:cNvPr id="5861" name="Google Shape;5861;p82"/>
                <p:cNvGrpSpPr/>
                <p:nvPr/>
              </p:nvGrpSpPr>
              <p:grpSpPr>
                <a:xfrm>
                  <a:off x="785350" y="3605478"/>
                  <a:ext cx="376191" cy="102736"/>
                  <a:chOff x="785350" y="3605478"/>
                  <a:chExt cx="376191" cy="102736"/>
                </a:xfrm>
              </p:grpSpPr>
              <p:sp>
                <p:nvSpPr>
                  <p:cNvPr id="5862" name="Google Shape;5862;p82"/>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82"/>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82"/>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5" name="Google Shape;5865;p82"/>
                <p:cNvGrpSpPr/>
                <p:nvPr/>
              </p:nvGrpSpPr>
              <p:grpSpPr>
                <a:xfrm>
                  <a:off x="1161530" y="3655851"/>
                  <a:ext cx="159131" cy="198872"/>
                  <a:chOff x="1161530" y="3655851"/>
                  <a:chExt cx="159131" cy="198872"/>
                </a:xfrm>
              </p:grpSpPr>
              <p:sp>
                <p:nvSpPr>
                  <p:cNvPr id="5866" name="Google Shape;5866;p82"/>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82"/>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68" name="Google Shape;5868;p82"/>
              <p:cNvGrpSpPr/>
              <p:nvPr/>
            </p:nvGrpSpPr>
            <p:grpSpPr>
              <a:xfrm>
                <a:off x="785350" y="4047614"/>
                <a:ext cx="535311" cy="240783"/>
                <a:chOff x="785350" y="4047614"/>
                <a:chExt cx="535311" cy="240783"/>
              </a:xfrm>
            </p:grpSpPr>
            <p:grpSp>
              <p:nvGrpSpPr>
                <p:cNvPr id="5869" name="Google Shape;5869;p82"/>
                <p:cNvGrpSpPr/>
                <p:nvPr/>
              </p:nvGrpSpPr>
              <p:grpSpPr>
                <a:xfrm>
                  <a:off x="1161636" y="4047614"/>
                  <a:ext cx="159025" cy="190415"/>
                  <a:chOff x="1161636" y="4047614"/>
                  <a:chExt cx="159025" cy="190415"/>
                </a:xfrm>
              </p:grpSpPr>
              <p:sp>
                <p:nvSpPr>
                  <p:cNvPr id="5870" name="Google Shape;5870;p82"/>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82"/>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82"/>
                <p:cNvGrpSpPr/>
                <p:nvPr/>
              </p:nvGrpSpPr>
              <p:grpSpPr>
                <a:xfrm>
                  <a:off x="785350" y="4185661"/>
                  <a:ext cx="376191" cy="102736"/>
                  <a:chOff x="785350" y="4185661"/>
                  <a:chExt cx="376191" cy="102736"/>
                </a:xfrm>
              </p:grpSpPr>
              <p:sp>
                <p:nvSpPr>
                  <p:cNvPr id="5873" name="Google Shape;5873;p82"/>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82"/>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82"/>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76" name="Google Shape;5876;p82"/>
              <p:cNvGrpSpPr/>
              <p:nvPr/>
            </p:nvGrpSpPr>
            <p:grpSpPr>
              <a:xfrm>
                <a:off x="1501054" y="3605478"/>
                <a:ext cx="526340" cy="249240"/>
                <a:chOff x="1501054" y="3605478"/>
                <a:chExt cx="526340" cy="249240"/>
              </a:xfrm>
            </p:grpSpPr>
            <p:grpSp>
              <p:nvGrpSpPr>
                <p:cNvPr id="5877" name="Google Shape;5877;p82"/>
                <p:cNvGrpSpPr/>
                <p:nvPr/>
              </p:nvGrpSpPr>
              <p:grpSpPr>
                <a:xfrm>
                  <a:off x="1834208" y="3643867"/>
                  <a:ext cx="193185" cy="25622"/>
                  <a:chOff x="1834208" y="3643867"/>
                  <a:chExt cx="193185" cy="25622"/>
                </a:xfrm>
              </p:grpSpPr>
              <p:sp>
                <p:nvSpPr>
                  <p:cNvPr id="5878" name="Google Shape;5878;p82"/>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82"/>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0" name="Google Shape;5880;p82"/>
                <p:cNvGrpSpPr/>
                <p:nvPr/>
              </p:nvGrpSpPr>
              <p:grpSpPr>
                <a:xfrm>
                  <a:off x="1501054" y="3605478"/>
                  <a:ext cx="333165" cy="249240"/>
                  <a:chOff x="1501054" y="3605478"/>
                  <a:chExt cx="333165" cy="249240"/>
                </a:xfrm>
              </p:grpSpPr>
              <p:sp>
                <p:nvSpPr>
                  <p:cNvPr id="5881" name="Google Shape;5881;p82"/>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2" name="Google Shape;5882;p82"/>
                  <p:cNvGrpSpPr/>
                  <p:nvPr/>
                </p:nvGrpSpPr>
                <p:grpSpPr>
                  <a:xfrm>
                    <a:off x="1501054" y="3655851"/>
                    <a:ext cx="155286" cy="198867"/>
                    <a:chOff x="1501054" y="3655851"/>
                    <a:chExt cx="155286" cy="198867"/>
                  </a:xfrm>
                </p:grpSpPr>
                <p:sp>
                  <p:nvSpPr>
                    <p:cNvPr id="5883" name="Google Shape;5883;p82"/>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82"/>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85" name="Google Shape;5885;p82"/>
              <p:cNvGrpSpPr/>
              <p:nvPr/>
            </p:nvGrpSpPr>
            <p:grpSpPr>
              <a:xfrm>
                <a:off x="724986" y="3800594"/>
                <a:ext cx="532950" cy="302090"/>
                <a:chOff x="724986" y="3800594"/>
                <a:chExt cx="532950" cy="302090"/>
              </a:xfrm>
            </p:grpSpPr>
            <p:grpSp>
              <p:nvGrpSpPr>
                <p:cNvPr id="5886" name="Google Shape;5886;p82"/>
                <p:cNvGrpSpPr/>
                <p:nvPr/>
              </p:nvGrpSpPr>
              <p:grpSpPr>
                <a:xfrm>
                  <a:off x="724986" y="4044367"/>
                  <a:ext cx="181314" cy="25626"/>
                  <a:chOff x="724986" y="4044367"/>
                  <a:chExt cx="181314" cy="25626"/>
                </a:xfrm>
              </p:grpSpPr>
              <p:sp>
                <p:nvSpPr>
                  <p:cNvPr id="5887" name="Google Shape;5887;p82"/>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82"/>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9" name="Google Shape;5889;p82"/>
                <p:cNvGrpSpPr/>
                <p:nvPr/>
              </p:nvGrpSpPr>
              <p:grpSpPr>
                <a:xfrm>
                  <a:off x="906290" y="3800594"/>
                  <a:ext cx="351646" cy="302090"/>
                  <a:chOff x="906290" y="3800594"/>
                  <a:chExt cx="351646" cy="302090"/>
                </a:xfrm>
              </p:grpSpPr>
              <p:grpSp>
                <p:nvGrpSpPr>
                  <p:cNvPr id="5890" name="Google Shape;5890;p82"/>
                  <p:cNvGrpSpPr/>
                  <p:nvPr/>
                </p:nvGrpSpPr>
                <p:grpSpPr>
                  <a:xfrm>
                    <a:off x="1084172" y="3842857"/>
                    <a:ext cx="173764" cy="217131"/>
                    <a:chOff x="1084172" y="3842857"/>
                    <a:chExt cx="173764" cy="217131"/>
                  </a:xfrm>
                </p:grpSpPr>
                <p:grpSp>
                  <p:nvGrpSpPr>
                    <p:cNvPr id="5891" name="Google Shape;5891;p82"/>
                    <p:cNvGrpSpPr/>
                    <p:nvPr/>
                  </p:nvGrpSpPr>
                  <p:grpSpPr>
                    <a:xfrm>
                      <a:off x="1156862" y="3936509"/>
                      <a:ext cx="101073" cy="25622"/>
                      <a:chOff x="1156862" y="3936509"/>
                      <a:chExt cx="101073" cy="25622"/>
                    </a:xfrm>
                  </p:grpSpPr>
                  <p:sp>
                    <p:nvSpPr>
                      <p:cNvPr id="5892" name="Google Shape;5892;p82"/>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82"/>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94" name="Google Shape;5894;p82"/>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95" name="Google Shape;5895;p82"/>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2"/>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82"/>
                <p:cNvGrpSpPr/>
                <p:nvPr/>
              </p:nvGrpSpPr>
              <p:grpSpPr>
                <a:xfrm>
                  <a:off x="724986" y="3830189"/>
                  <a:ext cx="189533" cy="25626"/>
                  <a:chOff x="724986" y="3830189"/>
                  <a:chExt cx="189533" cy="25626"/>
                </a:xfrm>
              </p:grpSpPr>
              <p:sp>
                <p:nvSpPr>
                  <p:cNvPr id="5898" name="Google Shape;5898;p82"/>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82"/>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900" name="Google Shape;5900;p82"/>
          <p:cNvGrpSpPr/>
          <p:nvPr/>
        </p:nvGrpSpPr>
        <p:grpSpPr>
          <a:xfrm>
            <a:off x="2249438" y="2249669"/>
            <a:ext cx="948701" cy="935378"/>
            <a:chOff x="2253298" y="2428317"/>
            <a:chExt cx="948701" cy="935378"/>
          </a:xfrm>
        </p:grpSpPr>
        <p:sp>
          <p:nvSpPr>
            <p:cNvPr id="5901" name="Google Shape;5901;p82"/>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82"/>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82"/>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82"/>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82"/>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82"/>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82"/>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82"/>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2"/>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2"/>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82"/>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82"/>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82"/>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82"/>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82"/>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82"/>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82"/>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2"/>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2"/>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82"/>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82"/>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82"/>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82"/>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82"/>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82"/>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82"/>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82"/>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82"/>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82"/>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82"/>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2"/>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82"/>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82"/>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37"/>
        <p:cNvGrpSpPr/>
        <p:nvPr/>
      </p:nvGrpSpPr>
      <p:grpSpPr>
        <a:xfrm>
          <a:off x="0" y="0"/>
          <a:ext cx="0" cy="0"/>
          <a:chOff x="0" y="0"/>
          <a:chExt cx="0" cy="0"/>
        </a:xfrm>
      </p:grpSpPr>
      <p:grpSp>
        <p:nvGrpSpPr>
          <p:cNvPr id="5938" name="Google Shape;5938;p83"/>
          <p:cNvGrpSpPr/>
          <p:nvPr/>
        </p:nvGrpSpPr>
        <p:grpSpPr>
          <a:xfrm>
            <a:off x="3339745" y="952988"/>
            <a:ext cx="2363393" cy="1017867"/>
            <a:chOff x="3292400" y="1219146"/>
            <a:chExt cx="2615240" cy="1110239"/>
          </a:xfrm>
        </p:grpSpPr>
        <p:sp>
          <p:nvSpPr>
            <p:cNvPr id="5939" name="Google Shape;5939;p83"/>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5940" name="Google Shape;5940;p83"/>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941" name="Google Shape;5941;p83"/>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5942" name="Google Shape;5942;p83"/>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5943" name="Google Shape;5943;p83"/>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5944" name="Google Shape;5944;p83"/>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5945" name="Google Shape;5945;p83"/>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5946" name="Google Shape;5946;p83"/>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5947" name="Google Shape;5947;p83"/>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5948" name="Google Shape;5948;p83"/>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5949" name="Google Shape;5949;p83"/>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950" name="Google Shape;5950;p83"/>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5951" name="Google Shape;5951;p83"/>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952" name="Google Shape;5952;p83"/>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5953" name="Google Shape;5953;p83"/>
            <p:cNvGrpSpPr/>
            <p:nvPr/>
          </p:nvGrpSpPr>
          <p:grpSpPr>
            <a:xfrm>
              <a:off x="3748438" y="1378608"/>
              <a:ext cx="2159202" cy="903971"/>
              <a:chOff x="1683525" y="2179850"/>
              <a:chExt cx="4519050" cy="2134525"/>
            </a:xfrm>
          </p:grpSpPr>
          <p:sp>
            <p:nvSpPr>
              <p:cNvPr id="5954" name="Google Shape;5954;p83"/>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955" name="Google Shape;5955;p83"/>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956" name="Google Shape;5956;p83"/>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957" name="Google Shape;5957;p83"/>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958" name="Google Shape;5958;p83"/>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959" name="Google Shape;5959;p83"/>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960" name="Google Shape;5960;p83"/>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961" name="Google Shape;5961;p83"/>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962" name="Google Shape;5962;p83"/>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963" name="Google Shape;5963;p83"/>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964" name="Google Shape;5964;p83"/>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965" name="Google Shape;5965;p83"/>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5966" name="Google Shape;5966;p83"/>
          <p:cNvGraphicFramePr/>
          <p:nvPr/>
        </p:nvGraphicFramePr>
        <p:xfrm>
          <a:off x="5935838" y="2130461"/>
          <a:ext cx="2491300" cy="868600"/>
        </p:xfrm>
        <a:graphic>
          <a:graphicData uri="http://schemas.openxmlformats.org/drawingml/2006/table">
            <a:tbl>
              <a:tblPr>
                <a:noFill/>
                <a:tableStyleId>{B5AE64DE-9469-4546-8E86-5A0489087422}</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967" name="Google Shape;5967;p83"/>
          <p:cNvGrpSpPr/>
          <p:nvPr/>
        </p:nvGrpSpPr>
        <p:grpSpPr>
          <a:xfrm>
            <a:off x="5935948" y="3189058"/>
            <a:ext cx="2496964" cy="1001454"/>
            <a:chOff x="1919611" y="789980"/>
            <a:chExt cx="1474179" cy="606868"/>
          </a:xfrm>
        </p:grpSpPr>
        <p:cxnSp>
          <p:nvCxnSpPr>
            <p:cNvPr id="5968" name="Google Shape;5968;p83"/>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969" name="Google Shape;5969;p83"/>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970" name="Google Shape;5970;p83"/>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971" name="Google Shape;5971;p83"/>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5972" name="Google Shape;5972;p83"/>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5973" name="Google Shape;5973;p83"/>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5974" name="Google Shape;5974;p83"/>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5975" name="Google Shape;5975;p83"/>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83"/>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83"/>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83"/>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3"/>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83"/>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83"/>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5982" name="Google Shape;5982;p83"/>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5983" name="Google Shape;5983;p83"/>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5984" name="Google Shape;5984;p83"/>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5" name="Google Shape;5985;p83"/>
          <p:cNvGrpSpPr/>
          <p:nvPr/>
        </p:nvGrpSpPr>
        <p:grpSpPr>
          <a:xfrm>
            <a:off x="712562" y="998017"/>
            <a:ext cx="2394370" cy="976502"/>
            <a:chOff x="749309" y="1112739"/>
            <a:chExt cx="2371603" cy="976502"/>
          </a:xfrm>
        </p:grpSpPr>
        <p:sp>
          <p:nvSpPr>
            <p:cNvPr id="5986" name="Google Shape;5986;p83"/>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83"/>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83"/>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83"/>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83"/>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83"/>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83"/>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83"/>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83"/>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3"/>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3"/>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83"/>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83"/>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3"/>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3"/>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83"/>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83"/>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83"/>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83"/>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83"/>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3"/>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83"/>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83"/>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83"/>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83"/>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83"/>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83"/>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83"/>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83"/>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3"/>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83"/>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83"/>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6018" name="Google Shape;6018;p83"/>
          <p:cNvGraphicFramePr/>
          <p:nvPr/>
        </p:nvGraphicFramePr>
        <p:xfrm>
          <a:off x="5935863" y="996311"/>
          <a:ext cx="2491300" cy="976425"/>
        </p:xfrm>
        <a:graphic>
          <a:graphicData uri="http://schemas.openxmlformats.org/drawingml/2006/table">
            <a:tbl>
              <a:tblPr>
                <a:noFill/>
                <a:tableStyleId>{B5AE64DE-9469-4546-8E86-5A0489087422}</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6019" name="Google Shape;6019;p83"/>
          <p:cNvGraphicFramePr/>
          <p:nvPr/>
        </p:nvGraphicFramePr>
        <p:xfrm>
          <a:off x="3342575" y="2130461"/>
          <a:ext cx="2363400" cy="868575"/>
        </p:xfrm>
        <a:graphic>
          <a:graphicData uri="http://schemas.openxmlformats.org/drawingml/2006/table">
            <a:tbl>
              <a:tblPr>
                <a:noFill/>
                <a:tableStyleId>{B5AE64DE-9469-4546-8E86-5A0489087422}</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020" name="Google Shape;6020;p83"/>
          <p:cNvGrpSpPr/>
          <p:nvPr/>
        </p:nvGrpSpPr>
        <p:grpSpPr>
          <a:xfrm>
            <a:off x="4086505" y="2517104"/>
            <a:ext cx="1517436" cy="74460"/>
            <a:chOff x="3980086" y="2804397"/>
            <a:chExt cx="1227600" cy="66900"/>
          </a:xfrm>
        </p:grpSpPr>
        <p:sp>
          <p:nvSpPr>
            <p:cNvPr id="6021" name="Google Shape;6021;p83"/>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83"/>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3" name="Google Shape;6023;p83"/>
          <p:cNvGrpSpPr/>
          <p:nvPr/>
        </p:nvGrpSpPr>
        <p:grpSpPr>
          <a:xfrm>
            <a:off x="4711569" y="2809692"/>
            <a:ext cx="892956" cy="74460"/>
            <a:chOff x="3980086" y="2804397"/>
            <a:chExt cx="1227600" cy="66900"/>
          </a:xfrm>
        </p:grpSpPr>
        <p:sp>
          <p:nvSpPr>
            <p:cNvPr id="6024" name="Google Shape;6024;p83"/>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83"/>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6" name="Google Shape;6026;p83"/>
          <p:cNvGrpSpPr/>
          <p:nvPr/>
        </p:nvGrpSpPr>
        <p:grpSpPr>
          <a:xfrm>
            <a:off x="3344661" y="3168575"/>
            <a:ext cx="2363244" cy="1005943"/>
            <a:chOff x="3358415" y="3361302"/>
            <a:chExt cx="2363244" cy="1024695"/>
          </a:xfrm>
        </p:grpSpPr>
        <p:grpSp>
          <p:nvGrpSpPr>
            <p:cNvPr id="6027" name="Google Shape;6027;p83"/>
            <p:cNvGrpSpPr/>
            <p:nvPr/>
          </p:nvGrpSpPr>
          <p:grpSpPr>
            <a:xfrm>
              <a:off x="3358415" y="3361302"/>
              <a:ext cx="441300" cy="1024695"/>
              <a:chOff x="3358415" y="3361302"/>
              <a:chExt cx="441300" cy="1024695"/>
            </a:xfrm>
          </p:grpSpPr>
          <p:sp>
            <p:nvSpPr>
              <p:cNvPr id="6028" name="Google Shape;6028;p83"/>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3"/>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3"/>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83"/>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83"/>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83"/>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4" name="Google Shape;6034;p83"/>
            <p:cNvGrpSpPr/>
            <p:nvPr/>
          </p:nvGrpSpPr>
          <p:grpSpPr>
            <a:xfrm>
              <a:off x="3838901" y="3361302"/>
              <a:ext cx="441300" cy="1024695"/>
              <a:chOff x="3838901" y="3361302"/>
              <a:chExt cx="441300" cy="1024695"/>
            </a:xfrm>
          </p:grpSpPr>
          <p:sp>
            <p:nvSpPr>
              <p:cNvPr id="6035" name="Google Shape;6035;p83"/>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83"/>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83"/>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3"/>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83"/>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83"/>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1" name="Google Shape;6041;p83"/>
            <p:cNvGrpSpPr/>
            <p:nvPr/>
          </p:nvGrpSpPr>
          <p:grpSpPr>
            <a:xfrm>
              <a:off x="4319387" y="3361302"/>
              <a:ext cx="441300" cy="1024695"/>
              <a:chOff x="4319387" y="3361302"/>
              <a:chExt cx="441300" cy="1024695"/>
            </a:xfrm>
          </p:grpSpPr>
          <p:sp>
            <p:nvSpPr>
              <p:cNvPr id="6042" name="Google Shape;6042;p83"/>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83"/>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83"/>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3"/>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3"/>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83"/>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8" name="Google Shape;6048;p83"/>
            <p:cNvGrpSpPr/>
            <p:nvPr/>
          </p:nvGrpSpPr>
          <p:grpSpPr>
            <a:xfrm>
              <a:off x="4799873" y="3361302"/>
              <a:ext cx="441300" cy="1024695"/>
              <a:chOff x="4799873" y="3361302"/>
              <a:chExt cx="441300" cy="1024695"/>
            </a:xfrm>
          </p:grpSpPr>
          <p:sp>
            <p:nvSpPr>
              <p:cNvPr id="6049" name="Google Shape;6049;p83"/>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83"/>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83"/>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83"/>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83"/>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83"/>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5" name="Google Shape;6055;p83"/>
            <p:cNvGrpSpPr/>
            <p:nvPr/>
          </p:nvGrpSpPr>
          <p:grpSpPr>
            <a:xfrm>
              <a:off x="5280360" y="3361302"/>
              <a:ext cx="441300" cy="1024695"/>
              <a:chOff x="5280360" y="3361302"/>
              <a:chExt cx="441300" cy="1024695"/>
            </a:xfrm>
          </p:grpSpPr>
          <p:sp>
            <p:nvSpPr>
              <p:cNvPr id="6056" name="Google Shape;6056;p83"/>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3"/>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3"/>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83"/>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83"/>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83"/>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6062" name="Google Shape;6062;p83"/>
          <p:cNvGraphicFramePr/>
          <p:nvPr/>
        </p:nvGraphicFramePr>
        <p:xfrm>
          <a:off x="711088" y="2130461"/>
          <a:ext cx="2403600" cy="881400"/>
        </p:xfrm>
        <a:graphic>
          <a:graphicData uri="http://schemas.openxmlformats.org/drawingml/2006/table">
            <a:tbl>
              <a:tblPr>
                <a:noFill/>
                <a:tableStyleId>{B5AE64DE-9469-4546-8E86-5A0489087422}</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063" name="Google Shape;6063;p83"/>
          <p:cNvGrpSpPr/>
          <p:nvPr/>
        </p:nvGrpSpPr>
        <p:grpSpPr>
          <a:xfrm>
            <a:off x="712613" y="3180186"/>
            <a:ext cx="2403614" cy="1005900"/>
            <a:chOff x="726450" y="3372825"/>
            <a:chExt cx="2403614" cy="1005900"/>
          </a:xfrm>
        </p:grpSpPr>
        <p:grpSp>
          <p:nvGrpSpPr>
            <p:cNvPr id="6064" name="Google Shape;6064;p83"/>
            <p:cNvGrpSpPr/>
            <p:nvPr/>
          </p:nvGrpSpPr>
          <p:grpSpPr>
            <a:xfrm>
              <a:off x="726450" y="3696000"/>
              <a:ext cx="2403614" cy="500898"/>
              <a:chOff x="726450" y="3696000"/>
              <a:chExt cx="2403614" cy="500898"/>
            </a:xfrm>
          </p:grpSpPr>
          <p:sp>
            <p:nvSpPr>
              <p:cNvPr id="6065" name="Google Shape;6065;p83"/>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066" name="Google Shape;6066;p83"/>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067" name="Google Shape;6067;p83"/>
            <p:cNvGrpSpPr/>
            <p:nvPr/>
          </p:nvGrpSpPr>
          <p:grpSpPr>
            <a:xfrm>
              <a:off x="1348050" y="3372825"/>
              <a:ext cx="1720425" cy="1005900"/>
              <a:chOff x="1348050" y="3372825"/>
              <a:chExt cx="1720425" cy="1005900"/>
            </a:xfrm>
          </p:grpSpPr>
          <p:sp>
            <p:nvSpPr>
              <p:cNvPr id="6068" name="Google Shape;6068;p83"/>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069" name="Google Shape;6069;p83"/>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070" name="Google Shape;6070;p83"/>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071" name="Google Shape;6071;p83"/>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072" name="Google Shape;6072;p83"/>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073" name="Google Shape;6073;p83"/>
            <p:cNvGrpSpPr/>
            <p:nvPr/>
          </p:nvGrpSpPr>
          <p:grpSpPr>
            <a:xfrm>
              <a:off x="1455707" y="3731058"/>
              <a:ext cx="1491150" cy="417657"/>
              <a:chOff x="1455707" y="3731058"/>
              <a:chExt cx="1491150" cy="417657"/>
            </a:xfrm>
          </p:grpSpPr>
          <p:grpSp>
            <p:nvGrpSpPr>
              <p:cNvPr id="6074" name="Google Shape;6074;p83"/>
              <p:cNvGrpSpPr/>
              <p:nvPr/>
            </p:nvGrpSpPr>
            <p:grpSpPr>
              <a:xfrm>
                <a:off x="1472938" y="3745828"/>
                <a:ext cx="72126" cy="53788"/>
                <a:chOff x="1472938" y="3745828"/>
                <a:chExt cx="72126" cy="53788"/>
              </a:xfrm>
            </p:grpSpPr>
            <p:sp>
              <p:nvSpPr>
                <p:cNvPr id="6075" name="Google Shape;6075;p83"/>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3"/>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7" name="Google Shape;6077;p83"/>
              <p:cNvGrpSpPr/>
              <p:nvPr/>
            </p:nvGrpSpPr>
            <p:grpSpPr>
              <a:xfrm>
                <a:off x="1819181" y="4089633"/>
                <a:ext cx="72126" cy="53788"/>
                <a:chOff x="1819181" y="4089633"/>
                <a:chExt cx="72126" cy="53788"/>
              </a:xfrm>
            </p:grpSpPr>
            <p:sp>
              <p:nvSpPr>
                <p:cNvPr id="6078" name="Google Shape;6078;p83"/>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3"/>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0" name="Google Shape;6080;p83"/>
              <p:cNvGrpSpPr/>
              <p:nvPr/>
            </p:nvGrpSpPr>
            <p:grpSpPr>
              <a:xfrm>
                <a:off x="1455707" y="4084171"/>
                <a:ext cx="64321" cy="64544"/>
                <a:chOff x="1455707" y="4084171"/>
                <a:chExt cx="64321" cy="64544"/>
              </a:xfrm>
            </p:grpSpPr>
            <p:sp>
              <p:nvSpPr>
                <p:cNvPr id="6081" name="Google Shape;6081;p83"/>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83"/>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3" name="Google Shape;6083;p83"/>
              <p:cNvGrpSpPr/>
              <p:nvPr/>
            </p:nvGrpSpPr>
            <p:grpSpPr>
              <a:xfrm>
                <a:off x="1818610" y="3731058"/>
                <a:ext cx="64321" cy="64544"/>
                <a:chOff x="1818610" y="3731058"/>
                <a:chExt cx="64321" cy="64544"/>
              </a:xfrm>
            </p:grpSpPr>
            <p:sp>
              <p:nvSpPr>
                <p:cNvPr id="6084" name="Google Shape;6084;p83"/>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83"/>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6" name="Google Shape;6086;p83"/>
              <p:cNvGrpSpPr/>
              <p:nvPr/>
            </p:nvGrpSpPr>
            <p:grpSpPr>
              <a:xfrm>
                <a:off x="2172491" y="4089633"/>
                <a:ext cx="72126" cy="53788"/>
                <a:chOff x="2172491" y="4089633"/>
                <a:chExt cx="72126" cy="53788"/>
              </a:xfrm>
            </p:grpSpPr>
            <p:sp>
              <p:nvSpPr>
                <p:cNvPr id="6087" name="Google Shape;6087;p83"/>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3"/>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9" name="Google Shape;6089;p83"/>
              <p:cNvGrpSpPr/>
              <p:nvPr/>
            </p:nvGrpSpPr>
            <p:grpSpPr>
              <a:xfrm>
                <a:off x="2171920" y="3731058"/>
                <a:ext cx="64321" cy="64544"/>
                <a:chOff x="2171920" y="3731058"/>
                <a:chExt cx="64321" cy="64544"/>
              </a:xfrm>
            </p:grpSpPr>
            <p:sp>
              <p:nvSpPr>
                <p:cNvPr id="6090" name="Google Shape;6090;p83"/>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83"/>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83"/>
              <p:cNvGrpSpPr/>
              <p:nvPr/>
            </p:nvGrpSpPr>
            <p:grpSpPr>
              <a:xfrm>
                <a:off x="2874730" y="3745828"/>
                <a:ext cx="72126" cy="53788"/>
                <a:chOff x="2874730" y="3745828"/>
                <a:chExt cx="72126" cy="53788"/>
              </a:xfrm>
            </p:grpSpPr>
            <p:sp>
              <p:nvSpPr>
                <p:cNvPr id="6093" name="Google Shape;6093;p83"/>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3"/>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5" name="Google Shape;6095;p83"/>
              <p:cNvGrpSpPr/>
              <p:nvPr/>
            </p:nvGrpSpPr>
            <p:grpSpPr>
              <a:xfrm>
                <a:off x="2878589" y="4081481"/>
                <a:ext cx="64321" cy="64544"/>
                <a:chOff x="2878589" y="4081481"/>
                <a:chExt cx="64321" cy="64544"/>
              </a:xfrm>
            </p:grpSpPr>
            <p:sp>
              <p:nvSpPr>
                <p:cNvPr id="6096" name="Google Shape;6096;p83"/>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83"/>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8" name="Google Shape;6098;p83"/>
              <p:cNvGrpSpPr/>
              <p:nvPr/>
            </p:nvGrpSpPr>
            <p:grpSpPr>
              <a:xfrm>
                <a:off x="2525796" y="4089633"/>
                <a:ext cx="72126" cy="53788"/>
                <a:chOff x="2525796" y="4089633"/>
                <a:chExt cx="72126" cy="53788"/>
              </a:xfrm>
            </p:grpSpPr>
            <p:sp>
              <p:nvSpPr>
                <p:cNvPr id="6099" name="Google Shape;6099;p83"/>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83"/>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1" name="Google Shape;6101;p83"/>
              <p:cNvGrpSpPr/>
              <p:nvPr/>
            </p:nvGrpSpPr>
            <p:grpSpPr>
              <a:xfrm>
                <a:off x="2525225" y="3731058"/>
                <a:ext cx="64321" cy="64544"/>
                <a:chOff x="2525225" y="3731058"/>
                <a:chExt cx="64321" cy="64544"/>
              </a:xfrm>
            </p:grpSpPr>
            <p:sp>
              <p:nvSpPr>
                <p:cNvPr id="6102" name="Google Shape;6102;p83"/>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83"/>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107"/>
        <p:cNvGrpSpPr/>
        <p:nvPr/>
      </p:nvGrpSpPr>
      <p:grpSpPr>
        <a:xfrm>
          <a:off x="0" y="0"/>
          <a:ext cx="0" cy="0"/>
          <a:chOff x="0" y="0"/>
          <a:chExt cx="0" cy="0"/>
        </a:xfrm>
      </p:grpSpPr>
      <p:grpSp>
        <p:nvGrpSpPr>
          <p:cNvPr id="6108" name="Google Shape;6108;p84"/>
          <p:cNvGrpSpPr/>
          <p:nvPr/>
        </p:nvGrpSpPr>
        <p:grpSpPr>
          <a:xfrm>
            <a:off x="5780153" y="1859606"/>
            <a:ext cx="671400" cy="674856"/>
            <a:chOff x="5780148" y="1859605"/>
            <a:chExt cx="671400" cy="674856"/>
          </a:xfrm>
        </p:grpSpPr>
        <p:sp>
          <p:nvSpPr>
            <p:cNvPr id="6109" name="Google Shape;6109;p84"/>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4"/>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4"/>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4"/>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3" name="Google Shape;6113;p84"/>
          <p:cNvGrpSpPr/>
          <p:nvPr/>
        </p:nvGrpSpPr>
        <p:grpSpPr>
          <a:xfrm>
            <a:off x="716996" y="971307"/>
            <a:ext cx="845921" cy="690752"/>
            <a:chOff x="732428" y="1198513"/>
            <a:chExt cx="845921" cy="690752"/>
          </a:xfrm>
        </p:grpSpPr>
        <p:grpSp>
          <p:nvGrpSpPr>
            <p:cNvPr id="6114" name="Google Shape;6114;p84"/>
            <p:cNvGrpSpPr/>
            <p:nvPr/>
          </p:nvGrpSpPr>
          <p:grpSpPr>
            <a:xfrm>
              <a:off x="823030" y="1198513"/>
              <a:ext cx="755319" cy="690752"/>
              <a:chOff x="823030" y="1198513"/>
              <a:chExt cx="755319" cy="690752"/>
            </a:xfrm>
          </p:grpSpPr>
          <p:sp>
            <p:nvSpPr>
              <p:cNvPr id="6115" name="Google Shape;6115;p84"/>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4"/>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7" name="Google Shape;6117;p84"/>
            <p:cNvGrpSpPr/>
            <p:nvPr/>
          </p:nvGrpSpPr>
          <p:grpSpPr>
            <a:xfrm>
              <a:off x="732428" y="1239937"/>
              <a:ext cx="739912" cy="607886"/>
              <a:chOff x="732428" y="1239937"/>
              <a:chExt cx="739912" cy="607886"/>
            </a:xfrm>
          </p:grpSpPr>
          <p:sp>
            <p:nvSpPr>
              <p:cNvPr id="6118" name="Google Shape;6118;p84"/>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84"/>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0" name="Google Shape;6120;p84"/>
            <p:cNvGrpSpPr/>
            <p:nvPr/>
          </p:nvGrpSpPr>
          <p:grpSpPr>
            <a:xfrm>
              <a:off x="732428" y="1277018"/>
              <a:ext cx="702832" cy="533758"/>
              <a:chOff x="732428" y="1277018"/>
              <a:chExt cx="702832" cy="533758"/>
            </a:xfrm>
          </p:grpSpPr>
          <p:sp>
            <p:nvSpPr>
              <p:cNvPr id="6121" name="Google Shape;6121;p84"/>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84"/>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3" name="Google Shape;6123;p84"/>
            <p:cNvGrpSpPr/>
            <p:nvPr/>
          </p:nvGrpSpPr>
          <p:grpSpPr>
            <a:xfrm>
              <a:off x="931170" y="1306653"/>
              <a:ext cx="647179" cy="474455"/>
              <a:chOff x="931170" y="1306653"/>
              <a:chExt cx="647179" cy="474455"/>
            </a:xfrm>
          </p:grpSpPr>
          <p:sp>
            <p:nvSpPr>
              <p:cNvPr id="6124" name="Google Shape;6124;p84"/>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84"/>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6" name="Google Shape;6126;p84"/>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84"/>
          <p:cNvGrpSpPr/>
          <p:nvPr/>
        </p:nvGrpSpPr>
        <p:grpSpPr>
          <a:xfrm>
            <a:off x="3948605" y="971313"/>
            <a:ext cx="634656" cy="699982"/>
            <a:chOff x="5985650" y="2860025"/>
            <a:chExt cx="1396075" cy="1539775"/>
          </a:xfrm>
        </p:grpSpPr>
        <p:sp>
          <p:nvSpPr>
            <p:cNvPr id="6128" name="Google Shape;6128;p84"/>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4"/>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4"/>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84"/>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84"/>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84"/>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4"/>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84"/>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84"/>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84"/>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4"/>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4"/>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84"/>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84"/>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4"/>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84"/>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84"/>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84"/>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84"/>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84"/>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84"/>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84"/>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84"/>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84"/>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84"/>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84"/>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84"/>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84"/>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84"/>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84"/>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84"/>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84"/>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84"/>
          <p:cNvGrpSpPr/>
          <p:nvPr/>
        </p:nvGrpSpPr>
        <p:grpSpPr>
          <a:xfrm>
            <a:off x="4704254" y="971307"/>
            <a:ext cx="725845" cy="699975"/>
            <a:chOff x="4249973" y="1201875"/>
            <a:chExt cx="1958568" cy="1888762"/>
          </a:xfrm>
        </p:grpSpPr>
        <p:sp>
          <p:nvSpPr>
            <p:cNvPr id="6161" name="Google Shape;6161;p84"/>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2" name="Google Shape;6162;p84"/>
            <p:cNvGrpSpPr/>
            <p:nvPr/>
          </p:nvGrpSpPr>
          <p:grpSpPr>
            <a:xfrm>
              <a:off x="5853086" y="1789142"/>
              <a:ext cx="355454" cy="1048099"/>
              <a:chOff x="5576108" y="2016725"/>
              <a:chExt cx="565200" cy="1666560"/>
            </a:xfrm>
          </p:grpSpPr>
          <p:sp>
            <p:nvSpPr>
              <p:cNvPr id="6163" name="Google Shape;6163;p84"/>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164" name="Google Shape;6164;p84"/>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5" name="Google Shape;6165;p84"/>
            <p:cNvGrpSpPr/>
            <p:nvPr/>
          </p:nvGrpSpPr>
          <p:grpSpPr>
            <a:xfrm>
              <a:off x="4869455" y="2691676"/>
              <a:ext cx="1013897" cy="398961"/>
              <a:chOff x="4012057" y="3451825"/>
              <a:chExt cx="1612175" cy="634379"/>
            </a:xfrm>
          </p:grpSpPr>
          <p:sp>
            <p:nvSpPr>
              <p:cNvPr id="6166" name="Google Shape;6166;p84"/>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167" name="Google Shape;6167;p84"/>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8" name="Google Shape;6168;p84"/>
            <p:cNvGrpSpPr/>
            <p:nvPr/>
          </p:nvGrpSpPr>
          <p:grpSpPr>
            <a:xfrm>
              <a:off x="4276937" y="2155961"/>
              <a:ext cx="651965" cy="891358"/>
              <a:chOff x="3069908" y="2599997"/>
              <a:chExt cx="1036675" cy="1417328"/>
            </a:xfrm>
          </p:grpSpPr>
          <p:sp>
            <p:nvSpPr>
              <p:cNvPr id="6169" name="Google Shape;6169;p84"/>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170" name="Google Shape;6170;p84"/>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1" name="Google Shape;6171;p84"/>
            <p:cNvGrpSpPr/>
            <p:nvPr/>
          </p:nvGrpSpPr>
          <p:grpSpPr>
            <a:xfrm>
              <a:off x="5054918" y="1201875"/>
              <a:ext cx="999548" cy="602711"/>
              <a:chOff x="4306958" y="1082925"/>
              <a:chExt cx="1589359" cy="958358"/>
            </a:xfrm>
          </p:grpSpPr>
          <p:sp>
            <p:nvSpPr>
              <p:cNvPr id="6172" name="Google Shape;6172;p84"/>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173" name="Google Shape;6173;p84"/>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4" name="Google Shape;6174;p84"/>
            <p:cNvGrpSpPr/>
            <p:nvPr/>
          </p:nvGrpSpPr>
          <p:grpSpPr>
            <a:xfrm>
              <a:off x="4249973" y="1303451"/>
              <a:ext cx="799317" cy="841334"/>
              <a:chOff x="3027033" y="1244439"/>
              <a:chExt cx="1270977" cy="1337786"/>
            </a:xfrm>
          </p:grpSpPr>
          <p:sp>
            <p:nvSpPr>
              <p:cNvPr id="6175" name="Google Shape;6175;p84"/>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176" name="Google Shape;6176;p84"/>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77" name="Google Shape;6177;p84"/>
          <p:cNvGrpSpPr/>
          <p:nvPr/>
        </p:nvGrpSpPr>
        <p:grpSpPr>
          <a:xfrm>
            <a:off x="4057119" y="1858087"/>
            <a:ext cx="750769" cy="683784"/>
            <a:chOff x="4204684" y="2104422"/>
            <a:chExt cx="699822" cy="637382"/>
          </a:xfrm>
        </p:grpSpPr>
        <p:grpSp>
          <p:nvGrpSpPr>
            <p:cNvPr id="6178" name="Google Shape;6178;p84"/>
            <p:cNvGrpSpPr/>
            <p:nvPr/>
          </p:nvGrpSpPr>
          <p:grpSpPr>
            <a:xfrm>
              <a:off x="4204684" y="2430067"/>
              <a:ext cx="342957" cy="311738"/>
              <a:chOff x="4204684" y="2430067"/>
              <a:chExt cx="342957" cy="311738"/>
            </a:xfrm>
          </p:grpSpPr>
          <p:sp>
            <p:nvSpPr>
              <p:cNvPr id="6179" name="Google Shape;6179;p84"/>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84"/>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1" name="Google Shape;6181;p84"/>
            <p:cNvGrpSpPr/>
            <p:nvPr/>
          </p:nvGrpSpPr>
          <p:grpSpPr>
            <a:xfrm>
              <a:off x="4561586" y="2430067"/>
              <a:ext cx="342920" cy="311738"/>
              <a:chOff x="4561586" y="2430067"/>
              <a:chExt cx="342920" cy="311738"/>
            </a:xfrm>
          </p:grpSpPr>
          <p:sp>
            <p:nvSpPr>
              <p:cNvPr id="6182" name="Google Shape;6182;p84"/>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84"/>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84"/>
            <p:cNvGrpSpPr/>
            <p:nvPr/>
          </p:nvGrpSpPr>
          <p:grpSpPr>
            <a:xfrm>
              <a:off x="4561586" y="2104422"/>
              <a:ext cx="342920" cy="311738"/>
              <a:chOff x="4561586" y="2104422"/>
              <a:chExt cx="342920" cy="311738"/>
            </a:xfrm>
          </p:grpSpPr>
          <p:sp>
            <p:nvSpPr>
              <p:cNvPr id="6185" name="Google Shape;6185;p84"/>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84"/>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7" name="Google Shape;6187;p84"/>
            <p:cNvGrpSpPr/>
            <p:nvPr/>
          </p:nvGrpSpPr>
          <p:grpSpPr>
            <a:xfrm>
              <a:off x="4204684" y="2104422"/>
              <a:ext cx="342957" cy="311664"/>
              <a:chOff x="4204684" y="2104422"/>
              <a:chExt cx="342957" cy="311664"/>
            </a:xfrm>
          </p:grpSpPr>
          <p:sp>
            <p:nvSpPr>
              <p:cNvPr id="6188" name="Google Shape;6188;p84"/>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4"/>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90" name="Google Shape;6190;p84"/>
          <p:cNvGrpSpPr/>
          <p:nvPr/>
        </p:nvGrpSpPr>
        <p:grpSpPr>
          <a:xfrm>
            <a:off x="5521552" y="971301"/>
            <a:ext cx="660591" cy="688867"/>
            <a:chOff x="5830645" y="1267368"/>
            <a:chExt cx="530340" cy="553040"/>
          </a:xfrm>
        </p:grpSpPr>
        <p:sp>
          <p:nvSpPr>
            <p:cNvPr id="6191" name="Google Shape;6191;p84"/>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2" name="Google Shape;6192;p84"/>
            <p:cNvGrpSpPr/>
            <p:nvPr/>
          </p:nvGrpSpPr>
          <p:grpSpPr>
            <a:xfrm>
              <a:off x="5830645" y="1267368"/>
              <a:ext cx="259743" cy="269909"/>
              <a:chOff x="5830645" y="1267368"/>
              <a:chExt cx="259743" cy="269909"/>
            </a:xfrm>
          </p:grpSpPr>
          <p:sp>
            <p:nvSpPr>
              <p:cNvPr id="6193" name="Google Shape;6193;p84"/>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4"/>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5" name="Google Shape;6195;p84"/>
            <p:cNvGrpSpPr/>
            <p:nvPr/>
          </p:nvGrpSpPr>
          <p:grpSpPr>
            <a:xfrm>
              <a:off x="6101293" y="1267368"/>
              <a:ext cx="259692" cy="269909"/>
              <a:chOff x="6101293" y="1267368"/>
              <a:chExt cx="259692" cy="269909"/>
            </a:xfrm>
          </p:grpSpPr>
          <p:sp>
            <p:nvSpPr>
              <p:cNvPr id="6196" name="Google Shape;6196;p84"/>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84"/>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8" name="Google Shape;6198;p84"/>
            <p:cNvGrpSpPr/>
            <p:nvPr/>
          </p:nvGrpSpPr>
          <p:grpSpPr>
            <a:xfrm>
              <a:off x="5830645" y="1550500"/>
              <a:ext cx="259692" cy="269909"/>
              <a:chOff x="5830645" y="1550500"/>
              <a:chExt cx="259692" cy="269909"/>
            </a:xfrm>
          </p:grpSpPr>
          <p:sp>
            <p:nvSpPr>
              <p:cNvPr id="6199" name="Google Shape;6199;p84"/>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84"/>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1" name="Google Shape;6201;p84"/>
            <p:cNvGrpSpPr/>
            <p:nvPr/>
          </p:nvGrpSpPr>
          <p:grpSpPr>
            <a:xfrm>
              <a:off x="6101293" y="1550500"/>
              <a:ext cx="259692" cy="269909"/>
              <a:chOff x="6101293" y="1550500"/>
              <a:chExt cx="259692" cy="269909"/>
            </a:xfrm>
          </p:grpSpPr>
          <p:sp>
            <p:nvSpPr>
              <p:cNvPr id="6202" name="Google Shape;6202;p84"/>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4"/>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04" name="Google Shape;6204;p84"/>
          <p:cNvGrpSpPr/>
          <p:nvPr/>
        </p:nvGrpSpPr>
        <p:grpSpPr>
          <a:xfrm>
            <a:off x="723705" y="1861761"/>
            <a:ext cx="697154" cy="679574"/>
            <a:chOff x="2679875" y="2361475"/>
            <a:chExt cx="780425" cy="760575"/>
          </a:xfrm>
        </p:grpSpPr>
        <p:sp>
          <p:nvSpPr>
            <p:cNvPr id="6205" name="Google Shape;6205;p84"/>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84"/>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84"/>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84"/>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84"/>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84"/>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1" name="Google Shape;6211;p84"/>
          <p:cNvGrpSpPr/>
          <p:nvPr/>
        </p:nvGrpSpPr>
        <p:grpSpPr>
          <a:xfrm>
            <a:off x="3122864" y="971353"/>
            <a:ext cx="735829" cy="684547"/>
            <a:chOff x="3351965" y="1148808"/>
            <a:chExt cx="750770" cy="698375"/>
          </a:xfrm>
        </p:grpSpPr>
        <p:grpSp>
          <p:nvGrpSpPr>
            <p:cNvPr id="6212" name="Google Shape;6212;p84"/>
            <p:cNvGrpSpPr/>
            <p:nvPr/>
          </p:nvGrpSpPr>
          <p:grpSpPr>
            <a:xfrm>
              <a:off x="3586796" y="1148808"/>
              <a:ext cx="294857" cy="286830"/>
              <a:chOff x="3750225" y="1774000"/>
              <a:chExt cx="149575" cy="145525"/>
            </a:xfrm>
          </p:grpSpPr>
          <p:sp>
            <p:nvSpPr>
              <p:cNvPr id="6213" name="Google Shape;6213;p84"/>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4"/>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5" name="Google Shape;6215;p84"/>
            <p:cNvGrpSpPr/>
            <p:nvPr/>
          </p:nvGrpSpPr>
          <p:grpSpPr>
            <a:xfrm>
              <a:off x="3779245" y="1375768"/>
              <a:ext cx="323490" cy="286978"/>
              <a:chOff x="3847850" y="1889150"/>
              <a:chExt cx="164100" cy="145600"/>
            </a:xfrm>
          </p:grpSpPr>
          <p:sp>
            <p:nvSpPr>
              <p:cNvPr id="6216" name="Google Shape;6216;p84"/>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4"/>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8" name="Google Shape;6218;p84"/>
            <p:cNvGrpSpPr/>
            <p:nvPr/>
          </p:nvGrpSpPr>
          <p:grpSpPr>
            <a:xfrm>
              <a:off x="3351965" y="1330435"/>
              <a:ext cx="295449" cy="285401"/>
              <a:chOff x="3631100" y="1866150"/>
              <a:chExt cx="149875" cy="144800"/>
            </a:xfrm>
          </p:grpSpPr>
          <p:sp>
            <p:nvSpPr>
              <p:cNvPr id="6219" name="Google Shape;6219;p84"/>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84"/>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1" name="Google Shape;6221;p84"/>
            <p:cNvGrpSpPr/>
            <p:nvPr/>
          </p:nvGrpSpPr>
          <p:grpSpPr>
            <a:xfrm>
              <a:off x="3548208" y="1560352"/>
              <a:ext cx="294808" cy="286830"/>
              <a:chOff x="3730650" y="1982800"/>
              <a:chExt cx="149550" cy="145525"/>
            </a:xfrm>
          </p:grpSpPr>
          <p:sp>
            <p:nvSpPr>
              <p:cNvPr id="6222" name="Google Shape;6222;p84"/>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84"/>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24" name="Google Shape;6224;p84"/>
          <p:cNvGrpSpPr/>
          <p:nvPr/>
        </p:nvGrpSpPr>
        <p:grpSpPr>
          <a:xfrm>
            <a:off x="7624517" y="971307"/>
            <a:ext cx="804565" cy="677795"/>
            <a:chOff x="7636443" y="1204988"/>
            <a:chExt cx="804565" cy="677795"/>
          </a:xfrm>
        </p:grpSpPr>
        <p:grpSp>
          <p:nvGrpSpPr>
            <p:cNvPr id="6225" name="Google Shape;6225;p84"/>
            <p:cNvGrpSpPr/>
            <p:nvPr/>
          </p:nvGrpSpPr>
          <p:grpSpPr>
            <a:xfrm>
              <a:off x="7636443" y="1509705"/>
              <a:ext cx="804565" cy="373078"/>
              <a:chOff x="7636443" y="1509705"/>
              <a:chExt cx="804565" cy="373078"/>
            </a:xfrm>
          </p:grpSpPr>
          <p:sp>
            <p:nvSpPr>
              <p:cNvPr id="6226" name="Google Shape;6226;p84"/>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84"/>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8" name="Google Shape;6228;p84"/>
            <p:cNvGrpSpPr/>
            <p:nvPr/>
          </p:nvGrpSpPr>
          <p:grpSpPr>
            <a:xfrm>
              <a:off x="7636443" y="1408133"/>
              <a:ext cx="804565" cy="373078"/>
              <a:chOff x="7636443" y="1408133"/>
              <a:chExt cx="804565" cy="373078"/>
            </a:xfrm>
          </p:grpSpPr>
          <p:sp>
            <p:nvSpPr>
              <p:cNvPr id="6229" name="Google Shape;6229;p84"/>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84"/>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1" name="Google Shape;6231;p84"/>
            <p:cNvGrpSpPr/>
            <p:nvPr/>
          </p:nvGrpSpPr>
          <p:grpSpPr>
            <a:xfrm>
              <a:off x="7636443" y="1306560"/>
              <a:ext cx="804565" cy="373078"/>
              <a:chOff x="7636443" y="1306560"/>
              <a:chExt cx="804565" cy="373078"/>
            </a:xfrm>
          </p:grpSpPr>
          <p:sp>
            <p:nvSpPr>
              <p:cNvPr id="6232" name="Google Shape;6232;p84"/>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84"/>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4" name="Google Shape;6234;p84"/>
            <p:cNvGrpSpPr/>
            <p:nvPr/>
          </p:nvGrpSpPr>
          <p:grpSpPr>
            <a:xfrm>
              <a:off x="7636443" y="1204988"/>
              <a:ext cx="804565" cy="373078"/>
              <a:chOff x="7636443" y="1204988"/>
              <a:chExt cx="804565" cy="373078"/>
            </a:xfrm>
          </p:grpSpPr>
          <p:sp>
            <p:nvSpPr>
              <p:cNvPr id="6235" name="Google Shape;6235;p84"/>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84"/>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37" name="Google Shape;6237;p84"/>
          <p:cNvGrpSpPr/>
          <p:nvPr/>
        </p:nvGrpSpPr>
        <p:grpSpPr>
          <a:xfrm>
            <a:off x="4963363" y="1878721"/>
            <a:ext cx="661339" cy="661188"/>
            <a:chOff x="3990000" y="975400"/>
            <a:chExt cx="3934200" cy="3933300"/>
          </a:xfrm>
        </p:grpSpPr>
        <p:sp>
          <p:nvSpPr>
            <p:cNvPr id="6238" name="Google Shape;6238;p84"/>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84"/>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84"/>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84"/>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2" name="Google Shape;6242;p84"/>
          <p:cNvGrpSpPr/>
          <p:nvPr/>
        </p:nvGrpSpPr>
        <p:grpSpPr>
          <a:xfrm>
            <a:off x="6607011" y="1857359"/>
            <a:ext cx="868881" cy="684241"/>
            <a:chOff x="6598259" y="2078634"/>
            <a:chExt cx="868881" cy="684241"/>
          </a:xfrm>
        </p:grpSpPr>
        <p:sp>
          <p:nvSpPr>
            <p:cNvPr id="6243" name="Google Shape;6243;p84"/>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84"/>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4"/>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4"/>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4"/>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4"/>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9" name="Google Shape;6249;p84"/>
            <p:cNvGrpSpPr/>
            <p:nvPr/>
          </p:nvGrpSpPr>
          <p:grpSpPr>
            <a:xfrm>
              <a:off x="6808175" y="2078634"/>
              <a:ext cx="452229" cy="684241"/>
              <a:chOff x="6808175" y="2078634"/>
              <a:chExt cx="452229" cy="684241"/>
            </a:xfrm>
          </p:grpSpPr>
          <p:sp>
            <p:nvSpPr>
              <p:cNvPr id="6250" name="Google Shape;6250;p84"/>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4"/>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84"/>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84"/>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84"/>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4"/>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6" name="Google Shape;6256;p84"/>
              <p:cNvGrpSpPr/>
              <p:nvPr/>
            </p:nvGrpSpPr>
            <p:grpSpPr>
              <a:xfrm>
                <a:off x="6821586" y="2078634"/>
                <a:ext cx="426871" cy="684241"/>
                <a:chOff x="6821586" y="2078634"/>
                <a:chExt cx="426871" cy="684241"/>
              </a:xfrm>
            </p:grpSpPr>
            <p:grpSp>
              <p:nvGrpSpPr>
                <p:cNvPr id="6257" name="Google Shape;6257;p84"/>
                <p:cNvGrpSpPr/>
                <p:nvPr/>
              </p:nvGrpSpPr>
              <p:grpSpPr>
                <a:xfrm>
                  <a:off x="6821586" y="2078634"/>
                  <a:ext cx="426871" cy="684241"/>
                  <a:chOff x="6821586" y="2078634"/>
                  <a:chExt cx="426871" cy="684241"/>
                </a:xfrm>
              </p:grpSpPr>
              <p:sp>
                <p:nvSpPr>
                  <p:cNvPr id="6258" name="Google Shape;6258;p84"/>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4"/>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4"/>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84"/>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84"/>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4"/>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84"/>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84"/>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4"/>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4"/>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84"/>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84"/>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84"/>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84"/>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84"/>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84"/>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84"/>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4"/>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84"/>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7" name="Google Shape;6277;p84"/>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84"/>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84"/>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84"/>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4"/>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84"/>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83" name="Google Shape;6283;p84"/>
          <p:cNvGrpSpPr/>
          <p:nvPr/>
        </p:nvGrpSpPr>
        <p:grpSpPr>
          <a:xfrm>
            <a:off x="716994" y="3531369"/>
            <a:ext cx="1340789" cy="640830"/>
            <a:chOff x="238125" y="1151100"/>
            <a:chExt cx="7139450" cy="3412300"/>
          </a:xfrm>
        </p:grpSpPr>
        <p:sp>
          <p:nvSpPr>
            <p:cNvPr id="6284" name="Google Shape;6284;p84"/>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84"/>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84"/>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84"/>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84"/>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84"/>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4"/>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4"/>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4"/>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4"/>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4"/>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84"/>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6" name="Google Shape;6296;p84"/>
          <p:cNvGrpSpPr/>
          <p:nvPr/>
        </p:nvGrpSpPr>
        <p:grpSpPr>
          <a:xfrm>
            <a:off x="5584217" y="2734650"/>
            <a:ext cx="985357" cy="585764"/>
            <a:chOff x="5145061" y="2881789"/>
            <a:chExt cx="1107641" cy="658458"/>
          </a:xfrm>
        </p:grpSpPr>
        <p:grpSp>
          <p:nvGrpSpPr>
            <p:cNvPr id="6297" name="Google Shape;6297;p84"/>
            <p:cNvGrpSpPr/>
            <p:nvPr/>
          </p:nvGrpSpPr>
          <p:grpSpPr>
            <a:xfrm>
              <a:off x="5722989" y="3244587"/>
              <a:ext cx="529713" cy="295659"/>
              <a:chOff x="5722989" y="3244587"/>
              <a:chExt cx="529713" cy="295659"/>
            </a:xfrm>
          </p:grpSpPr>
          <p:sp>
            <p:nvSpPr>
              <p:cNvPr id="6298" name="Google Shape;6298;p84"/>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299" name="Google Shape;6299;p84"/>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300" name="Google Shape;6300;p84"/>
            <p:cNvGrpSpPr/>
            <p:nvPr/>
          </p:nvGrpSpPr>
          <p:grpSpPr>
            <a:xfrm>
              <a:off x="5145061" y="3244587"/>
              <a:ext cx="536807" cy="295659"/>
              <a:chOff x="5145061" y="3244587"/>
              <a:chExt cx="536807" cy="295659"/>
            </a:xfrm>
          </p:grpSpPr>
          <p:sp>
            <p:nvSpPr>
              <p:cNvPr id="6301" name="Google Shape;6301;p84"/>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302" name="Google Shape;6302;p84"/>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303" name="Google Shape;6303;p84"/>
            <p:cNvGrpSpPr/>
            <p:nvPr/>
          </p:nvGrpSpPr>
          <p:grpSpPr>
            <a:xfrm>
              <a:off x="5341327" y="2898245"/>
              <a:ext cx="532309" cy="614891"/>
              <a:chOff x="5341327" y="2898245"/>
              <a:chExt cx="532309" cy="614891"/>
            </a:xfrm>
          </p:grpSpPr>
          <p:sp>
            <p:nvSpPr>
              <p:cNvPr id="6304" name="Google Shape;6304;p84"/>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305" name="Google Shape;6305;p84"/>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306" name="Google Shape;6306;p84"/>
            <p:cNvGrpSpPr/>
            <p:nvPr/>
          </p:nvGrpSpPr>
          <p:grpSpPr>
            <a:xfrm>
              <a:off x="5532290" y="2881789"/>
              <a:ext cx="620516" cy="305456"/>
              <a:chOff x="5532290" y="2881789"/>
              <a:chExt cx="620516" cy="305456"/>
            </a:xfrm>
          </p:grpSpPr>
          <p:sp>
            <p:nvSpPr>
              <p:cNvPr id="6307" name="Google Shape;6307;p84"/>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308" name="Google Shape;6308;p84"/>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6309" name="Google Shape;6309;p84"/>
          <p:cNvGrpSpPr/>
          <p:nvPr/>
        </p:nvGrpSpPr>
        <p:grpSpPr>
          <a:xfrm>
            <a:off x="8163140" y="3526708"/>
            <a:ext cx="269068" cy="645491"/>
            <a:chOff x="7026852" y="3311869"/>
            <a:chExt cx="434331" cy="1041954"/>
          </a:xfrm>
        </p:grpSpPr>
        <p:sp>
          <p:nvSpPr>
            <p:cNvPr id="6310" name="Google Shape;6310;p84"/>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4"/>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84"/>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84"/>
          <p:cNvGrpSpPr/>
          <p:nvPr/>
        </p:nvGrpSpPr>
        <p:grpSpPr>
          <a:xfrm>
            <a:off x="6179721" y="3565945"/>
            <a:ext cx="293882" cy="293836"/>
            <a:chOff x="4873519" y="3311869"/>
            <a:chExt cx="499374" cy="499296"/>
          </a:xfrm>
        </p:grpSpPr>
        <p:sp>
          <p:nvSpPr>
            <p:cNvPr id="6314" name="Google Shape;6314;p84"/>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4"/>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6" name="Google Shape;6316;p84"/>
          <p:cNvGrpSpPr/>
          <p:nvPr/>
        </p:nvGrpSpPr>
        <p:grpSpPr>
          <a:xfrm>
            <a:off x="6179721" y="3878317"/>
            <a:ext cx="293882" cy="293882"/>
            <a:chOff x="4873519" y="3875839"/>
            <a:chExt cx="499374" cy="499374"/>
          </a:xfrm>
        </p:grpSpPr>
        <p:sp>
          <p:nvSpPr>
            <p:cNvPr id="6317" name="Google Shape;6317;p84"/>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84"/>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9" name="Google Shape;6319;p84"/>
          <p:cNvGrpSpPr/>
          <p:nvPr/>
        </p:nvGrpSpPr>
        <p:grpSpPr>
          <a:xfrm>
            <a:off x="2410248" y="1850269"/>
            <a:ext cx="698104" cy="698208"/>
            <a:chOff x="2565073" y="2075876"/>
            <a:chExt cx="672482" cy="672518"/>
          </a:xfrm>
        </p:grpSpPr>
        <p:sp>
          <p:nvSpPr>
            <p:cNvPr id="6320" name="Google Shape;6320;p84"/>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4"/>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4"/>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84"/>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84"/>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84"/>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6" name="Google Shape;6326;p84"/>
          <p:cNvGrpSpPr/>
          <p:nvPr/>
        </p:nvGrpSpPr>
        <p:grpSpPr>
          <a:xfrm>
            <a:off x="5633660" y="3534870"/>
            <a:ext cx="438354" cy="637329"/>
            <a:chOff x="1697726" y="3244179"/>
            <a:chExt cx="788124" cy="1146069"/>
          </a:xfrm>
        </p:grpSpPr>
        <p:sp>
          <p:nvSpPr>
            <p:cNvPr id="6327" name="Google Shape;6327;p84"/>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4"/>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9" name="Google Shape;6329;p84"/>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0" name="Google Shape;6330;p84"/>
          <p:cNvGrpSpPr/>
          <p:nvPr/>
        </p:nvGrpSpPr>
        <p:grpSpPr>
          <a:xfrm>
            <a:off x="7634874" y="1863232"/>
            <a:ext cx="799565" cy="670282"/>
            <a:chOff x="7617850" y="2063282"/>
            <a:chExt cx="799565" cy="670282"/>
          </a:xfrm>
        </p:grpSpPr>
        <p:cxnSp>
          <p:nvCxnSpPr>
            <p:cNvPr id="6331" name="Google Shape;6331;p84"/>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332" name="Google Shape;6332;p84"/>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333" name="Google Shape;6333;p84"/>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334" name="Google Shape;6334;p84"/>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335" name="Google Shape;6335;p84"/>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6336" name="Google Shape;6336;p84"/>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6337" name="Google Shape;6337;p84"/>
            <p:cNvGrpSpPr/>
            <p:nvPr/>
          </p:nvGrpSpPr>
          <p:grpSpPr>
            <a:xfrm>
              <a:off x="7734309" y="2063282"/>
              <a:ext cx="570957" cy="620095"/>
              <a:chOff x="7734309" y="2063282"/>
              <a:chExt cx="570957" cy="620095"/>
            </a:xfrm>
          </p:grpSpPr>
          <p:grpSp>
            <p:nvGrpSpPr>
              <p:cNvPr id="6338" name="Google Shape;6338;p84"/>
              <p:cNvGrpSpPr/>
              <p:nvPr/>
            </p:nvGrpSpPr>
            <p:grpSpPr>
              <a:xfrm>
                <a:off x="8031573" y="2063282"/>
                <a:ext cx="273693" cy="620095"/>
                <a:chOff x="8031573" y="2063282"/>
                <a:chExt cx="273693" cy="620095"/>
              </a:xfrm>
            </p:grpSpPr>
            <p:sp>
              <p:nvSpPr>
                <p:cNvPr id="6339" name="Google Shape;6339;p84"/>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84"/>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84"/>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84"/>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3" name="Google Shape;6343;p84"/>
              <p:cNvGrpSpPr/>
              <p:nvPr/>
            </p:nvGrpSpPr>
            <p:grpSpPr>
              <a:xfrm flipH="1">
                <a:off x="7734309" y="2063282"/>
                <a:ext cx="273693" cy="620095"/>
                <a:chOff x="8031573" y="2063282"/>
                <a:chExt cx="273693" cy="620095"/>
              </a:xfrm>
            </p:grpSpPr>
            <p:sp>
              <p:nvSpPr>
                <p:cNvPr id="6344" name="Google Shape;6344;p84"/>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84"/>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4"/>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4"/>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348" name="Google Shape;6348;p84"/>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84"/>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0" name="Google Shape;6350;p84"/>
          <p:cNvGrpSpPr/>
          <p:nvPr/>
        </p:nvGrpSpPr>
        <p:grpSpPr>
          <a:xfrm>
            <a:off x="7821480" y="2716716"/>
            <a:ext cx="602567" cy="601884"/>
            <a:chOff x="1186975" y="238125"/>
            <a:chExt cx="5244275" cy="5238325"/>
          </a:xfrm>
        </p:grpSpPr>
        <p:sp>
          <p:nvSpPr>
            <p:cNvPr id="6351" name="Google Shape;6351;p84"/>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84"/>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84"/>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84"/>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5" name="Google Shape;6355;p84"/>
          <p:cNvGrpSpPr/>
          <p:nvPr/>
        </p:nvGrpSpPr>
        <p:grpSpPr>
          <a:xfrm>
            <a:off x="3264218" y="1856199"/>
            <a:ext cx="651848" cy="687338"/>
            <a:chOff x="3400515" y="2056248"/>
            <a:chExt cx="698134" cy="735987"/>
          </a:xfrm>
        </p:grpSpPr>
        <p:grpSp>
          <p:nvGrpSpPr>
            <p:cNvPr id="6356" name="Google Shape;6356;p84"/>
            <p:cNvGrpSpPr/>
            <p:nvPr/>
          </p:nvGrpSpPr>
          <p:grpSpPr>
            <a:xfrm>
              <a:off x="3400515" y="2283913"/>
              <a:ext cx="312919" cy="219900"/>
              <a:chOff x="3400515" y="2283913"/>
              <a:chExt cx="312919" cy="219900"/>
            </a:xfrm>
          </p:grpSpPr>
          <p:sp>
            <p:nvSpPr>
              <p:cNvPr id="6357" name="Google Shape;6357;p84"/>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358" name="Google Shape;6358;p84"/>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6359" name="Google Shape;6359;p84"/>
            <p:cNvGrpSpPr/>
            <p:nvPr/>
          </p:nvGrpSpPr>
          <p:grpSpPr>
            <a:xfrm>
              <a:off x="3547823" y="2461089"/>
              <a:ext cx="219900" cy="331146"/>
              <a:chOff x="3547823" y="2461089"/>
              <a:chExt cx="219900" cy="331146"/>
            </a:xfrm>
          </p:grpSpPr>
          <p:sp>
            <p:nvSpPr>
              <p:cNvPr id="6360" name="Google Shape;6360;p84"/>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361" name="Google Shape;6361;p84"/>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6362" name="Google Shape;6362;p84"/>
            <p:cNvGrpSpPr/>
            <p:nvPr/>
          </p:nvGrpSpPr>
          <p:grpSpPr>
            <a:xfrm>
              <a:off x="3734138" y="2461089"/>
              <a:ext cx="219900" cy="331146"/>
              <a:chOff x="3734138" y="2461089"/>
              <a:chExt cx="219900" cy="331146"/>
            </a:xfrm>
          </p:grpSpPr>
          <p:sp>
            <p:nvSpPr>
              <p:cNvPr id="6363" name="Google Shape;6363;p84"/>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364" name="Google Shape;6364;p84"/>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6365" name="Google Shape;6365;p84"/>
            <p:cNvGrpSpPr/>
            <p:nvPr/>
          </p:nvGrpSpPr>
          <p:grpSpPr>
            <a:xfrm>
              <a:off x="3787560" y="2281742"/>
              <a:ext cx="311089" cy="219900"/>
              <a:chOff x="3787560" y="2281742"/>
              <a:chExt cx="311089" cy="219900"/>
            </a:xfrm>
          </p:grpSpPr>
          <p:sp>
            <p:nvSpPr>
              <p:cNvPr id="6366" name="Google Shape;6366;p84"/>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367" name="Google Shape;6367;p84"/>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6368" name="Google Shape;6368;p84"/>
            <p:cNvGrpSpPr/>
            <p:nvPr/>
          </p:nvGrpSpPr>
          <p:grpSpPr>
            <a:xfrm>
              <a:off x="3637290" y="2056248"/>
              <a:ext cx="219900" cy="330736"/>
              <a:chOff x="3637290" y="2056248"/>
              <a:chExt cx="219900" cy="330736"/>
            </a:xfrm>
          </p:grpSpPr>
          <p:sp>
            <p:nvSpPr>
              <p:cNvPr id="6369" name="Google Shape;6369;p84"/>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6370" name="Google Shape;6370;p84"/>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6371" name="Google Shape;6371;p84"/>
          <p:cNvGrpSpPr/>
          <p:nvPr/>
        </p:nvGrpSpPr>
        <p:grpSpPr>
          <a:xfrm>
            <a:off x="2555923" y="2726206"/>
            <a:ext cx="1268144" cy="592394"/>
            <a:chOff x="238125" y="1188750"/>
            <a:chExt cx="7140450" cy="3335550"/>
          </a:xfrm>
        </p:grpSpPr>
        <p:sp>
          <p:nvSpPr>
            <p:cNvPr id="6372" name="Google Shape;6372;p84"/>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84"/>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84"/>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84"/>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84"/>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7" name="Google Shape;6377;p84"/>
          <p:cNvGrpSpPr/>
          <p:nvPr/>
        </p:nvGrpSpPr>
        <p:grpSpPr>
          <a:xfrm>
            <a:off x="6663824" y="2728360"/>
            <a:ext cx="1053944" cy="590147"/>
            <a:chOff x="238125" y="1335475"/>
            <a:chExt cx="5418735" cy="3034175"/>
          </a:xfrm>
        </p:grpSpPr>
        <p:sp>
          <p:nvSpPr>
            <p:cNvPr id="6378" name="Google Shape;6378;p84"/>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84"/>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84"/>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1" name="Google Shape;6381;p84"/>
          <p:cNvGrpSpPr/>
          <p:nvPr/>
        </p:nvGrpSpPr>
        <p:grpSpPr>
          <a:xfrm>
            <a:off x="4094633" y="3533260"/>
            <a:ext cx="1268207" cy="638939"/>
            <a:chOff x="3967651" y="3645904"/>
            <a:chExt cx="1479304" cy="745292"/>
          </a:xfrm>
        </p:grpSpPr>
        <p:grpSp>
          <p:nvGrpSpPr>
            <p:cNvPr id="6382" name="Google Shape;6382;p84"/>
            <p:cNvGrpSpPr/>
            <p:nvPr/>
          </p:nvGrpSpPr>
          <p:grpSpPr>
            <a:xfrm>
              <a:off x="3967651" y="4009026"/>
              <a:ext cx="1479304" cy="382170"/>
              <a:chOff x="3967651" y="4009026"/>
              <a:chExt cx="1479304" cy="382170"/>
            </a:xfrm>
          </p:grpSpPr>
          <p:grpSp>
            <p:nvGrpSpPr>
              <p:cNvPr id="6383" name="Google Shape;6383;p84"/>
              <p:cNvGrpSpPr/>
              <p:nvPr/>
            </p:nvGrpSpPr>
            <p:grpSpPr>
              <a:xfrm>
                <a:off x="4892216" y="4195630"/>
                <a:ext cx="554739" cy="195566"/>
                <a:chOff x="3604375" y="4892160"/>
                <a:chExt cx="1651500" cy="582215"/>
              </a:xfrm>
            </p:grpSpPr>
            <p:sp>
              <p:nvSpPr>
                <p:cNvPr id="6384" name="Google Shape;6384;p84"/>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84"/>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84"/>
              <p:cNvGrpSpPr/>
              <p:nvPr/>
            </p:nvGrpSpPr>
            <p:grpSpPr>
              <a:xfrm>
                <a:off x="3967651" y="4146303"/>
                <a:ext cx="579402" cy="244893"/>
                <a:chOff x="851875" y="4745310"/>
                <a:chExt cx="1724925" cy="729065"/>
              </a:xfrm>
            </p:grpSpPr>
            <p:sp>
              <p:nvSpPr>
                <p:cNvPr id="6387" name="Google Shape;6387;p84"/>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4"/>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84"/>
              <p:cNvGrpSpPr/>
              <p:nvPr/>
            </p:nvGrpSpPr>
            <p:grpSpPr>
              <a:xfrm>
                <a:off x="4460753" y="4009026"/>
                <a:ext cx="493110" cy="382170"/>
                <a:chOff x="2319875" y="4336625"/>
                <a:chExt cx="1468025" cy="1137750"/>
              </a:xfrm>
            </p:grpSpPr>
            <p:sp>
              <p:nvSpPr>
                <p:cNvPr id="6390" name="Google Shape;6390;p84"/>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4"/>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92" name="Google Shape;6392;p84"/>
            <p:cNvGrpSpPr/>
            <p:nvPr/>
          </p:nvGrpSpPr>
          <p:grpSpPr>
            <a:xfrm>
              <a:off x="4479443" y="3645904"/>
              <a:ext cx="455965" cy="388789"/>
              <a:chOff x="2957425" y="238100"/>
              <a:chExt cx="1910200" cy="1628775"/>
            </a:xfrm>
          </p:grpSpPr>
          <p:sp>
            <p:nvSpPr>
              <p:cNvPr id="6393" name="Google Shape;6393;p84"/>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4"/>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84"/>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84"/>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84"/>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84"/>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84"/>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84"/>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84"/>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4"/>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03" name="Google Shape;6403;p84"/>
          <p:cNvGrpSpPr/>
          <p:nvPr/>
        </p:nvGrpSpPr>
        <p:grpSpPr>
          <a:xfrm>
            <a:off x="2480746" y="3534460"/>
            <a:ext cx="1243128" cy="637739"/>
            <a:chOff x="2496310" y="3693351"/>
            <a:chExt cx="1342906" cy="688926"/>
          </a:xfrm>
        </p:grpSpPr>
        <p:grpSp>
          <p:nvGrpSpPr>
            <p:cNvPr id="6404" name="Google Shape;6404;p84"/>
            <p:cNvGrpSpPr/>
            <p:nvPr/>
          </p:nvGrpSpPr>
          <p:grpSpPr>
            <a:xfrm>
              <a:off x="2496310" y="3693351"/>
              <a:ext cx="1342906" cy="688875"/>
              <a:chOff x="2496310" y="3693351"/>
              <a:chExt cx="1342906" cy="688875"/>
            </a:xfrm>
          </p:grpSpPr>
          <p:sp>
            <p:nvSpPr>
              <p:cNvPr id="6405" name="Google Shape;6405;p84"/>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4"/>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84"/>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84"/>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4"/>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4"/>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1" name="Google Shape;6411;p84"/>
              <p:cNvCxnSpPr>
                <a:stCxn id="6409"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6412" name="Google Shape;6412;p84"/>
              <p:cNvCxnSpPr>
                <a:stCxn id="6406"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6413" name="Google Shape;6413;p84"/>
              <p:cNvCxnSpPr>
                <a:stCxn id="6407"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414" name="Google Shape;6414;p84"/>
              <p:cNvCxnSpPr>
                <a:stCxn id="6410"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415" name="Google Shape;6415;p84"/>
              <p:cNvCxnSpPr>
                <a:stCxn id="6408"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6416" name="Google Shape;6416;p84"/>
            <p:cNvGrpSpPr/>
            <p:nvPr/>
          </p:nvGrpSpPr>
          <p:grpSpPr>
            <a:xfrm>
              <a:off x="2675275" y="3930557"/>
              <a:ext cx="1003306" cy="451719"/>
              <a:chOff x="2675275" y="4174282"/>
              <a:chExt cx="1003306" cy="451719"/>
            </a:xfrm>
          </p:grpSpPr>
          <p:sp>
            <p:nvSpPr>
              <p:cNvPr id="6417" name="Google Shape;6417;p84"/>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84"/>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84"/>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20" name="Google Shape;6420;p84"/>
          <p:cNvGrpSpPr/>
          <p:nvPr/>
        </p:nvGrpSpPr>
        <p:grpSpPr>
          <a:xfrm>
            <a:off x="1654417" y="971307"/>
            <a:ext cx="574511" cy="874709"/>
            <a:chOff x="1715404" y="1112080"/>
            <a:chExt cx="642270" cy="977984"/>
          </a:xfrm>
        </p:grpSpPr>
        <p:grpSp>
          <p:nvGrpSpPr>
            <p:cNvPr id="6421" name="Google Shape;6421;p84"/>
            <p:cNvGrpSpPr/>
            <p:nvPr/>
          </p:nvGrpSpPr>
          <p:grpSpPr>
            <a:xfrm>
              <a:off x="1715404" y="1112080"/>
              <a:ext cx="642270" cy="977984"/>
              <a:chOff x="1715404" y="1112080"/>
              <a:chExt cx="642270" cy="977984"/>
            </a:xfrm>
          </p:grpSpPr>
          <p:sp>
            <p:nvSpPr>
              <p:cNvPr id="6422" name="Google Shape;6422;p84"/>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4"/>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84"/>
            <p:cNvGrpSpPr/>
            <p:nvPr/>
          </p:nvGrpSpPr>
          <p:grpSpPr>
            <a:xfrm>
              <a:off x="1768927" y="1165603"/>
              <a:ext cx="535225" cy="851367"/>
              <a:chOff x="1768927" y="1165603"/>
              <a:chExt cx="535225" cy="851367"/>
            </a:xfrm>
          </p:grpSpPr>
          <p:sp>
            <p:nvSpPr>
              <p:cNvPr id="6425" name="Google Shape;6425;p84"/>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84"/>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7" name="Google Shape;6427;p84"/>
            <p:cNvGrpSpPr/>
            <p:nvPr/>
          </p:nvGrpSpPr>
          <p:grpSpPr>
            <a:xfrm>
              <a:off x="1822449" y="1219125"/>
              <a:ext cx="428180" cy="718859"/>
              <a:chOff x="1822449" y="1219125"/>
              <a:chExt cx="428180" cy="718859"/>
            </a:xfrm>
          </p:grpSpPr>
          <p:sp>
            <p:nvSpPr>
              <p:cNvPr id="6428" name="Google Shape;6428;p84"/>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4"/>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84"/>
            <p:cNvGrpSpPr/>
            <p:nvPr/>
          </p:nvGrpSpPr>
          <p:grpSpPr>
            <a:xfrm>
              <a:off x="1875972" y="1272648"/>
              <a:ext cx="321135" cy="586939"/>
              <a:chOff x="1875972" y="1272648"/>
              <a:chExt cx="321135" cy="586939"/>
            </a:xfrm>
          </p:grpSpPr>
          <p:sp>
            <p:nvSpPr>
              <p:cNvPr id="6431" name="Google Shape;6431;p84"/>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84"/>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33" name="Google Shape;6433;p84"/>
          <p:cNvGrpSpPr/>
          <p:nvPr/>
        </p:nvGrpSpPr>
        <p:grpSpPr>
          <a:xfrm>
            <a:off x="7761578" y="3528028"/>
            <a:ext cx="293855" cy="644170"/>
            <a:chOff x="241025" y="3151575"/>
            <a:chExt cx="293855" cy="644170"/>
          </a:xfrm>
        </p:grpSpPr>
        <p:sp>
          <p:nvSpPr>
            <p:cNvPr id="6434" name="Google Shape;6434;p84"/>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4"/>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6" name="Google Shape;6436;p84"/>
          <p:cNvGrpSpPr/>
          <p:nvPr/>
        </p:nvGrpSpPr>
        <p:grpSpPr>
          <a:xfrm>
            <a:off x="709562" y="2728028"/>
            <a:ext cx="1779649" cy="591620"/>
            <a:chOff x="246070" y="1983375"/>
            <a:chExt cx="1855347" cy="616849"/>
          </a:xfrm>
        </p:grpSpPr>
        <p:sp>
          <p:nvSpPr>
            <p:cNvPr id="6437" name="Google Shape;6437;p84"/>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84"/>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4"/>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84"/>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84"/>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4"/>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4"/>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84"/>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84"/>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84"/>
          <p:cNvGrpSpPr/>
          <p:nvPr/>
        </p:nvGrpSpPr>
        <p:grpSpPr>
          <a:xfrm>
            <a:off x="2320428" y="971307"/>
            <a:ext cx="711055" cy="745993"/>
            <a:chOff x="2496269" y="1171698"/>
            <a:chExt cx="761953" cy="799392"/>
          </a:xfrm>
        </p:grpSpPr>
        <p:grpSp>
          <p:nvGrpSpPr>
            <p:cNvPr id="6447" name="Google Shape;6447;p84"/>
            <p:cNvGrpSpPr/>
            <p:nvPr/>
          </p:nvGrpSpPr>
          <p:grpSpPr>
            <a:xfrm>
              <a:off x="2496269" y="1171698"/>
              <a:ext cx="761953" cy="723022"/>
              <a:chOff x="2496269" y="1171698"/>
              <a:chExt cx="761953" cy="723022"/>
            </a:xfrm>
          </p:grpSpPr>
          <p:sp>
            <p:nvSpPr>
              <p:cNvPr id="6448" name="Google Shape;6448;p84"/>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84"/>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0" name="Google Shape;6450;p84"/>
              <p:cNvGrpSpPr/>
              <p:nvPr/>
            </p:nvGrpSpPr>
            <p:grpSpPr>
              <a:xfrm>
                <a:off x="2496269" y="1171698"/>
                <a:ext cx="761953" cy="723022"/>
                <a:chOff x="2496269" y="1120652"/>
                <a:chExt cx="761953" cy="723022"/>
              </a:xfrm>
            </p:grpSpPr>
            <p:grpSp>
              <p:nvGrpSpPr>
                <p:cNvPr id="6451" name="Google Shape;6451;p84"/>
                <p:cNvGrpSpPr/>
                <p:nvPr/>
              </p:nvGrpSpPr>
              <p:grpSpPr>
                <a:xfrm>
                  <a:off x="2496269" y="1120652"/>
                  <a:ext cx="761953" cy="723022"/>
                  <a:chOff x="2496269" y="1120652"/>
                  <a:chExt cx="761953" cy="723022"/>
                </a:xfrm>
              </p:grpSpPr>
              <p:grpSp>
                <p:nvGrpSpPr>
                  <p:cNvPr id="6452" name="Google Shape;6452;p84"/>
                  <p:cNvGrpSpPr/>
                  <p:nvPr/>
                </p:nvGrpSpPr>
                <p:grpSpPr>
                  <a:xfrm>
                    <a:off x="2496269" y="1304589"/>
                    <a:ext cx="407089" cy="305057"/>
                    <a:chOff x="2496269" y="1304589"/>
                    <a:chExt cx="407089" cy="305057"/>
                  </a:xfrm>
                </p:grpSpPr>
                <p:sp>
                  <p:nvSpPr>
                    <p:cNvPr id="6453" name="Google Shape;6453;p84"/>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84"/>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5" name="Google Shape;6455;p84"/>
                  <p:cNvGrpSpPr/>
                  <p:nvPr/>
                </p:nvGrpSpPr>
                <p:grpSpPr>
                  <a:xfrm>
                    <a:off x="2586468" y="1493376"/>
                    <a:ext cx="358850" cy="349656"/>
                    <a:chOff x="2586468" y="1493376"/>
                    <a:chExt cx="358850" cy="349656"/>
                  </a:xfrm>
                </p:grpSpPr>
                <p:sp>
                  <p:nvSpPr>
                    <p:cNvPr id="6456" name="Google Shape;6456;p84"/>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84"/>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84"/>
                  <p:cNvGrpSpPr/>
                  <p:nvPr/>
                </p:nvGrpSpPr>
                <p:grpSpPr>
                  <a:xfrm>
                    <a:off x="2807939" y="1494024"/>
                    <a:ext cx="358857" cy="349650"/>
                    <a:chOff x="2807939" y="1494024"/>
                    <a:chExt cx="358857" cy="349650"/>
                  </a:xfrm>
                </p:grpSpPr>
                <p:sp>
                  <p:nvSpPr>
                    <p:cNvPr id="6459" name="Google Shape;6459;p84"/>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4"/>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1" name="Google Shape;6461;p84"/>
                  <p:cNvGrpSpPr/>
                  <p:nvPr/>
                </p:nvGrpSpPr>
                <p:grpSpPr>
                  <a:xfrm>
                    <a:off x="2851133" y="1305635"/>
                    <a:ext cx="407089" cy="305057"/>
                    <a:chOff x="2851133" y="1305635"/>
                    <a:chExt cx="407089" cy="305057"/>
                  </a:xfrm>
                </p:grpSpPr>
                <p:sp>
                  <p:nvSpPr>
                    <p:cNvPr id="6462" name="Google Shape;6462;p84"/>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4"/>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4" name="Google Shape;6464;p84"/>
                  <p:cNvGrpSpPr/>
                  <p:nvPr/>
                </p:nvGrpSpPr>
                <p:grpSpPr>
                  <a:xfrm>
                    <a:off x="2727495" y="1120652"/>
                    <a:ext cx="300271" cy="396358"/>
                    <a:chOff x="2727495" y="1120652"/>
                    <a:chExt cx="300271" cy="396358"/>
                  </a:xfrm>
                </p:grpSpPr>
                <p:sp>
                  <p:nvSpPr>
                    <p:cNvPr id="6465" name="Google Shape;6465;p84"/>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84"/>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67" name="Google Shape;6467;p84"/>
                <p:cNvGrpSpPr/>
                <p:nvPr/>
              </p:nvGrpSpPr>
              <p:grpSpPr>
                <a:xfrm>
                  <a:off x="2722305" y="1350460"/>
                  <a:ext cx="308357" cy="308344"/>
                  <a:chOff x="2722305" y="1350460"/>
                  <a:chExt cx="308357" cy="308344"/>
                </a:xfrm>
              </p:grpSpPr>
              <p:sp>
                <p:nvSpPr>
                  <p:cNvPr id="6468" name="Google Shape;6468;p84"/>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9" name="Google Shape;6469;p84"/>
                  <p:cNvGrpSpPr/>
                  <p:nvPr/>
                </p:nvGrpSpPr>
                <p:grpSpPr>
                  <a:xfrm>
                    <a:off x="2725064" y="1364529"/>
                    <a:ext cx="297954" cy="280182"/>
                    <a:chOff x="2725064" y="1364529"/>
                    <a:chExt cx="297954" cy="280182"/>
                  </a:xfrm>
                </p:grpSpPr>
                <p:sp>
                  <p:nvSpPr>
                    <p:cNvPr id="6470" name="Google Shape;6470;p84"/>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4"/>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84"/>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84"/>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84"/>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475" name="Google Shape;6475;p84"/>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4"/>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4"/>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84"/>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84"/>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84"/>
          <p:cNvGrpSpPr/>
          <p:nvPr/>
        </p:nvGrpSpPr>
        <p:grpSpPr>
          <a:xfrm>
            <a:off x="3909129" y="2727412"/>
            <a:ext cx="1569144" cy="591015"/>
            <a:chOff x="3820100" y="3023049"/>
            <a:chExt cx="1303926" cy="491162"/>
          </a:xfrm>
        </p:grpSpPr>
        <p:grpSp>
          <p:nvGrpSpPr>
            <p:cNvPr id="6481" name="Google Shape;6481;p84"/>
            <p:cNvGrpSpPr/>
            <p:nvPr/>
          </p:nvGrpSpPr>
          <p:grpSpPr>
            <a:xfrm>
              <a:off x="3820100" y="3023072"/>
              <a:ext cx="1303926" cy="491139"/>
              <a:chOff x="3820100" y="3023072"/>
              <a:chExt cx="1303926" cy="491139"/>
            </a:xfrm>
          </p:grpSpPr>
          <p:sp>
            <p:nvSpPr>
              <p:cNvPr id="6482" name="Google Shape;6482;p84"/>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4"/>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4" name="Google Shape;6484;p84"/>
            <p:cNvGrpSpPr/>
            <p:nvPr/>
          </p:nvGrpSpPr>
          <p:grpSpPr>
            <a:xfrm>
              <a:off x="4132439" y="3023645"/>
              <a:ext cx="393633" cy="177096"/>
              <a:chOff x="4132439" y="3023645"/>
              <a:chExt cx="393633" cy="177096"/>
            </a:xfrm>
          </p:grpSpPr>
          <p:sp>
            <p:nvSpPr>
              <p:cNvPr id="6485" name="Google Shape;6485;p84"/>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84"/>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7" name="Google Shape;6487;p84"/>
            <p:cNvGrpSpPr/>
            <p:nvPr/>
          </p:nvGrpSpPr>
          <p:grpSpPr>
            <a:xfrm>
              <a:off x="3921811" y="3023049"/>
              <a:ext cx="1002397" cy="388943"/>
              <a:chOff x="3921811" y="3023049"/>
              <a:chExt cx="1002397" cy="388943"/>
            </a:xfrm>
          </p:grpSpPr>
          <p:sp>
            <p:nvSpPr>
              <p:cNvPr id="6488" name="Google Shape;6488;p84"/>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4"/>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0" name="Google Shape;6490;p84"/>
            <p:cNvGrpSpPr/>
            <p:nvPr/>
          </p:nvGrpSpPr>
          <p:grpSpPr>
            <a:xfrm>
              <a:off x="4023645" y="3023049"/>
              <a:ext cx="683032" cy="286722"/>
              <a:chOff x="4023645" y="3023049"/>
              <a:chExt cx="683032" cy="286722"/>
            </a:xfrm>
          </p:grpSpPr>
          <p:sp>
            <p:nvSpPr>
              <p:cNvPr id="6491" name="Google Shape;6491;p84"/>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84"/>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93" name="Google Shape;6493;p84"/>
          <p:cNvGrpSpPr/>
          <p:nvPr/>
        </p:nvGrpSpPr>
        <p:grpSpPr>
          <a:xfrm>
            <a:off x="1541251" y="1854258"/>
            <a:ext cx="713522" cy="688025"/>
            <a:chOff x="1706078" y="2092648"/>
            <a:chExt cx="660913" cy="637296"/>
          </a:xfrm>
        </p:grpSpPr>
        <p:sp>
          <p:nvSpPr>
            <p:cNvPr id="6494" name="Google Shape;6494;p84"/>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5" name="Google Shape;6495;p84"/>
            <p:cNvGrpSpPr/>
            <p:nvPr/>
          </p:nvGrpSpPr>
          <p:grpSpPr>
            <a:xfrm>
              <a:off x="1706078" y="2092648"/>
              <a:ext cx="660913" cy="575241"/>
              <a:chOff x="1706078" y="2092648"/>
              <a:chExt cx="660913" cy="575241"/>
            </a:xfrm>
          </p:grpSpPr>
          <p:sp>
            <p:nvSpPr>
              <p:cNvPr id="6496" name="Google Shape;6496;p84"/>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4"/>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4"/>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99" name="Google Shape;6499;p84"/>
          <p:cNvGrpSpPr/>
          <p:nvPr/>
        </p:nvGrpSpPr>
        <p:grpSpPr>
          <a:xfrm>
            <a:off x="6303109" y="971806"/>
            <a:ext cx="1317459" cy="684168"/>
            <a:chOff x="238125" y="999450"/>
            <a:chExt cx="7140700" cy="3708225"/>
          </a:xfrm>
        </p:grpSpPr>
        <p:sp>
          <p:nvSpPr>
            <p:cNvPr id="6500" name="Google Shape;6500;p84"/>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84"/>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4"/>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4"/>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4"/>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4"/>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4"/>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4"/>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84"/>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512"/>
        <p:cNvGrpSpPr/>
        <p:nvPr/>
      </p:nvGrpSpPr>
      <p:grpSpPr>
        <a:xfrm>
          <a:off x="0" y="0"/>
          <a:ext cx="0" cy="0"/>
          <a:chOff x="0" y="0"/>
          <a:chExt cx="0" cy="0"/>
        </a:xfrm>
      </p:grpSpPr>
      <p:grpSp>
        <p:nvGrpSpPr>
          <p:cNvPr id="6513" name="Google Shape;6513;p85"/>
          <p:cNvGrpSpPr/>
          <p:nvPr/>
        </p:nvGrpSpPr>
        <p:grpSpPr>
          <a:xfrm>
            <a:off x="717027" y="967622"/>
            <a:ext cx="1636117" cy="1526144"/>
            <a:chOff x="729238" y="1179665"/>
            <a:chExt cx="1636117" cy="1526144"/>
          </a:xfrm>
        </p:grpSpPr>
        <p:grpSp>
          <p:nvGrpSpPr>
            <p:cNvPr id="6514" name="Google Shape;6514;p85"/>
            <p:cNvGrpSpPr/>
            <p:nvPr/>
          </p:nvGrpSpPr>
          <p:grpSpPr>
            <a:xfrm>
              <a:off x="729238" y="1179665"/>
              <a:ext cx="80700" cy="1526144"/>
              <a:chOff x="729238" y="1179665"/>
              <a:chExt cx="80700" cy="1526144"/>
            </a:xfrm>
          </p:grpSpPr>
          <p:sp>
            <p:nvSpPr>
              <p:cNvPr id="6515" name="Google Shape;6515;p85"/>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85"/>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85"/>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85"/>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5"/>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85"/>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5"/>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5"/>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85"/>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85"/>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5" name="Google Shape;6525;p85"/>
            <p:cNvGrpSpPr/>
            <p:nvPr/>
          </p:nvGrpSpPr>
          <p:grpSpPr>
            <a:xfrm>
              <a:off x="903098" y="1179665"/>
              <a:ext cx="80700" cy="1526144"/>
              <a:chOff x="903098" y="1179665"/>
              <a:chExt cx="80700" cy="1526144"/>
            </a:xfrm>
          </p:grpSpPr>
          <p:sp>
            <p:nvSpPr>
              <p:cNvPr id="6526" name="Google Shape;6526;p85"/>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5"/>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5"/>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5"/>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5"/>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5"/>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5"/>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85"/>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85"/>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5"/>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6" name="Google Shape;6536;p85"/>
            <p:cNvGrpSpPr/>
            <p:nvPr/>
          </p:nvGrpSpPr>
          <p:grpSpPr>
            <a:xfrm>
              <a:off x="1076958" y="1179665"/>
              <a:ext cx="80700" cy="1526144"/>
              <a:chOff x="1076958" y="1179665"/>
              <a:chExt cx="80700" cy="1526144"/>
            </a:xfrm>
          </p:grpSpPr>
          <p:sp>
            <p:nvSpPr>
              <p:cNvPr id="6537" name="Google Shape;6537;p85"/>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85"/>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85"/>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5"/>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5"/>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85"/>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85"/>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85"/>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85"/>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85"/>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7" name="Google Shape;6547;p85"/>
            <p:cNvGrpSpPr/>
            <p:nvPr/>
          </p:nvGrpSpPr>
          <p:grpSpPr>
            <a:xfrm>
              <a:off x="1247707" y="1179665"/>
              <a:ext cx="80700" cy="1526144"/>
              <a:chOff x="1247707" y="1179665"/>
              <a:chExt cx="80700" cy="1526144"/>
            </a:xfrm>
          </p:grpSpPr>
          <p:sp>
            <p:nvSpPr>
              <p:cNvPr id="6548" name="Google Shape;6548;p85"/>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85"/>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85"/>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85"/>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5"/>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85"/>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85"/>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5"/>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5"/>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5"/>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8" name="Google Shape;6558;p85"/>
            <p:cNvGrpSpPr/>
            <p:nvPr/>
          </p:nvGrpSpPr>
          <p:grpSpPr>
            <a:xfrm>
              <a:off x="1421567" y="1179665"/>
              <a:ext cx="80700" cy="1526144"/>
              <a:chOff x="1421567" y="1179665"/>
              <a:chExt cx="80700" cy="1526144"/>
            </a:xfrm>
          </p:grpSpPr>
          <p:sp>
            <p:nvSpPr>
              <p:cNvPr id="6559" name="Google Shape;6559;p85"/>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5"/>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85"/>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5"/>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85"/>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85"/>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85"/>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5"/>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5"/>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85"/>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9" name="Google Shape;6569;p85"/>
            <p:cNvGrpSpPr/>
            <p:nvPr/>
          </p:nvGrpSpPr>
          <p:grpSpPr>
            <a:xfrm>
              <a:off x="1592327" y="1179665"/>
              <a:ext cx="80700" cy="1526144"/>
              <a:chOff x="1592327" y="1179665"/>
              <a:chExt cx="80700" cy="1526144"/>
            </a:xfrm>
          </p:grpSpPr>
          <p:sp>
            <p:nvSpPr>
              <p:cNvPr id="6570" name="Google Shape;6570;p85"/>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85"/>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85"/>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85"/>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5"/>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5"/>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85"/>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5"/>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5"/>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5"/>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0" name="Google Shape;6580;p85"/>
            <p:cNvGrpSpPr/>
            <p:nvPr/>
          </p:nvGrpSpPr>
          <p:grpSpPr>
            <a:xfrm>
              <a:off x="1766187" y="1179665"/>
              <a:ext cx="80700" cy="1526144"/>
              <a:chOff x="1766187" y="1179665"/>
              <a:chExt cx="80700" cy="1526144"/>
            </a:xfrm>
          </p:grpSpPr>
          <p:sp>
            <p:nvSpPr>
              <p:cNvPr id="6581" name="Google Shape;6581;p85"/>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5"/>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85"/>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85"/>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5"/>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5"/>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85"/>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85"/>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85"/>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85"/>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85"/>
            <p:cNvGrpSpPr/>
            <p:nvPr/>
          </p:nvGrpSpPr>
          <p:grpSpPr>
            <a:xfrm>
              <a:off x="1936935" y="1179665"/>
              <a:ext cx="80700" cy="1526144"/>
              <a:chOff x="1936935" y="1179665"/>
              <a:chExt cx="80700" cy="1526144"/>
            </a:xfrm>
          </p:grpSpPr>
          <p:sp>
            <p:nvSpPr>
              <p:cNvPr id="6592" name="Google Shape;6592;p85"/>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85"/>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85"/>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85"/>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85"/>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5"/>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85"/>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85"/>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85"/>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85"/>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2" name="Google Shape;6602;p85"/>
            <p:cNvGrpSpPr/>
            <p:nvPr/>
          </p:nvGrpSpPr>
          <p:grpSpPr>
            <a:xfrm>
              <a:off x="2110795" y="1179665"/>
              <a:ext cx="80700" cy="1526144"/>
              <a:chOff x="2110795" y="1179665"/>
              <a:chExt cx="80700" cy="1526144"/>
            </a:xfrm>
          </p:grpSpPr>
          <p:sp>
            <p:nvSpPr>
              <p:cNvPr id="6603" name="Google Shape;6603;p85"/>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5"/>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85"/>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85"/>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5"/>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85"/>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85"/>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5"/>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85"/>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85"/>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85"/>
            <p:cNvGrpSpPr/>
            <p:nvPr/>
          </p:nvGrpSpPr>
          <p:grpSpPr>
            <a:xfrm>
              <a:off x="2284655" y="1179665"/>
              <a:ext cx="80700" cy="1526144"/>
              <a:chOff x="2284655" y="1179665"/>
              <a:chExt cx="80700" cy="1526144"/>
            </a:xfrm>
          </p:grpSpPr>
          <p:sp>
            <p:nvSpPr>
              <p:cNvPr id="6614" name="Google Shape;6614;p85"/>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85"/>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85"/>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85"/>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85"/>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85"/>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85"/>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5"/>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85"/>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85"/>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24" name="Google Shape;6624;p85"/>
          <p:cNvGrpSpPr/>
          <p:nvPr/>
        </p:nvGrpSpPr>
        <p:grpSpPr>
          <a:xfrm>
            <a:off x="2611693" y="986760"/>
            <a:ext cx="1364248" cy="1102133"/>
            <a:chOff x="2623904" y="1198803"/>
            <a:chExt cx="1364248" cy="1102133"/>
          </a:xfrm>
        </p:grpSpPr>
        <p:grpSp>
          <p:nvGrpSpPr>
            <p:cNvPr id="6625" name="Google Shape;6625;p85"/>
            <p:cNvGrpSpPr/>
            <p:nvPr/>
          </p:nvGrpSpPr>
          <p:grpSpPr>
            <a:xfrm>
              <a:off x="2623907" y="1198803"/>
              <a:ext cx="1364245" cy="273000"/>
              <a:chOff x="2623907" y="1198803"/>
              <a:chExt cx="1364245" cy="273000"/>
            </a:xfrm>
          </p:grpSpPr>
          <p:sp>
            <p:nvSpPr>
              <p:cNvPr id="6626" name="Google Shape;6626;p85"/>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5"/>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5"/>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5"/>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85"/>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1" name="Google Shape;6631;p85"/>
            <p:cNvGrpSpPr/>
            <p:nvPr/>
          </p:nvGrpSpPr>
          <p:grpSpPr>
            <a:xfrm>
              <a:off x="2623904" y="1476964"/>
              <a:ext cx="1364245" cy="273000"/>
              <a:chOff x="2623904" y="1476964"/>
              <a:chExt cx="1364245" cy="273000"/>
            </a:xfrm>
          </p:grpSpPr>
          <p:sp>
            <p:nvSpPr>
              <p:cNvPr id="6632" name="Google Shape;6632;p85"/>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85"/>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85"/>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85"/>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85"/>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7" name="Google Shape;6637;p85"/>
            <p:cNvGrpSpPr/>
            <p:nvPr/>
          </p:nvGrpSpPr>
          <p:grpSpPr>
            <a:xfrm>
              <a:off x="2623907" y="1749775"/>
              <a:ext cx="1364245" cy="273000"/>
              <a:chOff x="2623907" y="1749775"/>
              <a:chExt cx="1364245" cy="273000"/>
            </a:xfrm>
          </p:grpSpPr>
          <p:sp>
            <p:nvSpPr>
              <p:cNvPr id="6638" name="Google Shape;6638;p85"/>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85"/>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5"/>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85"/>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85"/>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85"/>
            <p:cNvGrpSpPr/>
            <p:nvPr/>
          </p:nvGrpSpPr>
          <p:grpSpPr>
            <a:xfrm>
              <a:off x="2623904" y="2027936"/>
              <a:ext cx="1364245" cy="273000"/>
              <a:chOff x="2623904" y="2027936"/>
              <a:chExt cx="1364245" cy="273000"/>
            </a:xfrm>
          </p:grpSpPr>
          <p:sp>
            <p:nvSpPr>
              <p:cNvPr id="6644" name="Google Shape;6644;p85"/>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5"/>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5"/>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85"/>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85"/>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49" name="Google Shape;6649;p85"/>
          <p:cNvGrpSpPr/>
          <p:nvPr/>
        </p:nvGrpSpPr>
        <p:grpSpPr>
          <a:xfrm>
            <a:off x="2601154" y="2445833"/>
            <a:ext cx="1387541" cy="159124"/>
            <a:chOff x="3200660" y="2180272"/>
            <a:chExt cx="2563824" cy="378237"/>
          </a:xfrm>
        </p:grpSpPr>
        <p:sp>
          <p:nvSpPr>
            <p:cNvPr id="6650" name="Google Shape;6650;p85"/>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85"/>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85"/>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5"/>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85"/>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5"/>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85"/>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85"/>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5"/>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85"/>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85"/>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5"/>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85"/>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85"/>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5"/>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85"/>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85"/>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5"/>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8" name="Google Shape;6668;p85"/>
          <p:cNvGrpSpPr/>
          <p:nvPr/>
        </p:nvGrpSpPr>
        <p:grpSpPr>
          <a:xfrm>
            <a:off x="2597679" y="2723597"/>
            <a:ext cx="1390502" cy="159625"/>
            <a:chOff x="3530150" y="2790075"/>
            <a:chExt cx="1962600" cy="225300"/>
          </a:xfrm>
        </p:grpSpPr>
        <p:sp>
          <p:nvSpPr>
            <p:cNvPr id="6669" name="Google Shape;6669;p85"/>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85"/>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1" name="Google Shape;6671;p85"/>
          <p:cNvGrpSpPr/>
          <p:nvPr/>
        </p:nvGrpSpPr>
        <p:grpSpPr>
          <a:xfrm>
            <a:off x="2597736" y="3001862"/>
            <a:ext cx="1411629" cy="154175"/>
            <a:chOff x="3558802" y="4011244"/>
            <a:chExt cx="1866000" cy="111600"/>
          </a:xfrm>
        </p:grpSpPr>
        <p:sp>
          <p:nvSpPr>
            <p:cNvPr id="6672" name="Google Shape;6672;p85"/>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85"/>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4" name="Google Shape;6674;p85"/>
          <p:cNvGrpSpPr/>
          <p:nvPr/>
        </p:nvGrpSpPr>
        <p:grpSpPr>
          <a:xfrm>
            <a:off x="2598024" y="2207432"/>
            <a:ext cx="1383503" cy="119761"/>
            <a:chOff x="3465975" y="2270258"/>
            <a:chExt cx="1986364" cy="171947"/>
          </a:xfrm>
        </p:grpSpPr>
        <p:sp>
          <p:nvSpPr>
            <p:cNvPr id="6675" name="Google Shape;6675;p85"/>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5"/>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5"/>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85"/>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85"/>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5"/>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5"/>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5"/>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85"/>
          <p:cNvGrpSpPr/>
          <p:nvPr/>
        </p:nvGrpSpPr>
        <p:grpSpPr>
          <a:xfrm>
            <a:off x="2609031" y="3571205"/>
            <a:ext cx="1369531" cy="195460"/>
            <a:chOff x="723300" y="4253549"/>
            <a:chExt cx="2276482" cy="324900"/>
          </a:xfrm>
        </p:grpSpPr>
        <p:sp>
          <p:nvSpPr>
            <p:cNvPr id="6684" name="Google Shape;6684;p85"/>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85"/>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85"/>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85"/>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85"/>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9" name="Google Shape;6689;p85"/>
          <p:cNvGrpSpPr/>
          <p:nvPr/>
        </p:nvGrpSpPr>
        <p:grpSpPr>
          <a:xfrm>
            <a:off x="2598592" y="3272446"/>
            <a:ext cx="1389066" cy="180119"/>
            <a:chOff x="705948" y="3788465"/>
            <a:chExt cx="2308953" cy="299400"/>
          </a:xfrm>
        </p:grpSpPr>
        <p:sp>
          <p:nvSpPr>
            <p:cNvPr id="6690" name="Google Shape;6690;p85"/>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85"/>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85"/>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85"/>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85"/>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5" name="Google Shape;6695;p85"/>
          <p:cNvGrpSpPr/>
          <p:nvPr/>
        </p:nvGrpSpPr>
        <p:grpSpPr>
          <a:xfrm>
            <a:off x="4195583" y="1876400"/>
            <a:ext cx="1433821" cy="191501"/>
            <a:chOff x="4273350" y="2088443"/>
            <a:chExt cx="1433821" cy="191501"/>
          </a:xfrm>
        </p:grpSpPr>
        <p:grpSp>
          <p:nvGrpSpPr>
            <p:cNvPr id="6696" name="Google Shape;6696;p85"/>
            <p:cNvGrpSpPr/>
            <p:nvPr/>
          </p:nvGrpSpPr>
          <p:grpSpPr>
            <a:xfrm>
              <a:off x="4273350" y="2088443"/>
              <a:ext cx="1433821" cy="0"/>
              <a:chOff x="5224975" y="2962250"/>
              <a:chExt cx="1544400" cy="0"/>
            </a:xfrm>
          </p:grpSpPr>
          <p:cxnSp>
            <p:nvCxnSpPr>
              <p:cNvPr id="6697" name="Google Shape;6697;p85"/>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698" name="Google Shape;6698;p85"/>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699" name="Google Shape;6699;p85"/>
            <p:cNvGrpSpPr/>
            <p:nvPr/>
          </p:nvGrpSpPr>
          <p:grpSpPr>
            <a:xfrm>
              <a:off x="4273350" y="2279944"/>
              <a:ext cx="1433821" cy="0"/>
              <a:chOff x="5224975" y="2962250"/>
              <a:chExt cx="1544400" cy="0"/>
            </a:xfrm>
          </p:grpSpPr>
          <p:cxnSp>
            <p:nvCxnSpPr>
              <p:cNvPr id="6700" name="Google Shape;6700;p85"/>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701" name="Google Shape;6701;p85"/>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702" name="Google Shape;6702;p85"/>
          <p:cNvGrpSpPr/>
          <p:nvPr/>
        </p:nvGrpSpPr>
        <p:grpSpPr>
          <a:xfrm>
            <a:off x="2646529" y="3885304"/>
            <a:ext cx="1304609" cy="294074"/>
            <a:chOff x="2658741" y="4097347"/>
            <a:chExt cx="1304609" cy="294074"/>
          </a:xfrm>
        </p:grpSpPr>
        <p:grpSp>
          <p:nvGrpSpPr>
            <p:cNvPr id="6703" name="Google Shape;6703;p85"/>
            <p:cNvGrpSpPr/>
            <p:nvPr/>
          </p:nvGrpSpPr>
          <p:grpSpPr>
            <a:xfrm>
              <a:off x="2658741" y="4097347"/>
              <a:ext cx="118572" cy="294074"/>
              <a:chOff x="3343310" y="4475555"/>
              <a:chExt cx="127717" cy="316753"/>
            </a:xfrm>
          </p:grpSpPr>
          <p:sp>
            <p:nvSpPr>
              <p:cNvPr id="6704" name="Google Shape;6704;p85"/>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85"/>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85"/>
            <p:cNvGrpSpPr/>
            <p:nvPr/>
          </p:nvGrpSpPr>
          <p:grpSpPr>
            <a:xfrm>
              <a:off x="3815519" y="4098388"/>
              <a:ext cx="147831" cy="291991"/>
              <a:chOff x="3527539" y="4476677"/>
              <a:chExt cx="159232" cy="314510"/>
            </a:xfrm>
          </p:grpSpPr>
          <p:sp>
            <p:nvSpPr>
              <p:cNvPr id="6707" name="Google Shape;6707;p8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9" name="Google Shape;6709;p85"/>
            <p:cNvGrpSpPr/>
            <p:nvPr/>
          </p:nvGrpSpPr>
          <p:grpSpPr>
            <a:xfrm>
              <a:off x="3511696" y="4098388"/>
              <a:ext cx="147831" cy="291991"/>
              <a:chOff x="3527539" y="4476677"/>
              <a:chExt cx="159232" cy="314510"/>
            </a:xfrm>
          </p:grpSpPr>
          <p:sp>
            <p:nvSpPr>
              <p:cNvPr id="6710" name="Google Shape;6710;p8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2" name="Google Shape;6712;p85"/>
            <p:cNvGrpSpPr/>
            <p:nvPr/>
          </p:nvGrpSpPr>
          <p:grpSpPr>
            <a:xfrm>
              <a:off x="3207874" y="4098388"/>
              <a:ext cx="147831" cy="291991"/>
              <a:chOff x="3527539" y="4476677"/>
              <a:chExt cx="159232" cy="314510"/>
            </a:xfrm>
          </p:grpSpPr>
          <p:sp>
            <p:nvSpPr>
              <p:cNvPr id="6713" name="Google Shape;6713;p8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8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5" name="Google Shape;6715;p85"/>
            <p:cNvGrpSpPr/>
            <p:nvPr/>
          </p:nvGrpSpPr>
          <p:grpSpPr>
            <a:xfrm>
              <a:off x="2933305" y="4097347"/>
              <a:ext cx="118572" cy="294074"/>
              <a:chOff x="3343310" y="4475555"/>
              <a:chExt cx="127717" cy="316753"/>
            </a:xfrm>
          </p:grpSpPr>
          <p:sp>
            <p:nvSpPr>
              <p:cNvPr id="6716" name="Google Shape;6716;p85"/>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85"/>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18" name="Google Shape;6718;p85"/>
          <p:cNvGrpSpPr/>
          <p:nvPr/>
        </p:nvGrpSpPr>
        <p:grpSpPr>
          <a:xfrm>
            <a:off x="4197138" y="963998"/>
            <a:ext cx="1430711" cy="751237"/>
            <a:chOff x="5159450" y="1919950"/>
            <a:chExt cx="1541050" cy="862500"/>
          </a:xfrm>
        </p:grpSpPr>
        <p:sp>
          <p:nvSpPr>
            <p:cNvPr id="6719" name="Google Shape;6719;p85"/>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720" name="Google Shape;6720;p85"/>
            <p:cNvGrpSpPr/>
            <p:nvPr/>
          </p:nvGrpSpPr>
          <p:grpSpPr>
            <a:xfrm>
              <a:off x="5159450" y="1919950"/>
              <a:ext cx="1541050" cy="862500"/>
              <a:chOff x="5159450" y="1919950"/>
              <a:chExt cx="1541050" cy="862500"/>
            </a:xfrm>
          </p:grpSpPr>
          <p:cxnSp>
            <p:nvCxnSpPr>
              <p:cNvPr id="6721" name="Google Shape;6721;p85"/>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722" name="Google Shape;6722;p85"/>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723" name="Google Shape;6723;p85"/>
          <p:cNvGrpSpPr/>
          <p:nvPr/>
        </p:nvGrpSpPr>
        <p:grpSpPr>
          <a:xfrm>
            <a:off x="4245275" y="2227768"/>
            <a:ext cx="1334436" cy="967914"/>
            <a:chOff x="4294923" y="2439811"/>
            <a:chExt cx="1334436" cy="967914"/>
          </a:xfrm>
        </p:grpSpPr>
        <p:grpSp>
          <p:nvGrpSpPr>
            <p:cNvPr id="6724" name="Google Shape;6724;p85"/>
            <p:cNvGrpSpPr/>
            <p:nvPr/>
          </p:nvGrpSpPr>
          <p:grpSpPr>
            <a:xfrm>
              <a:off x="4960455" y="2469658"/>
              <a:ext cx="668904" cy="885524"/>
              <a:chOff x="4960455" y="2469658"/>
              <a:chExt cx="668904" cy="885524"/>
            </a:xfrm>
          </p:grpSpPr>
          <p:sp>
            <p:nvSpPr>
              <p:cNvPr id="6725" name="Google Shape;6725;p85"/>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5"/>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5"/>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85"/>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85"/>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85"/>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1" name="Google Shape;6731;p85"/>
            <p:cNvGrpSpPr/>
            <p:nvPr/>
          </p:nvGrpSpPr>
          <p:grpSpPr>
            <a:xfrm>
              <a:off x="4294923" y="2469658"/>
              <a:ext cx="668951" cy="885524"/>
              <a:chOff x="4294923" y="2469658"/>
              <a:chExt cx="668951" cy="885524"/>
            </a:xfrm>
          </p:grpSpPr>
          <p:sp>
            <p:nvSpPr>
              <p:cNvPr id="6732" name="Google Shape;6732;p85"/>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85"/>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5"/>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85"/>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85"/>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5"/>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8" name="Google Shape;6738;p85"/>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9" name="Google Shape;6739;p85"/>
          <p:cNvGrpSpPr/>
          <p:nvPr/>
        </p:nvGrpSpPr>
        <p:grpSpPr>
          <a:xfrm>
            <a:off x="4231478" y="3282213"/>
            <a:ext cx="1430949" cy="897289"/>
            <a:chOff x="4351371" y="3547942"/>
            <a:chExt cx="1345130" cy="843475"/>
          </a:xfrm>
        </p:grpSpPr>
        <p:grpSp>
          <p:nvGrpSpPr>
            <p:cNvPr id="6740" name="Google Shape;6740;p85"/>
            <p:cNvGrpSpPr/>
            <p:nvPr/>
          </p:nvGrpSpPr>
          <p:grpSpPr>
            <a:xfrm>
              <a:off x="4351371" y="4209917"/>
              <a:ext cx="1345130" cy="181500"/>
              <a:chOff x="4351371" y="4209917"/>
              <a:chExt cx="1345130" cy="181500"/>
            </a:xfrm>
          </p:grpSpPr>
          <p:sp>
            <p:nvSpPr>
              <p:cNvPr id="6741" name="Google Shape;6741;p85"/>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42" name="Google Shape;6742;p85"/>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743" name="Google Shape;6743;p85"/>
            <p:cNvGrpSpPr/>
            <p:nvPr/>
          </p:nvGrpSpPr>
          <p:grpSpPr>
            <a:xfrm>
              <a:off x="4403010" y="3985221"/>
              <a:ext cx="1109518" cy="181500"/>
              <a:chOff x="4403010" y="3985221"/>
              <a:chExt cx="1109518" cy="181500"/>
            </a:xfrm>
          </p:grpSpPr>
          <p:sp>
            <p:nvSpPr>
              <p:cNvPr id="6744" name="Google Shape;6744;p85"/>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45" name="Google Shape;6745;p85"/>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746" name="Google Shape;6746;p85"/>
            <p:cNvGrpSpPr/>
            <p:nvPr/>
          </p:nvGrpSpPr>
          <p:grpSpPr>
            <a:xfrm>
              <a:off x="4618704" y="3766582"/>
              <a:ext cx="807858" cy="181500"/>
              <a:chOff x="4618704" y="3766582"/>
              <a:chExt cx="807858" cy="181500"/>
            </a:xfrm>
          </p:grpSpPr>
          <p:sp>
            <p:nvSpPr>
              <p:cNvPr id="6747" name="Google Shape;6747;p85"/>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48" name="Google Shape;6748;p85"/>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749" name="Google Shape;6749;p85"/>
            <p:cNvGrpSpPr/>
            <p:nvPr/>
          </p:nvGrpSpPr>
          <p:grpSpPr>
            <a:xfrm>
              <a:off x="4735238" y="3547942"/>
              <a:ext cx="462839" cy="181500"/>
              <a:chOff x="4735238" y="3547942"/>
              <a:chExt cx="462839" cy="181500"/>
            </a:xfrm>
          </p:grpSpPr>
          <p:sp>
            <p:nvSpPr>
              <p:cNvPr id="6750" name="Google Shape;6750;p85"/>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51" name="Google Shape;6751;p85"/>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752" name="Google Shape;6752;p85"/>
          <p:cNvGrpSpPr/>
          <p:nvPr/>
        </p:nvGrpSpPr>
        <p:grpSpPr>
          <a:xfrm>
            <a:off x="7407836" y="2217537"/>
            <a:ext cx="1020955" cy="928853"/>
            <a:chOff x="926675" y="238125"/>
            <a:chExt cx="5755100" cy="5232975"/>
          </a:xfrm>
        </p:grpSpPr>
        <p:sp>
          <p:nvSpPr>
            <p:cNvPr id="6753" name="Google Shape;6753;p85"/>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5"/>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85"/>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85"/>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7" name="Google Shape;6757;p85"/>
          <p:cNvGrpSpPr/>
          <p:nvPr/>
        </p:nvGrpSpPr>
        <p:grpSpPr>
          <a:xfrm>
            <a:off x="715210" y="2616272"/>
            <a:ext cx="1695374" cy="1560837"/>
            <a:chOff x="727421" y="2828315"/>
            <a:chExt cx="1695374" cy="1560837"/>
          </a:xfrm>
        </p:grpSpPr>
        <p:grpSp>
          <p:nvGrpSpPr>
            <p:cNvPr id="6758" name="Google Shape;6758;p85"/>
            <p:cNvGrpSpPr/>
            <p:nvPr/>
          </p:nvGrpSpPr>
          <p:grpSpPr>
            <a:xfrm>
              <a:off x="727421" y="2828315"/>
              <a:ext cx="1695374" cy="1560837"/>
              <a:chOff x="734799" y="2782450"/>
              <a:chExt cx="1571100" cy="1577400"/>
            </a:xfrm>
          </p:grpSpPr>
          <p:cxnSp>
            <p:nvCxnSpPr>
              <p:cNvPr id="6759" name="Google Shape;6759;p85"/>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760" name="Google Shape;6760;p85"/>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761" name="Google Shape;6761;p85"/>
            <p:cNvGrpSpPr/>
            <p:nvPr/>
          </p:nvGrpSpPr>
          <p:grpSpPr>
            <a:xfrm>
              <a:off x="819108" y="2882501"/>
              <a:ext cx="1556791" cy="1426186"/>
              <a:chOff x="819108" y="2882501"/>
              <a:chExt cx="1556791" cy="1426186"/>
            </a:xfrm>
          </p:grpSpPr>
          <p:grpSp>
            <p:nvGrpSpPr>
              <p:cNvPr id="6762" name="Google Shape;6762;p85"/>
              <p:cNvGrpSpPr/>
              <p:nvPr/>
            </p:nvGrpSpPr>
            <p:grpSpPr>
              <a:xfrm>
                <a:off x="819108" y="2882501"/>
                <a:ext cx="103104" cy="1426186"/>
                <a:chOff x="4674013" y="3100904"/>
                <a:chExt cx="122758" cy="1698043"/>
              </a:xfrm>
            </p:grpSpPr>
            <p:sp>
              <p:nvSpPr>
                <p:cNvPr id="6763" name="Google Shape;6763;p85"/>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5"/>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85"/>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85"/>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85"/>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85"/>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5"/>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0" name="Google Shape;6770;p85"/>
              <p:cNvGrpSpPr/>
              <p:nvPr/>
            </p:nvGrpSpPr>
            <p:grpSpPr>
              <a:xfrm>
                <a:off x="1062475" y="2882501"/>
                <a:ext cx="103104" cy="1426186"/>
                <a:chOff x="4940438" y="3100904"/>
                <a:chExt cx="122758" cy="1698043"/>
              </a:xfrm>
            </p:grpSpPr>
            <p:sp>
              <p:nvSpPr>
                <p:cNvPr id="6771" name="Google Shape;6771;p85"/>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5"/>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5"/>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85"/>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85"/>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85"/>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85"/>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8" name="Google Shape;6778;p85"/>
              <p:cNvGrpSpPr/>
              <p:nvPr/>
            </p:nvGrpSpPr>
            <p:grpSpPr>
              <a:xfrm>
                <a:off x="1299324" y="2882501"/>
                <a:ext cx="103104" cy="1426186"/>
                <a:chOff x="5206863" y="3100904"/>
                <a:chExt cx="122758" cy="1698043"/>
              </a:xfrm>
            </p:grpSpPr>
            <p:sp>
              <p:nvSpPr>
                <p:cNvPr id="6779" name="Google Shape;6779;p85"/>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85"/>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85"/>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5"/>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5"/>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85"/>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5"/>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6" name="Google Shape;6786;p85"/>
              <p:cNvGrpSpPr/>
              <p:nvPr/>
            </p:nvGrpSpPr>
            <p:grpSpPr>
              <a:xfrm>
                <a:off x="1786057" y="2882501"/>
                <a:ext cx="103104" cy="1426186"/>
                <a:chOff x="6006138" y="3143629"/>
                <a:chExt cx="122758" cy="1698043"/>
              </a:xfrm>
            </p:grpSpPr>
            <p:sp>
              <p:nvSpPr>
                <p:cNvPr id="6787" name="Google Shape;6787;p85"/>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5"/>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85"/>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85"/>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85"/>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85"/>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5"/>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4" name="Google Shape;6794;p85"/>
              <p:cNvGrpSpPr/>
              <p:nvPr/>
            </p:nvGrpSpPr>
            <p:grpSpPr>
              <a:xfrm>
                <a:off x="2029422" y="2882501"/>
                <a:ext cx="103104" cy="1426186"/>
                <a:chOff x="6805413" y="3100904"/>
                <a:chExt cx="122758" cy="1698043"/>
              </a:xfrm>
            </p:grpSpPr>
            <p:sp>
              <p:nvSpPr>
                <p:cNvPr id="6795" name="Google Shape;6795;p85"/>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85"/>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85"/>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85"/>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5"/>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85"/>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85"/>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2" name="Google Shape;6802;p85"/>
              <p:cNvGrpSpPr/>
              <p:nvPr/>
            </p:nvGrpSpPr>
            <p:grpSpPr>
              <a:xfrm>
                <a:off x="2272795" y="2882501"/>
                <a:ext cx="103104" cy="1426186"/>
                <a:chOff x="5206863" y="3100904"/>
                <a:chExt cx="122758" cy="1698043"/>
              </a:xfrm>
            </p:grpSpPr>
            <p:sp>
              <p:nvSpPr>
                <p:cNvPr id="6803" name="Google Shape;6803;p85"/>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85"/>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85"/>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85"/>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85"/>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85"/>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5"/>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0" name="Google Shape;6810;p85"/>
              <p:cNvGrpSpPr/>
              <p:nvPr/>
            </p:nvGrpSpPr>
            <p:grpSpPr>
              <a:xfrm>
                <a:off x="1542694" y="2882501"/>
                <a:ext cx="103104" cy="1426186"/>
                <a:chOff x="6006138" y="3143629"/>
                <a:chExt cx="122758" cy="1698043"/>
              </a:xfrm>
            </p:grpSpPr>
            <p:sp>
              <p:nvSpPr>
                <p:cNvPr id="6811" name="Google Shape;6811;p85"/>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5"/>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85"/>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85"/>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85"/>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85"/>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85"/>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818" name="Google Shape;6818;p85"/>
          <p:cNvGrpSpPr/>
          <p:nvPr/>
        </p:nvGrpSpPr>
        <p:grpSpPr>
          <a:xfrm>
            <a:off x="5671260" y="3305994"/>
            <a:ext cx="2749952" cy="870677"/>
            <a:chOff x="238125" y="1725700"/>
            <a:chExt cx="7139025" cy="2260325"/>
          </a:xfrm>
        </p:grpSpPr>
        <p:sp>
          <p:nvSpPr>
            <p:cNvPr id="6819" name="Google Shape;6819;p85"/>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85"/>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85"/>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85"/>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85"/>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85"/>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85"/>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85"/>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85"/>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85"/>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85"/>
          <p:cNvGrpSpPr/>
          <p:nvPr/>
        </p:nvGrpSpPr>
        <p:grpSpPr>
          <a:xfrm>
            <a:off x="5941424" y="2247740"/>
            <a:ext cx="1105452" cy="916747"/>
            <a:chOff x="5249100" y="1210600"/>
            <a:chExt cx="3502700" cy="2904775"/>
          </a:xfrm>
        </p:grpSpPr>
        <p:sp>
          <p:nvSpPr>
            <p:cNvPr id="6830" name="Google Shape;6830;p85"/>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85"/>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85"/>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5"/>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34" name="Google Shape;6834;p85"/>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835" name="Google Shape;6835;p85"/>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836" name="Google Shape;6836;p85"/>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837" name="Google Shape;6837;p85"/>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838" name="Google Shape;6838;p85"/>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9" name="Google Shape;6839;p85"/>
          <p:cNvGrpSpPr/>
          <p:nvPr/>
        </p:nvGrpSpPr>
        <p:grpSpPr>
          <a:xfrm>
            <a:off x="7123972" y="967158"/>
            <a:ext cx="1304650" cy="1124856"/>
            <a:chOff x="7287122" y="1165658"/>
            <a:chExt cx="1219413" cy="1051365"/>
          </a:xfrm>
        </p:grpSpPr>
        <p:grpSp>
          <p:nvGrpSpPr>
            <p:cNvPr id="6840" name="Google Shape;6840;p85"/>
            <p:cNvGrpSpPr/>
            <p:nvPr/>
          </p:nvGrpSpPr>
          <p:grpSpPr>
            <a:xfrm>
              <a:off x="7287122" y="1969723"/>
              <a:ext cx="1219413" cy="247300"/>
              <a:chOff x="7287122" y="1969723"/>
              <a:chExt cx="1219413" cy="247300"/>
            </a:xfrm>
          </p:grpSpPr>
          <p:sp>
            <p:nvSpPr>
              <p:cNvPr id="6841" name="Google Shape;6841;p85"/>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2" name="Google Shape;6842;p85"/>
              <p:cNvGrpSpPr/>
              <p:nvPr/>
            </p:nvGrpSpPr>
            <p:grpSpPr>
              <a:xfrm>
                <a:off x="7287122" y="2063892"/>
                <a:ext cx="1151753" cy="73428"/>
                <a:chOff x="7287122" y="2063892"/>
                <a:chExt cx="1151753" cy="73428"/>
              </a:xfrm>
            </p:grpSpPr>
            <p:sp>
              <p:nvSpPr>
                <p:cNvPr id="6843" name="Google Shape;6843;p85"/>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44" name="Google Shape;6844;p85"/>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845" name="Google Shape;6845;p85"/>
            <p:cNvGrpSpPr/>
            <p:nvPr/>
          </p:nvGrpSpPr>
          <p:grpSpPr>
            <a:xfrm>
              <a:off x="7287122" y="1712201"/>
              <a:ext cx="1219403" cy="246767"/>
              <a:chOff x="7287122" y="1712201"/>
              <a:chExt cx="1219403" cy="246767"/>
            </a:xfrm>
          </p:grpSpPr>
          <p:sp>
            <p:nvSpPr>
              <p:cNvPr id="6846" name="Google Shape;6846;p85"/>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7" name="Google Shape;6847;p85"/>
              <p:cNvGrpSpPr/>
              <p:nvPr/>
            </p:nvGrpSpPr>
            <p:grpSpPr>
              <a:xfrm>
                <a:off x="7287122" y="1842861"/>
                <a:ext cx="1005303" cy="73419"/>
                <a:chOff x="7287122" y="1842861"/>
                <a:chExt cx="1005303" cy="73419"/>
              </a:xfrm>
            </p:grpSpPr>
            <p:sp>
              <p:nvSpPr>
                <p:cNvPr id="6848" name="Google Shape;6848;p85"/>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49" name="Google Shape;6849;p85"/>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850" name="Google Shape;6850;p85"/>
            <p:cNvGrpSpPr/>
            <p:nvPr/>
          </p:nvGrpSpPr>
          <p:grpSpPr>
            <a:xfrm>
              <a:off x="7287122" y="1447520"/>
              <a:ext cx="1219403" cy="286667"/>
              <a:chOff x="7287122" y="1447520"/>
              <a:chExt cx="1219403" cy="286667"/>
            </a:xfrm>
          </p:grpSpPr>
          <p:sp>
            <p:nvSpPr>
              <p:cNvPr id="6851" name="Google Shape;6851;p85"/>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2" name="Google Shape;6852;p85"/>
              <p:cNvGrpSpPr/>
              <p:nvPr/>
            </p:nvGrpSpPr>
            <p:grpSpPr>
              <a:xfrm>
                <a:off x="7287122" y="1581977"/>
                <a:ext cx="852803" cy="73428"/>
                <a:chOff x="7287122" y="1581977"/>
                <a:chExt cx="852803" cy="73428"/>
              </a:xfrm>
            </p:grpSpPr>
            <p:sp>
              <p:nvSpPr>
                <p:cNvPr id="6853" name="Google Shape;6853;p85"/>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54" name="Google Shape;6854;p85"/>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855" name="Google Shape;6855;p85"/>
            <p:cNvGrpSpPr/>
            <p:nvPr/>
          </p:nvGrpSpPr>
          <p:grpSpPr>
            <a:xfrm>
              <a:off x="7287122" y="1165658"/>
              <a:ext cx="1219403" cy="344253"/>
              <a:chOff x="7287122" y="1165658"/>
              <a:chExt cx="1219403" cy="344253"/>
            </a:xfrm>
          </p:grpSpPr>
          <p:sp>
            <p:nvSpPr>
              <p:cNvPr id="6856" name="Google Shape;6856;p85"/>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7" name="Google Shape;6857;p85"/>
              <p:cNvGrpSpPr/>
              <p:nvPr/>
            </p:nvGrpSpPr>
            <p:grpSpPr>
              <a:xfrm>
                <a:off x="7287122" y="1341025"/>
                <a:ext cx="695703" cy="73419"/>
                <a:chOff x="7287122" y="1341025"/>
                <a:chExt cx="695703" cy="73419"/>
              </a:xfrm>
            </p:grpSpPr>
            <p:sp>
              <p:nvSpPr>
                <p:cNvPr id="6858" name="Google Shape;6858;p85"/>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59" name="Google Shape;6859;p85"/>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860" name="Google Shape;6860;p85"/>
          <p:cNvGrpSpPr/>
          <p:nvPr/>
        </p:nvGrpSpPr>
        <p:grpSpPr>
          <a:xfrm>
            <a:off x="5790464" y="973181"/>
            <a:ext cx="1397729" cy="1098540"/>
            <a:chOff x="5900602" y="1193063"/>
            <a:chExt cx="1299851" cy="1021707"/>
          </a:xfrm>
        </p:grpSpPr>
        <p:grpSp>
          <p:nvGrpSpPr>
            <p:cNvPr id="6861" name="Google Shape;6861;p85"/>
            <p:cNvGrpSpPr/>
            <p:nvPr/>
          </p:nvGrpSpPr>
          <p:grpSpPr>
            <a:xfrm>
              <a:off x="6520337" y="1193063"/>
              <a:ext cx="341815" cy="799959"/>
              <a:chOff x="6520337" y="1193063"/>
              <a:chExt cx="341815" cy="799959"/>
            </a:xfrm>
          </p:grpSpPr>
          <p:grpSp>
            <p:nvGrpSpPr>
              <p:cNvPr id="6862" name="Google Shape;6862;p85"/>
              <p:cNvGrpSpPr/>
              <p:nvPr/>
            </p:nvGrpSpPr>
            <p:grpSpPr>
              <a:xfrm>
                <a:off x="6520337" y="1589527"/>
                <a:ext cx="213950" cy="403494"/>
                <a:chOff x="6520337" y="1589527"/>
                <a:chExt cx="213950" cy="403494"/>
              </a:xfrm>
            </p:grpSpPr>
            <p:sp>
              <p:nvSpPr>
                <p:cNvPr id="6863" name="Google Shape;6863;p85"/>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85"/>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5" name="Google Shape;6865;p85"/>
              <p:cNvGrpSpPr/>
              <p:nvPr/>
            </p:nvGrpSpPr>
            <p:grpSpPr>
              <a:xfrm>
                <a:off x="6577204" y="1193063"/>
                <a:ext cx="284947" cy="464512"/>
                <a:chOff x="6577204" y="1193063"/>
                <a:chExt cx="284947" cy="464512"/>
              </a:xfrm>
            </p:grpSpPr>
            <p:sp>
              <p:nvSpPr>
                <p:cNvPr id="6866" name="Google Shape;6866;p85"/>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67" name="Google Shape;6867;p85"/>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868" name="Google Shape;6868;p85"/>
            <p:cNvGrpSpPr/>
            <p:nvPr/>
          </p:nvGrpSpPr>
          <p:grpSpPr>
            <a:xfrm>
              <a:off x="6238903" y="1193063"/>
              <a:ext cx="300475" cy="900152"/>
              <a:chOff x="6238903" y="1193063"/>
              <a:chExt cx="300475" cy="900152"/>
            </a:xfrm>
          </p:grpSpPr>
          <p:grpSp>
            <p:nvGrpSpPr>
              <p:cNvPr id="6869" name="Google Shape;6869;p85"/>
              <p:cNvGrpSpPr/>
              <p:nvPr/>
            </p:nvGrpSpPr>
            <p:grpSpPr>
              <a:xfrm>
                <a:off x="6290865" y="1489315"/>
                <a:ext cx="248514" cy="603900"/>
                <a:chOff x="6290865" y="1489315"/>
                <a:chExt cx="248514" cy="603900"/>
              </a:xfrm>
            </p:grpSpPr>
            <p:sp>
              <p:nvSpPr>
                <p:cNvPr id="6870" name="Google Shape;6870;p85"/>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5"/>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85"/>
              <p:cNvGrpSpPr/>
              <p:nvPr/>
            </p:nvGrpSpPr>
            <p:grpSpPr>
              <a:xfrm>
                <a:off x="6238903" y="1193063"/>
                <a:ext cx="284947" cy="333087"/>
                <a:chOff x="6238903" y="1193063"/>
                <a:chExt cx="284947" cy="333087"/>
              </a:xfrm>
            </p:grpSpPr>
            <p:sp>
              <p:nvSpPr>
                <p:cNvPr id="6873" name="Google Shape;6873;p85"/>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74" name="Google Shape;6874;p85"/>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875" name="Google Shape;6875;p85"/>
            <p:cNvGrpSpPr/>
            <p:nvPr/>
          </p:nvGrpSpPr>
          <p:grpSpPr>
            <a:xfrm>
              <a:off x="5900602" y="1193063"/>
              <a:ext cx="444345" cy="1021707"/>
              <a:chOff x="5900602" y="1193063"/>
              <a:chExt cx="444345" cy="1021707"/>
            </a:xfrm>
          </p:grpSpPr>
          <p:grpSp>
            <p:nvGrpSpPr>
              <p:cNvPr id="6876" name="Google Shape;6876;p85"/>
              <p:cNvGrpSpPr/>
              <p:nvPr/>
            </p:nvGrpSpPr>
            <p:grpSpPr>
              <a:xfrm>
                <a:off x="6046501" y="1367785"/>
                <a:ext cx="298446" cy="846986"/>
                <a:chOff x="6046501" y="1367785"/>
                <a:chExt cx="298446" cy="846986"/>
              </a:xfrm>
            </p:grpSpPr>
            <p:sp>
              <p:nvSpPr>
                <p:cNvPr id="6877" name="Google Shape;6877;p85"/>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5"/>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85"/>
              <p:cNvGrpSpPr/>
              <p:nvPr/>
            </p:nvGrpSpPr>
            <p:grpSpPr>
              <a:xfrm>
                <a:off x="5900602" y="1193063"/>
                <a:ext cx="284947" cy="182312"/>
                <a:chOff x="5900602" y="1193063"/>
                <a:chExt cx="284947" cy="182312"/>
              </a:xfrm>
            </p:grpSpPr>
            <p:sp>
              <p:nvSpPr>
                <p:cNvPr id="6880" name="Google Shape;6880;p85"/>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81" name="Google Shape;6881;p85"/>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882" name="Google Shape;6882;p85"/>
            <p:cNvGrpSpPr/>
            <p:nvPr/>
          </p:nvGrpSpPr>
          <p:grpSpPr>
            <a:xfrm>
              <a:off x="6738300" y="1193063"/>
              <a:ext cx="462153" cy="707634"/>
              <a:chOff x="6738300" y="1193063"/>
              <a:chExt cx="462153" cy="707634"/>
            </a:xfrm>
          </p:grpSpPr>
          <p:grpSp>
            <p:nvGrpSpPr>
              <p:cNvPr id="6883" name="Google Shape;6883;p85"/>
              <p:cNvGrpSpPr/>
              <p:nvPr/>
            </p:nvGrpSpPr>
            <p:grpSpPr>
              <a:xfrm>
                <a:off x="6915505" y="1193063"/>
                <a:ext cx="284947" cy="597387"/>
                <a:chOff x="6915505" y="1193063"/>
                <a:chExt cx="284947" cy="597387"/>
              </a:xfrm>
            </p:grpSpPr>
            <p:sp>
              <p:nvSpPr>
                <p:cNvPr id="6884" name="Google Shape;6884;p85"/>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85" name="Google Shape;6885;p85"/>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886" name="Google Shape;6886;p85"/>
              <p:cNvGrpSpPr/>
              <p:nvPr/>
            </p:nvGrpSpPr>
            <p:grpSpPr>
              <a:xfrm>
                <a:off x="6738300" y="1684725"/>
                <a:ext cx="230066" cy="215971"/>
                <a:chOff x="6738300" y="1684725"/>
                <a:chExt cx="230066" cy="215971"/>
              </a:xfrm>
            </p:grpSpPr>
            <p:sp>
              <p:nvSpPr>
                <p:cNvPr id="6887" name="Google Shape;6887;p85"/>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85"/>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74"/>
        <p:cNvGrpSpPr/>
        <p:nvPr/>
      </p:nvGrpSpPr>
      <p:grpSpPr>
        <a:xfrm>
          <a:off x="0" y="0"/>
          <a:ext cx="0" cy="0"/>
          <a:chOff x="0" y="0"/>
          <a:chExt cx="0" cy="0"/>
        </a:xfrm>
      </p:grpSpPr>
      <p:sp>
        <p:nvSpPr>
          <p:cNvPr id="2075" name="Google Shape;2075;p65"/>
          <p:cNvSpPr/>
          <p:nvPr/>
        </p:nvSpPr>
        <p:spPr>
          <a:xfrm>
            <a:off x="3314585" y="1590125"/>
            <a:ext cx="667200" cy="667200"/>
          </a:xfrm>
          <a:prstGeom prst="roundRect">
            <a:avLst>
              <a:gd name="adj" fmla="val 67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6" name="Google Shape;2076;p65"/>
          <p:cNvSpPr/>
          <p:nvPr/>
        </p:nvSpPr>
        <p:spPr>
          <a:xfrm>
            <a:off x="5234607" y="1590125"/>
            <a:ext cx="667200" cy="667200"/>
          </a:xfrm>
          <a:prstGeom prst="roundRect">
            <a:avLst>
              <a:gd name="adj" fmla="val 67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5"/>
          <p:cNvSpPr/>
          <p:nvPr/>
        </p:nvSpPr>
        <p:spPr>
          <a:xfrm>
            <a:off x="3314585" y="3453304"/>
            <a:ext cx="667200" cy="667200"/>
          </a:xfrm>
          <a:prstGeom prst="roundRect">
            <a:avLst>
              <a:gd name="adj" fmla="val 67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5"/>
          <p:cNvSpPr/>
          <p:nvPr/>
        </p:nvSpPr>
        <p:spPr>
          <a:xfrm>
            <a:off x="5241548" y="3427717"/>
            <a:ext cx="667200" cy="667200"/>
          </a:xfrm>
          <a:prstGeom prst="roundRect">
            <a:avLst>
              <a:gd name="adj" fmla="val 67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5"/>
          <p:cNvSpPr txBox="1">
            <a:spLocks noGrp="1"/>
          </p:cNvSpPr>
          <p:nvPr>
            <p:ph type="title"/>
          </p:nvPr>
        </p:nvSpPr>
        <p:spPr>
          <a:xfrm>
            <a:off x="720000" y="30784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Attempted Models</a:t>
            </a:r>
            <a:endParaRPr dirty="0"/>
          </a:p>
        </p:txBody>
      </p:sp>
      <p:sp>
        <p:nvSpPr>
          <p:cNvPr id="2082" name="Google Shape;2082;p65"/>
          <p:cNvSpPr txBox="1"/>
          <p:nvPr/>
        </p:nvSpPr>
        <p:spPr>
          <a:xfrm>
            <a:off x="720012" y="1379125"/>
            <a:ext cx="2494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dirty="0">
                <a:solidFill>
                  <a:schemeClr val="dk1"/>
                </a:solidFill>
                <a:latin typeface="Lexend ExtraBold"/>
                <a:ea typeface="Lexend ExtraBold"/>
                <a:cs typeface="Lexend ExtraBold"/>
                <a:sym typeface="Lexend ExtraBold"/>
              </a:rPr>
              <a:t>RFM</a:t>
            </a:r>
            <a:endParaRPr sz="2000" dirty="0">
              <a:solidFill>
                <a:schemeClr val="dk1"/>
              </a:solidFill>
              <a:latin typeface="Lexend ExtraBold"/>
              <a:ea typeface="Lexend ExtraBold"/>
              <a:cs typeface="Lexend ExtraBold"/>
              <a:sym typeface="Lexend ExtraBold"/>
            </a:endParaRPr>
          </a:p>
        </p:txBody>
      </p:sp>
      <p:sp>
        <p:nvSpPr>
          <p:cNvPr id="2084" name="Google Shape;2084;p65"/>
          <p:cNvSpPr txBox="1"/>
          <p:nvPr/>
        </p:nvSpPr>
        <p:spPr>
          <a:xfrm>
            <a:off x="5929809" y="1379125"/>
            <a:ext cx="24942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dirty="0">
                <a:solidFill>
                  <a:schemeClr val="dk1"/>
                </a:solidFill>
                <a:latin typeface="Lexend ExtraBold"/>
                <a:ea typeface="Lexend ExtraBold"/>
                <a:cs typeface="Lexend ExtraBold"/>
                <a:sym typeface="Lexend ExtraBold"/>
              </a:rPr>
              <a:t>SOM</a:t>
            </a:r>
            <a:endParaRPr sz="2000" dirty="0">
              <a:solidFill>
                <a:schemeClr val="dk1"/>
              </a:solidFill>
              <a:latin typeface="Lexend ExtraBold"/>
              <a:ea typeface="Lexend ExtraBold"/>
              <a:cs typeface="Lexend ExtraBold"/>
              <a:sym typeface="Lexend ExtraBold"/>
            </a:endParaRPr>
          </a:p>
        </p:txBody>
      </p:sp>
      <p:sp>
        <p:nvSpPr>
          <p:cNvPr id="2087" name="Google Shape;2087;p65"/>
          <p:cNvSpPr txBox="1"/>
          <p:nvPr/>
        </p:nvSpPr>
        <p:spPr>
          <a:xfrm>
            <a:off x="720012" y="1727950"/>
            <a:ext cx="2399138" cy="943813"/>
          </a:xfrm>
          <a:prstGeom prst="rect">
            <a:avLst/>
          </a:prstGeom>
          <a:noFill/>
          <a:ln>
            <a:noFill/>
          </a:ln>
        </p:spPr>
        <p:txBody>
          <a:bodyPr spcFirstLastPara="1" wrap="square" lIns="91425" tIns="91425" rIns="91425" bIns="91425" anchor="t" anchorCtr="0">
            <a:noAutofit/>
          </a:bodyPr>
          <a:lstStyle/>
          <a:p>
            <a:r>
              <a:rPr lang="en-US" sz="1200" dirty="0">
                <a:solidFill>
                  <a:schemeClr val="dk1"/>
                </a:solidFill>
                <a:latin typeface="DM Sans"/>
              </a:rPr>
              <a:t>Recency, Frequency, and Monetary (RFM) analyzes customer behavior based on these three factors.</a:t>
            </a:r>
            <a:endParaRPr sz="1200" dirty="0">
              <a:solidFill>
                <a:schemeClr val="dk1"/>
              </a:solidFill>
              <a:latin typeface="DM Sans"/>
              <a:sym typeface="DM Sans"/>
            </a:endParaRPr>
          </a:p>
        </p:txBody>
      </p:sp>
      <p:sp>
        <p:nvSpPr>
          <p:cNvPr id="2088" name="Google Shape;2088;p65"/>
          <p:cNvSpPr txBox="1"/>
          <p:nvPr/>
        </p:nvSpPr>
        <p:spPr>
          <a:xfrm>
            <a:off x="6024868" y="1727950"/>
            <a:ext cx="2399120" cy="1024888"/>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200" b="0" i="0" u="none" strike="noStrike" dirty="0">
                <a:solidFill>
                  <a:srgbClr val="252525"/>
                </a:solidFill>
                <a:effectLst/>
                <a:latin typeface="DM Sans" pitchFamily="2" charset="0"/>
              </a:rPr>
              <a:t>Type of unsupervised neural network that organizes data points into clusters based on their similarities.</a:t>
            </a:r>
            <a:endParaRPr sz="1050" dirty="0">
              <a:solidFill>
                <a:schemeClr val="dk1"/>
              </a:solidFill>
              <a:latin typeface="DM Sans" pitchFamily="2" charset="0"/>
              <a:ea typeface="DM Sans"/>
              <a:cs typeface="DM Sans"/>
              <a:sym typeface="DM Sans"/>
            </a:endParaRPr>
          </a:p>
        </p:txBody>
      </p:sp>
      <p:sp>
        <p:nvSpPr>
          <p:cNvPr id="2090" name="Google Shape;2090;p65"/>
          <p:cNvSpPr txBox="1"/>
          <p:nvPr/>
        </p:nvSpPr>
        <p:spPr>
          <a:xfrm>
            <a:off x="724708" y="3246230"/>
            <a:ext cx="2494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dirty="0">
                <a:solidFill>
                  <a:schemeClr val="dk1"/>
                </a:solidFill>
                <a:latin typeface="Lexend ExtraBold"/>
                <a:ea typeface="Lexend ExtraBold"/>
                <a:cs typeface="Lexend ExtraBold"/>
                <a:sym typeface="Lexend ExtraBold"/>
              </a:rPr>
              <a:t>DBSCAN</a:t>
            </a:r>
            <a:endParaRPr sz="2000" dirty="0">
              <a:solidFill>
                <a:schemeClr val="dk1"/>
              </a:solidFill>
              <a:latin typeface="Lexend ExtraBold"/>
              <a:ea typeface="Lexend ExtraBold"/>
              <a:cs typeface="Lexend ExtraBold"/>
              <a:sym typeface="Lexend ExtraBold"/>
            </a:endParaRPr>
          </a:p>
        </p:txBody>
      </p:sp>
      <p:sp>
        <p:nvSpPr>
          <p:cNvPr id="2091" name="Google Shape;2091;p65"/>
          <p:cNvSpPr txBox="1"/>
          <p:nvPr/>
        </p:nvSpPr>
        <p:spPr>
          <a:xfrm>
            <a:off x="5938693" y="3246230"/>
            <a:ext cx="24942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dirty="0">
                <a:solidFill>
                  <a:schemeClr val="dk1"/>
                </a:solidFill>
                <a:latin typeface="Lexend ExtraBold"/>
                <a:ea typeface="Lexend ExtraBold"/>
                <a:cs typeface="Lexend ExtraBold"/>
                <a:sym typeface="Lexend ExtraBold"/>
              </a:rPr>
              <a:t>Mean-shift</a:t>
            </a:r>
            <a:endParaRPr sz="2000" dirty="0">
              <a:solidFill>
                <a:schemeClr val="dk1"/>
              </a:solidFill>
              <a:latin typeface="Lexend ExtraBold"/>
              <a:ea typeface="Lexend ExtraBold"/>
              <a:cs typeface="Lexend ExtraBold"/>
              <a:sym typeface="Lexend ExtraBold"/>
            </a:endParaRPr>
          </a:p>
        </p:txBody>
      </p:sp>
      <p:sp>
        <p:nvSpPr>
          <p:cNvPr id="2092" name="Google Shape;2092;p65"/>
          <p:cNvSpPr txBox="1"/>
          <p:nvPr/>
        </p:nvSpPr>
        <p:spPr>
          <a:xfrm>
            <a:off x="714177" y="3571463"/>
            <a:ext cx="2494200" cy="104690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DM Sans" pitchFamily="2" charset="0"/>
              </a:rPr>
              <a:t>A density-based</a:t>
            </a:r>
            <a:r>
              <a:rPr lang="en-US" sz="1200" b="0" i="0" u="none" strike="noStrike" dirty="0">
                <a:solidFill>
                  <a:srgbClr val="000000"/>
                </a:solidFill>
                <a:effectLst/>
                <a:latin typeface="DM Sans" pitchFamily="2" charset="0"/>
              </a:rPr>
              <a:t> algorithm. It groups points that are packed together, as they have many neighbors close by, instead of using distance.</a:t>
            </a:r>
            <a:endParaRPr sz="1050" dirty="0">
              <a:solidFill>
                <a:schemeClr val="dk1"/>
              </a:solidFill>
              <a:latin typeface="DM Sans" pitchFamily="2" charset="0"/>
              <a:ea typeface="DM Sans"/>
              <a:cs typeface="DM Sans"/>
              <a:sym typeface="DM Sans"/>
            </a:endParaRPr>
          </a:p>
        </p:txBody>
      </p:sp>
      <p:sp>
        <p:nvSpPr>
          <p:cNvPr id="2093" name="Google Shape;2093;p65"/>
          <p:cNvSpPr txBox="1"/>
          <p:nvPr/>
        </p:nvSpPr>
        <p:spPr>
          <a:xfrm>
            <a:off x="5952445" y="3571463"/>
            <a:ext cx="2494200" cy="926125"/>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dirty="0">
                <a:solidFill>
                  <a:schemeClr val="tx1"/>
                </a:solidFill>
                <a:latin typeface="DM Sans"/>
                <a:ea typeface="DM Sans"/>
                <a:cs typeface="DM Sans"/>
                <a:sym typeface="DM Sans"/>
              </a:rPr>
              <a:t>A density-based algorithm.</a:t>
            </a:r>
          </a:p>
          <a:p>
            <a:pPr marL="0" lvl="0" indent="0" algn="r" rtl="0">
              <a:spcBef>
                <a:spcPts val="0"/>
              </a:spcBef>
              <a:spcAft>
                <a:spcPts val="0"/>
              </a:spcAft>
              <a:buNone/>
            </a:pPr>
            <a:r>
              <a:rPr lang="en-US" sz="1200" b="0" i="0" u="none" strike="noStrike" dirty="0">
                <a:solidFill>
                  <a:srgbClr val="000000"/>
                </a:solidFill>
                <a:effectLst/>
                <a:latin typeface="DM Sans" pitchFamily="2" charset="0"/>
              </a:rPr>
              <a:t>It shifts windows towards dense regions, gradually converging to cluster centroids.</a:t>
            </a:r>
            <a:endParaRPr sz="1050" dirty="0">
              <a:solidFill>
                <a:schemeClr val="dk1"/>
              </a:solidFill>
              <a:latin typeface="DM Sans" pitchFamily="2" charset="0"/>
              <a:ea typeface="DM Sans"/>
              <a:cs typeface="DM Sans"/>
              <a:sym typeface="DM Sans"/>
            </a:endParaRPr>
          </a:p>
        </p:txBody>
      </p:sp>
      <p:grpSp>
        <p:nvGrpSpPr>
          <p:cNvPr id="2094" name="Google Shape;2094;p65"/>
          <p:cNvGrpSpPr/>
          <p:nvPr/>
        </p:nvGrpSpPr>
        <p:grpSpPr>
          <a:xfrm>
            <a:off x="3465729" y="1804669"/>
            <a:ext cx="279727" cy="238111"/>
            <a:chOff x="5645200" y="879425"/>
            <a:chExt cx="478575" cy="407375"/>
          </a:xfrm>
        </p:grpSpPr>
        <p:sp>
          <p:nvSpPr>
            <p:cNvPr id="2095" name="Google Shape;2095;p65"/>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96" name="Google Shape;2096;p65"/>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97" name="Google Shape;2097;p65"/>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98" name="Google Shape;2098;p65"/>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99" name="Google Shape;2099;p65"/>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00" name="Google Shape;2100;p65"/>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101" name="Google Shape;2101;p65"/>
          <p:cNvSpPr/>
          <p:nvPr/>
        </p:nvSpPr>
        <p:spPr>
          <a:xfrm>
            <a:off x="4238409" y="2521717"/>
            <a:ext cx="667200" cy="667200"/>
          </a:xfrm>
          <a:prstGeom prst="roundRect">
            <a:avLst>
              <a:gd name="adj" fmla="val 675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04" name="Google Shape;2104;p65"/>
          <p:cNvCxnSpPr>
            <a:stCxn id="2101" idx="2"/>
            <a:endCxn id="2077" idx="0"/>
          </p:cNvCxnSpPr>
          <p:nvPr/>
        </p:nvCxnSpPr>
        <p:spPr>
          <a:xfrm rot="5400000">
            <a:off x="3977904" y="2859198"/>
            <a:ext cx="264387" cy="923824"/>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2105" name="Google Shape;2105;p65"/>
          <p:cNvCxnSpPr>
            <a:stCxn id="2101" idx="2"/>
            <a:endCxn id="2078" idx="0"/>
          </p:cNvCxnSpPr>
          <p:nvPr/>
        </p:nvCxnSpPr>
        <p:spPr>
          <a:xfrm rot="16200000" flipH="1">
            <a:off x="4954178" y="2806747"/>
            <a:ext cx="238800" cy="1003139"/>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2106" name="Google Shape;2106;p65"/>
          <p:cNvCxnSpPr>
            <a:stCxn id="2101" idx="0"/>
            <a:endCxn id="2076" idx="2"/>
          </p:cNvCxnSpPr>
          <p:nvPr/>
        </p:nvCxnSpPr>
        <p:spPr>
          <a:xfrm rot="5400000" flipH="1" flipV="1">
            <a:off x="4937912" y="1891422"/>
            <a:ext cx="264392" cy="996198"/>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2107" name="Google Shape;2107;p65"/>
          <p:cNvCxnSpPr>
            <a:stCxn id="2101" idx="0"/>
            <a:endCxn id="2075" idx="2"/>
          </p:cNvCxnSpPr>
          <p:nvPr/>
        </p:nvCxnSpPr>
        <p:spPr>
          <a:xfrm rot="16200000" flipV="1">
            <a:off x="3977901" y="1927609"/>
            <a:ext cx="264392" cy="923824"/>
          </a:xfrm>
          <a:prstGeom prst="bentConnector3">
            <a:avLst>
              <a:gd name="adj1" fmla="val 50000"/>
            </a:avLst>
          </a:prstGeom>
          <a:noFill/>
          <a:ln w="9525" cap="flat" cmpd="sng">
            <a:solidFill>
              <a:schemeClr val="dk1"/>
            </a:solidFill>
            <a:prstDash val="solid"/>
            <a:round/>
            <a:headEnd type="none" w="med" len="med"/>
            <a:tailEnd type="none" w="med" len="med"/>
          </a:ln>
        </p:spPr>
      </p:cxnSp>
      <p:grpSp>
        <p:nvGrpSpPr>
          <p:cNvPr id="2108" name="Google Shape;2108;p65"/>
          <p:cNvGrpSpPr/>
          <p:nvPr/>
        </p:nvGrpSpPr>
        <p:grpSpPr>
          <a:xfrm>
            <a:off x="4428945" y="2752838"/>
            <a:ext cx="286125" cy="204959"/>
            <a:chOff x="-60621600" y="4145650"/>
            <a:chExt cx="316650" cy="226850"/>
          </a:xfrm>
        </p:grpSpPr>
        <p:sp>
          <p:nvSpPr>
            <p:cNvPr id="2109" name="Google Shape;2109;p6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2" name="Google Shape;2112;p65"/>
          <p:cNvSpPr/>
          <p:nvPr/>
        </p:nvSpPr>
        <p:spPr>
          <a:xfrm>
            <a:off x="3475146" y="3646204"/>
            <a:ext cx="302593" cy="291215"/>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2113" name="Google Shape;2113;p65"/>
          <p:cNvGrpSpPr/>
          <p:nvPr/>
        </p:nvGrpSpPr>
        <p:grpSpPr>
          <a:xfrm>
            <a:off x="5440233" y="1779945"/>
            <a:ext cx="255948" cy="291185"/>
            <a:chOff x="2707950" y="4399325"/>
            <a:chExt cx="423475" cy="481775"/>
          </a:xfrm>
        </p:grpSpPr>
        <p:sp>
          <p:nvSpPr>
            <p:cNvPr id="2114" name="Google Shape;2114;p65"/>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15" name="Google Shape;2115;p65"/>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16" name="Google Shape;2116;p65"/>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17" name="Google Shape;2117;p65"/>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18" name="Google Shape;2118;p65"/>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19" name="Google Shape;2119;p65"/>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20" name="Google Shape;2120;p65"/>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21" name="Google Shape;2121;p65"/>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22" name="Google Shape;2122;p65"/>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23" name="Google Shape;2123;p65"/>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24" name="Google Shape;2124;p65"/>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25" name="Google Shape;2125;p65"/>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131" name="Google Shape;2131;p65"/>
          <p:cNvGrpSpPr/>
          <p:nvPr/>
        </p:nvGrpSpPr>
        <p:grpSpPr>
          <a:xfrm>
            <a:off x="5429489" y="3692109"/>
            <a:ext cx="291318" cy="208725"/>
            <a:chOff x="-60621600" y="4145650"/>
            <a:chExt cx="316650" cy="226850"/>
          </a:xfrm>
        </p:grpSpPr>
        <p:sp>
          <p:nvSpPr>
            <p:cNvPr id="2132" name="Google Shape;2132;p6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0" name="Google Shape;2140;p65"/>
          <p:cNvGrpSpPr/>
          <p:nvPr/>
        </p:nvGrpSpPr>
        <p:grpSpPr>
          <a:xfrm rot="-425284">
            <a:off x="-235440" y="726052"/>
            <a:ext cx="649588" cy="450629"/>
            <a:chOff x="5377172" y="1129776"/>
            <a:chExt cx="649561" cy="450610"/>
          </a:xfrm>
        </p:grpSpPr>
        <p:sp>
          <p:nvSpPr>
            <p:cNvPr id="2141" name="Google Shape;2141;p65"/>
            <p:cNvSpPr/>
            <p:nvPr/>
          </p:nvSpPr>
          <p:spPr>
            <a:xfrm>
              <a:off x="5377172" y="1129776"/>
              <a:ext cx="649561" cy="450610"/>
            </a:xfrm>
            <a:custGeom>
              <a:avLst/>
              <a:gdLst/>
              <a:ahLst/>
              <a:cxnLst/>
              <a:rect l="l" t="t" r="r" b="b"/>
              <a:pathLst>
                <a:path w="9674" h="6711" extrusionOk="0">
                  <a:moveTo>
                    <a:pt x="688" y="0"/>
                  </a:moveTo>
                  <a:cubicBezTo>
                    <a:pt x="313" y="0"/>
                    <a:pt x="1" y="312"/>
                    <a:pt x="1" y="687"/>
                  </a:cubicBezTo>
                  <a:lnTo>
                    <a:pt x="1" y="4986"/>
                  </a:lnTo>
                  <a:cubicBezTo>
                    <a:pt x="1" y="5361"/>
                    <a:pt x="313" y="5674"/>
                    <a:pt x="688" y="5674"/>
                  </a:cubicBezTo>
                  <a:lnTo>
                    <a:pt x="8499" y="5674"/>
                  </a:lnTo>
                  <a:lnTo>
                    <a:pt x="9673" y="6711"/>
                  </a:lnTo>
                  <a:lnTo>
                    <a:pt x="9673" y="687"/>
                  </a:lnTo>
                  <a:cubicBezTo>
                    <a:pt x="9673" y="312"/>
                    <a:pt x="9361" y="0"/>
                    <a:pt x="8986"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5"/>
            <p:cNvSpPr/>
            <p:nvPr/>
          </p:nvSpPr>
          <p:spPr>
            <a:xfrm>
              <a:off x="5584678" y="1216191"/>
              <a:ext cx="245885" cy="225741"/>
            </a:xfrm>
            <a:custGeom>
              <a:avLst/>
              <a:gdLst/>
              <a:ahLst/>
              <a:cxnLst/>
              <a:rect l="l" t="t" r="r" b="b"/>
              <a:pathLst>
                <a:path w="3662" h="3362" extrusionOk="0">
                  <a:moveTo>
                    <a:pt x="775" y="275"/>
                  </a:moveTo>
                  <a:cubicBezTo>
                    <a:pt x="1075" y="275"/>
                    <a:pt x="1200" y="600"/>
                    <a:pt x="1200" y="1000"/>
                  </a:cubicBezTo>
                  <a:cubicBezTo>
                    <a:pt x="1200" y="1425"/>
                    <a:pt x="1050" y="1737"/>
                    <a:pt x="775" y="1737"/>
                  </a:cubicBezTo>
                  <a:cubicBezTo>
                    <a:pt x="500" y="1737"/>
                    <a:pt x="350" y="1425"/>
                    <a:pt x="350" y="1000"/>
                  </a:cubicBezTo>
                  <a:cubicBezTo>
                    <a:pt x="350" y="600"/>
                    <a:pt x="500" y="275"/>
                    <a:pt x="775" y="275"/>
                  </a:cubicBezTo>
                  <a:close/>
                  <a:moveTo>
                    <a:pt x="787" y="0"/>
                  </a:moveTo>
                  <a:cubicBezTo>
                    <a:pt x="362" y="0"/>
                    <a:pt x="0" y="363"/>
                    <a:pt x="0" y="1025"/>
                  </a:cubicBezTo>
                  <a:cubicBezTo>
                    <a:pt x="13" y="1675"/>
                    <a:pt x="337" y="2000"/>
                    <a:pt x="762" y="2000"/>
                  </a:cubicBezTo>
                  <a:cubicBezTo>
                    <a:pt x="1187" y="2000"/>
                    <a:pt x="1537" y="1662"/>
                    <a:pt x="1537" y="975"/>
                  </a:cubicBezTo>
                  <a:cubicBezTo>
                    <a:pt x="1537" y="350"/>
                    <a:pt x="1237" y="0"/>
                    <a:pt x="787" y="0"/>
                  </a:cubicBezTo>
                  <a:close/>
                  <a:moveTo>
                    <a:pt x="2887" y="1612"/>
                  </a:moveTo>
                  <a:cubicBezTo>
                    <a:pt x="3199" y="1612"/>
                    <a:pt x="3312" y="1950"/>
                    <a:pt x="3312" y="2337"/>
                  </a:cubicBezTo>
                  <a:cubicBezTo>
                    <a:pt x="3312" y="2774"/>
                    <a:pt x="3162" y="3087"/>
                    <a:pt x="2887" y="3087"/>
                  </a:cubicBezTo>
                  <a:cubicBezTo>
                    <a:pt x="2624" y="3087"/>
                    <a:pt x="2462" y="2762"/>
                    <a:pt x="2462" y="2350"/>
                  </a:cubicBezTo>
                  <a:lnTo>
                    <a:pt x="2474" y="2350"/>
                  </a:lnTo>
                  <a:cubicBezTo>
                    <a:pt x="2474" y="1937"/>
                    <a:pt x="2624" y="1612"/>
                    <a:pt x="2887" y="1612"/>
                  </a:cubicBezTo>
                  <a:close/>
                  <a:moveTo>
                    <a:pt x="2899" y="1350"/>
                  </a:moveTo>
                  <a:cubicBezTo>
                    <a:pt x="2474" y="1350"/>
                    <a:pt x="2112" y="1725"/>
                    <a:pt x="2112" y="2375"/>
                  </a:cubicBezTo>
                  <a:cubicBezTo>
                    <a:pt x="2124" y="3024"/>
                    <a:pt x="2449" y="3349"/>
                    <a:pt x="2874" y="3349"/>
                  </a:cubicBezTo>
                  <a:cubicBezTo>
                    <a:pt x="3299" y="3349"/>
                    <a:pt x="3662" y="3012"/>
                    <a:pt x="3662" y="2325"/>
                  </a:cubicBezTo>
                  <a:cubicBezTo>
                    <a:pt x="3662" y="1700"/>
                    <a:pt x="3362" y="1350"/>
                    <a:pt x="2899" y="1350"/>
                  </a:cubicBezTo>
                  <a:close/>
                  <a:moveTo>
                    <a:pt x="2649" y="0"/>
                  </a:moveTo>
                  <a:lnTo>
                    <a:pt x="737" y="3362"/>
                  </a:lnTo>
                  <a:lnTo>
                    <a:pt x="1012" y="3362"/>
                  </a:lnTo>
                  <a:lnTo>
                    <a:pt x="29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3" name="Google Shape;2143;p65"/>
          <p:cNvGrpSpPr/>
          <p:nvPr/>
        </p:nvGrpSpPr>
        <p:grpSpPr>
          <a:xfrm rot="551011">
            <a:off x="8600394" y="979763"/>
            <a:ext cx="621035" cy="393611"/>
            <a:chOff x="6996643" y="936734"/>
            <a:chExt cx="621024" cy="393604"/>
          </a:xfrm>
        </p:grpSpPr>
        <p:sp>
          <p:nvSpPr>
            <p:cNvPr id="2144" name="Google Shape;2144;p65"/>
            <p:cNvSpPr/>
            <p:nvPr/>
          </p:nvSpPr>
          <p:spPr>
            <a:xfrm>
              <a:off x="6996643" y="936734"/>
              <a:ext cx="621024" cy="393604"/>
            </a:xfrm>
            <a:custGeom>
              <a:avLst/>
              <a:gdLst/>
              <a:ahLst/>
              <a:cxnLst/>
              <a:rect l="l" t="t" r="r" b="b"/>
              <a:pathLst>
                <a:path w="9249" h="5862" extrusionOk="0">
                  <a:moveTo>
                    <a:pt x="625" y="1"/>
                  </a:moveTo>
                  <a:cubicBezTo>
                    <a:pt x="288" y="1"/>
                    <a:pt x="13" y="251"/>
                    <a:pt x="1" y="588"/>
                  </a:cubicBezTo>
                  <a:lnTo>
                    <a:pt x="1" y="5862"/>
                  </a:lnTo>
                  <a:lnTo>
                    <a:pt x="1088" y="4974"/>
                  </a:lnTo>
                  <a:lnTo>
                    <a:pt x="8623" y="4974"/>
                  </a:lnTo>
                  <a:cubicBezTo>
                    <a:pt x="8961" y="4974"/>
                    <a:pt x="9236" y="4712"/>
                    <a:pt x="9248" y="4387"/>
                  </a:cubicBezTo>
                  <a:lnTo>
                    <a:pt x="9248" y="588"/>
                  </a:lnTo>
                  <a:cubicBezTo>
                    <a:pt x="9236" y="251"/>
                    <a:pt x="8961" y="1"/>
                    <a:pt x="8623"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5"/>
            <p:cNvSpPr/>
            <p:nvPr/>
          </p:nvSpPr>
          <p:spPr>
            <a:xfrm>
              <a:off x="7254278" y="1017241"/>
              <a:ext cx="121734" cy="168064"/>
            </a:xfrm>
            <a:custGeom>
              <a:avLst/>
              <a:gdLst/>
              <a:ahLst/>
              <a:cxnLst/>
              <a:rect l="l" t="t" r="r" b="b"/>
              <a:pathLst>
                <a:path w="1813" h="2503" extrusionOk="0">
                  <a:moveTo>
                    <a:pt x="1257" y="1"/>
                  </a:moveTo>
                  <a:cubicBezTo>
                    <a:pt x="986" y="1"/>
                    <a:pt x="740" y="112"/>
                    <a:pt x="550" y="314"/>
                  </a:cubicBezTo>
                  <a:cubicBezTo>
                    <a:pt x="387" y="476"/>
                    <a:pt x="287" y="701"/>
                    <a:pt x="237" y="939"/>
                  </a:cubicBezTo>
                  <a:lnTo>
                    <a:pt x="0" y="939"/>
                  </a:lnTo>
                  <a:lnTo>
                    <a:pt x="0" y="1126"/>
                  </a:lnTo>
                  <a:lnTo>
                    <a:pt x="212" y="1126"/>
                  </a:lnTo>
                  <a:cubicBezTo>
                    <a:pt x="212" y="1176"/>
                    <a:pt x="212" y="1226"/>
                    <a:pt x="212" y="1289"/>
                  </a:cubicBezTo>
                  <a:lnTo>
                    <a:pt x="212" y="1351"/>
                  </a:lnTo>
                  <a:lnTo>
                    <a:pt x="0" y="1351"/>
                  </a:lnTo>
                  <a:lnTo>
                    <a:pt x="0" y="1526"/>
                  </a:lnTo>
                  <a:lnTo>
                    <a:pt x="225" y="1526"/>
                  </a:lnTo>
                  <a:cubicBezTo>
                    <a:pt x="250" y="1764"/>
                    <a:pt x="350" y="1988"/>
                    <a:pt x="500" y="2176"/>
                  </a:cubicBezTo>
                  <a:cubicBezTo>
                    <a:pt x="679" y="2379"/>
                    <a:pt x="937" y="2502"/>
                    <a:pt x="1210" y="2502"/>
                  </a:cubicBezTo>
                  <a:cubicBezTo>
                    <a:pt x="1223" y="2502"/>
                    <a:pt x="1237" y="2501"/>
                    <a:pt x="1250" y="2501"/>
                  </a:cubicBezTo>
                  <a:cubicBezTo>
                    <a:pt x="1267" y="2502"/>
                    <a:pt x="1284" y="2502"/>
                    <a:pt x="1301" y="2502"/>
                  </a:cubicBezTo>
                  <a:cubicBezTo>
                    <a:pt x="1483" y="2502"/>
                    <a:pt x="1663" y="2442"/>
                    <a:pt x="1812" y="2351"/>
                  </a:cubicBezTo>
                  <a:lnTo>
                    <a:pt x="1762" y="2113"/>
                  </a:lnTo>
                  <a:cubicBezTo>
                    <a:pt x="1625" y="2188"/>
                    <a:pt x="1462" y="2226"/>
                    <a:pt x="1312" y="2238"/>
                  </a:cubicBezTo>
                  <a:cubicBezTo>
                    <a:pt x="1112" y="2238"/>
                    <a:pt x="925" y="2163"/>
                    <a:pt x="775" y="2013"/>
                  </a:cubicBezTo>
                  <a:cubicBezTo>
                    <a:pt x="662" y="1876"/>
                    <a:pt x="587" y="1714"/>
                    <a:pt x="575" y="1526"/>
                  </a:cubicBezTo>
                  <a:lnTo>
                    <a:pt x="1637" y="1526"/>
                  </a:lnTo>
                  <a:lnTo>
                    <a:pt x="1637" y="1339"/>
                  </a:lnTo>
                  <a:lnTo>
                    <a:pt x="550" y="1339"/>
                  </a:lnTo>
                  <a:lnTo>
                    <a:pt x="550" y="1276"/>
                  </a:lnTo>
                  <a:lnTo>
                    <a:pt x="550" y="1126"/>
                  </a:lnTo>
                  <a:lnTo>
                    <a:pt x="1625" y="1126"/>
                  </a:lnTo>
                  <a:lnTo>
                    <a:pt x="1625" y="939"/>
                  </a:lnTo>
                  <a:lnTo>
                    <a:pt x="587" y="939"/>
                  </a:lnTo>
                  <a:cubicBezTo>
                    <a:pt x="612" y="764"/>
                    <a:pt x="687" y="601"/>
                    <a:pt x="800" y="464"/>
                  </a:cubicBezTo>
                  <a:cubicBezTo>
                    <a:pt x="927" y="336"/>
                    <a:pt x="1087" y="263"/>
                    <a:pt x="1259" y="263"/>
                  </a:cubicBezTo>
                  <a:cubicBezTo>
                    <a:pt x="1273" y="263"/>
                    <a:pt x="1286" y="263"/>
                    <a:pt x="1300" y="264"/>
                  </a:cubicBezTo>
                  <a:cubicBezTo>
                    <a:pt x="1450" y="264"/>
                    <a:pt x="1587" y="289"/>
                    <a:pt x="1712" y="364"/>
                  </a:cubicBezTo>
                  <a:lnTo>
                    <a:pt x="1787" y="114"/>
                  </a:lnTo>
                  <a:cubicBezTo>
                    <a:pt x="1637" y="39"/>
                    <a:pt x="1475" y="1"/>
                    <a:pt x="1300" y="1"/>
                  </a:cubicBezTo>
                  <a:cubicBezTo>
                    <a:pt x="1285" y="1"/>
                    <a:pt x="1271" y="1"/>
                    <a:pt x="12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892"/>
        <p:cNvGrpSpPr/>
        <p:nvPr/>
      </p:nvGrpSpPr>
      <p:grpSpPr>
        <a:xfrm>
          <a:off x="0" y="0"/>
          <a:ext cx="0" cy="0"/>
          <a:chOff x="0" y="0"/>
          <a:chExt cx="0" cy="0"/>
        </a:xfrm>
      </p:grpSpPr>
      <p:grpSp>
        <p:nvGrpSpPr>
          <p:cNvPr id="6893" name="Google Shape;6893;p86"/>
          <p:cNvGrpSpPr/>
          <p:nvPr/>
        </p:nvGrpSpPr>
        <p:grpSpPr>
          <a:xfrm>
            <a:off x="821785" y="2307635"/>
            <a:ext cx="339235" cy="298186"/>
            <a:chOff x="898875" y="244725"/>
            <a:chExt cx="481800" cy="423500"/>
          </a:xfrm>
        </p:grpSpPr>
        <p:sp>
          <p:nvSpPr>
            <p:cNvPr id="6894" name="Google Shape;6894;p86"/>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5" name="Google Shape;6895;p86"/>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6" name="Google Shape;6896;p86"/>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7" name="Google Shape;6897;p86"/>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8" name="Google Shape;6898;p86"/>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9" name="Google Shape;6899;p86"/>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0" name="Google Shape;6900;p86"/>
          <p:cNvGrpSpPr/>
          <p:nvPr/>
        </p:nvGrpSpPr>
        <p:grpSpPr>
          <a:xfrm>
            <a:off x="1260167" y="2287103"/>
            <a:ext cx="298169" cy="339253"/>
            <a:chOff x="1529350" y="258825"/>
            <a:chExt cx="423475" cy="481825"/>
          </a:xfrm>
        </p:grpSpPr>
        <p:sp>
          <p:nvSpPr>
            <p:cNvPr id="6901" name="Google Shape;6901;p86"/>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2" name="Google Shape;6902;p86"/>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3" name="Google Shape;6903;p86"/>
          <p:cNvGrpSpPr/>
          <p:nvPr/>
        </p:nvGrpSpPr>
        <p:grpSpPr>
          <a:xfrm>
            <a:off x="1653142" y="2367273"/>
            <a:ext cx="340890" cy="178912"/>
            <a:chOff x="2084325" y="363300"/>
            <a:chExt cx="484150" cy="254100"/>
          </a:xfrm>
        </p:grpSpPr>
        <p:sp>
          <p:nvSpPr>
            <p:cNvPr id="6904" name="Google Shape;6904;p86"/>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5" name="Google Shape;6905;p86"/>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6" name="Google Shape;6906;p86"/>
          <p:cNvGrpSpPr/>
          <p:nvPr/>
        </p:nvGrpSpPr>
        <p:grpSpPr>
          <a:xfrm>
            <a:off x="2102437" y="2287102"/>
            <a:ext cx="298169" cy="339253"/>
            <a:chOff x="2707500" y="249400"/>
            <a:chExt cx="423475" cy="481825"/>
          </a:xfrm>
        </p:grpSpPr>
        <p:sp>
          <p:nvSpPr>
            <p:cNvPr id="6907" name="Google Shape;6907;p86"/>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8" name="Google Shape;6908;p86"/>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9" name="Google Shape;6909;p86"/>
          <p:cNvGrpSpPr/>
          <p:nvPr/>
        </p:nvGrpSpPr>
        <p:grpSpPr>
          <a:xfrm>
            <a:off x="2516052" y="2287428"/>
            <a:ext cx="305386" cy="338602"/>
            <a:chOff x="3300325" y="249875"/>
            <a:chExt cx="433725" cy="480900"/>
          </a:xfrm>
        </p:grpSpPr>
        <p:sp>
          <p:nvSpPr>
            <p:cNvPr id="6910" name="Google Shape;6910;p86"/>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1" name="Google Shape;6911;p86"/>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2" name="Google Shape;6912;p86"/>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3" name="Google Shape;6913;p86"/>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4" name="Google Shape;6914;p86"/>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5" name="Google Shape;6915;p86"/>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16" name="Google Shape;6916;p86"/>
          <p:cNvGrpSpPr/>
          <p:nvPr/>
        </p:nvGrpSpPr>
        <p:grpSpPr>
          <a:xfrm>
            <a:off x="2905137" y="2287349"/>
            <a:ext cx="352349" cy="338760"/>
            <a:chOff x="3854700" y="249750"/>
            <a:chExt cx="500425" cy="481125"/>
          </a:xfrm>
        </p:grpSpPr>
        <p:sp>
          <p:nvSpPr>
            <p:cNvPr id="6917" name="Google Shape;6917;p86"/>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8" name="Google Shape;6918;p86"/>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9" name="Google Shape;6919;p86"/>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0" name="Google Shape;6920;p86"/>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1" name="Google Shape;6921;p86"/>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2" name="Google Shape;6922;p86"/>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3" name="Google Shape;6923;p86"/>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4" name="Google Shape;6924;p86"/>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25" name="Google Shape;6925;p86"/>
          <p:cNvGrpSpPr/>
          <p:nvPr/>
        </p:nvGrpSpPr>
        <p:grpSpPr>
          <a:xfrm>
            <a:off x="3323126" y="2287349"/>
            <a:ext cx="352349" cy="338760"/>
            <a:chOff x="4447550" y="249750"/>
            <a:chExt cx="500425" cy="481125"/>
          </a:xfrm>
        </p:grpSpPr>
        <p:sp>
          <p:nvSpPr>
            <p:cNvPr id="6926" name="Google Shape;6926;p86"/>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7" name="Google Shape;6927;p86"/>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28" name="Google Shape;6928;p86"/>
          <p:cNvGrpSpPr/>
          <p:nvPr/>
        </p:nvGrpSpPr>
        <p:grpSpPr>
          <a:xfrm>
            <a:off x="3752328" y="2287102"/>
            <a:ext cx="339253" cy="339253"/>
            <a:chOff x="5049725" y="249400"/>
            <a:chExt cx="481825" cy="481825"/>
          </a:xfrm>
        </p:grpSpPr>
        <p:sp>
          <p:nvSpPr>
            <p:cNvPr id="6929" name="Google Shape;6929;p86"/>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0" name="Google Shape;6930;p86"/>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31" name="Google Shape;6931;p86"/>
          <p:cNvGrpSpPr/>
          <p:nvPr/>
        </p:nvGrpSpPr>
        <p:grpSpPr>
          <a:xfrm>
            <a:off x="4166269" y="2287102"/>
            <a:ext cx="339253" cy="339253"/>
            <a:chOff x="5660400" y="238125"/>
            <a:chExt cx="481825" cy="481825"/>
          </a:xfrm>
        </p:grpSpPr>
        <p:sp>
          <p:nvSpPr>
            <p:cNvPr id="6932" name="Google Shape;6932;p86"/>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3" name="Google Shape;6933;p86"/>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34" name="Google Shape;6934;p86"/>
          <p:cNvGrpSpPr/>
          <p:nvPr/>
        </p:nvGrpSpPr>
        <p:grpSpPr>
          <a:xfrm>
            <a:off x="4582955" y="2287102"/>
            <a:ext cx="339253" cy="339253"/>
            <a:chOff x="6235400" y="249400"/>
            <a:chExt cx="481825" cy="481825"/>
          </a:xfrm>
        </p:grpSpPr>
        <p:sp>
          <p:nvSpPr>
            <p:cNvPr id="6935" name="Google Shape;6935;p86"/>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6" name="Google Shape;6936;p86"/>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7" name="Google Shape;6937;p86"/>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8" name="Google Shape;6938;p86"/>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9" name="Google Shape;6939;p86"/>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40" name="Google Shape;6940;p86"/>
          <p:cNvGrpSpPr/>
          <p:nvPr/>
        </p:nvGrpSpPr>
        <p:grpSpPr>
          <a:xfrm>
            <a:off x="821301" y="2731810"/>
            <a:ext cx="340204" cy="298116"/>
            <a:chOff x="899850" y="871450"/>
            <a:chExt cx="483175" cy="423400"/>
          </a:xfrm>
        </p:grpSpPr>
        <p:sp>
          <p:nvSpPr>
            <p:cNvPr id="6941" name="Google Shape;6941;p86"/>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2" name="Google Shape;6942;p86"/>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3" name="Google Shape;6943;p86"/>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4" name="Google Shape;6944;p86"/>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45" name="Google Shape;6945;p86"/>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46" name="Google Shape;6946;p86"/>
          <p:cNvGrpSpPr/>
          <p:nvPr/>
        </p:nvGrpSpPr>
        <p:grpSpPr>
          <a:xfrm>
            <a:off x="1653301" y="2711232"/>
            <a:ext cx="340573" cy="339271"/>
            <a:chOff x="2085450" y="842250"/>
            <a:chExt cx="483700" cy="481850"/>
          </a:xfrm>
        </p:grpSpPr>
        <p:sp>
          <p:nvSpPr>
            <p:cNvPr id="6947" name="Google Shape;6947;p86"/>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8" name="Google Shape;6948;p86"/>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9" name="Google Shape;6949;p86"/>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0" name="Google Shape;6950;p86"/>
          <p:cNvGrpSpPr/>
          <p:nvPr/>
        </p:nvGrpSpPr>
        <p:grpSpPr>
          <a:xfrm>
            <a:off x="2081868" y="2711241"/>
            <a:ext cx="339306" cy="339253"/>
            <a:chOff x="2685825" y="840375"/>
            <a:chExt cx="481900" cy="481825"/>
          </a:xfrm>
        </p:grpSpPr>
        <p:sp>
          <p:nvSpPr>
            <p:cNvPr id="6951" name="Google Shape;6951;p86"/>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2" name="Google Shape;6952;p86"/>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3" name="Google Shape;6953;p86"/>
          <p:cNvGrpSpPr/>
          <p:nvPr/>
        </p:nvGrpSpPr>
        <p:grpSpPr>
          <a:xfrm>
            <a:off x="2493529" y="2710924"/>
            <a:ext cx="350431" cy="339887"/>
            <a:chOff x="3270675" y="841800"/>
            <a:chExt cx="497700" cy="482725"/>
          </a:xfrm>
        </p:grpSpPr>
        <p:sp>
          <p:nvSpPr>
            <p:cNvPr id="6954" name="Google Shape;6954;p86"/>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5" name="Google Shape;6955;p86"/>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6" name="Google Shape;6956;p86"/>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57" name="Google Shape;6957;p86"/>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58" name="Google Shape;6958;p86"/>
          <p:cNvGrpSpPr/>
          <p:nvPr/>
        </p:nvGrpSpPr>
        <p:grpSpPr>
          <a:xfrm>
            <a:off x="3329675" y="2731783"/>
            <a:ext cx="339253" cy="298169"/>
            <a:chOff x="4467200" y="877100"/>
            <a:chExt cx="481825" cy="423475"/>
          </a:xfrm>
        </p:grpSpPr>
        <p:sp>
          <p:nvSpPr>
            <p:cNvPr id="6959" name="Google Shape;6959;p86"/>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0" name="Google Shape;6960;p86"/>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1" name="Google Shape;6961;p86"/>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2" name="Google Shape;6962;p86"/>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63" name="Google Shape;6963;p86"/>
          <p:cNvGrpSpPr/>
          <p:nvPr/>
        </p:nvGrpSpPr>
        <p:grpSpPr>
          <a:xfrm>
            <a:off x="3744565" y="2711232"/>
            <a:ext cx="354778" cy="339271"/>
            <a:chOff x="5045500" y="842250"/>
            <a:chExt cx="503875" cy="481850"/>
          </a:xfrm>
        </p:grpSpPr>
        <p:sp>
          <p:nvSpPr>
            <p:cNvPr id="6964" name="Google Shape;6964;p86"/>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5" name="Google Shape;6965;p86"/>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66" name="Google Shape;6966;p86"/>
          <p:cNvGrpSpPr/>
          <p:nvPr/>
        </p:nvGrpSpPr>
        <p:grpSpPr>
          <a:xfrm>
            <a:off x="4167413" y="2737451"/>
            <a:ext cx="336965" cy="286833"/>
            <a:chOff x="5645200" y="879425"/>
            <a:chExt cx="478575" cy="407375"/>
          </a:xfrm>
        </p:grpSpPr>
        <p:sp>
          <p:nvSpPr>
            <p:cNvPr id="6967" name="Google Shape;6967;p86"/>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8" name="Google Shape;6968;p86"/>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9" name="Google Shape;6969;p86"/>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0" name="Google Shape;6970;p86"/>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1" name="Google Shape;6971;p86"/>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2" name="Google Shape;6972;p86"/>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73" name="Google Shape;6973;p86"/>
          <p:cNvGrpSpPr/>
          <p:nvPr/>
        </p:nvGrpSpPr>
        <p:grpSpPr>
          <a:xfrm>
            <a:off x="4603488" y="2711241"/>
            <a:ext cx="298186" cy="339253"/>
            <a:chOff x="6264525" y="842250"/>
            <a:chExt cx="423500" cy="481825"/>
          </a:xfrm>
        </p:grpSpPr>
        <p:sp>
          <p:nvSpPr>
            <p:cNvPr id="6974" name="Google Shape;6974;p86"/>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5" name="Google Shape;6975;p86"/>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6" name="Google Shape;6976;p86"/>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7" name="Google Shape;6977;p86"/>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8" name="Google Shape;6978;p86"/>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9" name="Google Shape;6979;p86"/>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0" name="Google Shape;6980;p86"/>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81" name="Google Shape;6981;p86"/>
          <p:cNvGrpSpPr/>
          <p:nvPr/>
        </p:nvGrpSpPr>
        <p:grpSpPr>
          <a:xfrm>
            <a:off x="821776" y="3125895"/>
            <a:ext cx="339253" cy="339253"/>
            <a:chOff x="900750" y="1436075"/>
            <a:chExt cx="481825" cy="481825"/>
          </a:xfrm>
        </p:grpSpPr>
        <p:sp>
          <p:nvSpPr>
            <p:cNvPr id="6982" name="Google Shape;6982;p86"/>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3" name="Google Shape;6983;p86"/>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4" name="Google Shape;6984;p86"/>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5" name="Google Shape;6985;p86"/>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86" name="Google Shape;6986;p86"/>
          <p:cNvGrpSpPr/>
          <p:nvPr/>
        </p:nvGrpSpPr>
        <p:grpSpPr>
          <a:xfrm>
            <a:off x="1239624" y="3186183"/>
            <a:ext cx="339253" cy="218676"/>
            <a:chOff x="1492675" y="1520750"/>
            <a:chExt cx="481825" cy="310575"/>
          </a:xfrm>
        </p:grpSpPr>
        <p:sp>
          <p:nvSpPr>
            <p:cNvPr id="6987" name="Google Shape;6987;p86"/>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8" name="Google Shape;6988;p86"/>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89" name="Google Shape;6989;p86"/>
          <p:cNvGrpSpPr/>
          <p:nvPr/>
        </p:nvGrpSpPr>
        <p:grpSpPr>
          <a:xfrm>
            <a:off x="1647421" y="3125877"/>
            <a:ext cx="352332" cy="339288"/>
            <a:chOff x="2071000" y="1435025"/>
            <a:chExt cx="500400" cy="481875"/>
          </a:xfrm>
        </p:grpSpPr>
        <p:sp>
          <p:nvSpPr>
            <p:cNvPr id="6990" name="Google Shape;6990;p86"/>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1" name="Google Shape;6991;p86"/>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2" name="Google Shape;6992;p86"/>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93" name="Google Shape;6993;p86"/>
          <p:cNvGrpSpPr/>
          <p:nvPr/>
        </p:nvGrpSpPr>
        <p:grpSpPr>
          <a:xfrm>
            <a:off x="2075584" y="3146709"/>
            <a:ext cx="351874" cy="297623"/>
            <a:chOff x="2678350" y="1464650"/>
            <a:chExt cx="499750" cy="422700"/>
          </a:xfrm>
        </p:grpSpPr>
        <p:sp>
          <p:nvSpPr>
            <p:cNvPr id="6994" name="Google Shape;6994;p86"/>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5" name="Google Shape;6995;p86"/>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6" name="Google Shape;6996;p86"/>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97" name="Google Shape;6997;p86"/>
          <p:cNvGrpSpPr/>
          <p:nvPr/>
        </p:nvGrpSpPr>
        <p:grpSpPr>
          <a:xfrm>
            <a:off x="2499118" y="3125895"/>
            <a:ext cx="339253" cy="339253"/>
            <a:chOff x="3271200" y="1435075"/>
            <a:chExt cx="481825" cy="481825"/>
          </a:xfrm>
        </p:grpSpPr>
        <p:sp>
          <p:nvSpPr>
            <p:cNvPr id="6998" name="Google Shape;6998;p86"/>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9" name="Google Shape;6999;p86"/>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00" name="Google Shape;7000;p86"/>
          <p:cNvGrpSpPr/>
          <p:nvPr/>
        </p:nvGrpSpPr>
        <p:grpSpPr>
          <a:xfrm>
            <a:off x="2909591" y="3125877"/>
            <a:ext cx="343442" cy="339288"/>
            <a:chOff x="3858100" y="1435075"/>
            <a:chExt cx="487775" cy="481875"/>
          </a:xfrm>
        </p:grpSpPr>
        <p:sp>
          <p:nvSpPr>
            <p:cNvPr id="7001" name="Google Shape;7001;p86"/>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2" name="Google Shape;7002;p86"/>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3" name="Google Shape;7003;p86"/>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4" name="Google Shape;7004;p86"/>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5" name="Google Shape;7005;p86"/>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06" name="Google Shape;7006;p86"/>
          <p:cNvGrpSpPr/>
          <p:nvPr/>
        </p:nvGrpSpPr>
        <p:grpSpPr>
          <a:xfrm>
            <a:off x="3329674" y="3125895"/>
            <a:ext cx="339253" cy="339253"/>
            <a:chOff x="4456875" y="1435075"/>
            <a:chExt cx="481825" cy="481825"/>
          </a:xfrm>
        </p:grpSpPr>
        <p:sp>
          <p:nvSpPr>
            <p:cNvPr id="7007" name="Google Shape;7007;p86"/>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8" name="Google Shape;7008;p86"/>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9" name="Google Shape;7009;p86"/>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0" name="Google Shape;7010;p86"/>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1" name="Google Shape;7011;p86"/>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2" name="Google Shape;7012;p86"/>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3" name="Google Shape;7013;p86"/>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4" name="Google Shape;7014;p86"/>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5" name="Google Shape;7015;p86"/>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6" name="Google Shape;7016;p86"/>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7" name="Google Shape;7017;p86"/>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8" name="Google Shape;7018;p86"/>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9" name="Google Shape;7019;p86"/>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0" name="Google Shape;7020;p86"/>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1" name="Google Shape;7021;p86"/>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2" name="Google Shape;7022;p86"/>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3" name="Google Shape;7023;p86"/>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4" name="Google Shape;7024;p86"/>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5" name="Google Shape;7025;p86"/>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26" name="Google Shape;7026;p86"/>
          <p:cNvGrpSpPr/>
          <p:nvPr/>
        </p:nvGrpSpPr>
        <p:grpSpPr>
          <a:xfrm>
            <a:off x="3750665" y="3125886"/>
            <a:ext cx="342580" cy="339271"/>
            <a:chOff x="5049725" y="1435050"/>
            <a:chExt cx="486550" cy="481850"/>
          </a:xfrm>
        </p:grpSpPr>
        <p:sp>
          <p:nvSpPr>
            <p:cNvPr id="7027" name="Google Shape;7027;p86"/>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8" name="Google Shape;7028;p86"/>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9" name="Google Shape;7029;p86"/>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0" name="Google Shape;7030;p86"/>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31" name="Google Shape;7031;p86"/>
          <p:cNvGrpSpPr/>
          <p:nvPr/>
        </p:nvGrpSpPr>
        <p:grpSpPr>
          <a:xfrm>
            <a:off x="4166216" y="3125895"/>
            <a:ext cx="339359" cy="339253"/>
            <a:chOff x="5642475" y="1435075"/>
            <a:chExt cx="481975" cy="481825"/>
          </a:xfrm>
        </p:grpSpPr>
        <p:sp>
          <p:nvSpPr>
            <p:cNvPr id="7032" name="Google Shape;7032;p86"/>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3" name="Google Shape;7033;p86"/>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4" name="Google Shape;7034;p86"/>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35" name="Google Shape;7035;p86"/>
          <p:cNvGrpSpPr/>
          <p:nvPr/>
        </p:nvGrpSpPr>
        <p:grpSpPr>
          <a:xfrm>
            <a:off x="4580702" y="3125886"/>
            <a:ext cx="343759" cy="339271"/>
            <a:chOff x="6232000" y="1435050"/>
            <a:chExt cx="488225" cy="481850"/>
          </a:xfrm>
        </p:grpSpPr>
        <p:sp>
          <p:nvSpPr>
            <p:cNvPr id="7036" name="Google Shape;7036;p86"/>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7" name="Google Shape;7037;p86"/>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8" name="Google Shape;7038;p86"/>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9" name="Google Shape;7039;p86"/>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0" name="Google Shape;7040;p86"/>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41" name="Google Shape;7041;p86"/>
          <p:cNvGrpSpPr/>
          <p:nvPr/>
        </p:nvGrpSpPr>
        <p:grpSpPr>
          <a:xfrm>
            <a:off x="841438" y="3539545"/>
            <a:ext cx="299929" cy="337792"/>
            <a:chOff x="924450" y="2028975"/>
            <a:chExt cx="425975" cy="479750"/>
          </a:xfrm>
        </p:grpSpPr>
        <p:sp>
          <p:nvSpPr>
            <p:cNvPr id="7042" name="Google Shape;7042;p86"/>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3" name="Google Shape;7043;p86"/>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4" name="Google Shape;7044;p86"/>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45" name="Google Shape;7045;p86"/>
          <p:cNvGrpSpPr/>
          <p:nvPr/>
        </p:nvGrpSpPr>
        <p:grpSpPr>
          <a:xfrm>
            <a:off x="1653934" y="3559347"/>
            <a:ext cx="339306" cy="298186"/>
            <a:chOff x="2085450" y="2057100"/>
            <a:chExt cx="481900" cy="423500"/>
          </a:xfrm>
        </p:grpSpPr>
        <p:sp>
          <p:nvSpPr>
            <p:cNvPr id="7046" name="Google Shape;7046;p86"/>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7" name="Google Shape;7047;p86"/>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8" name="Google Shape;7048;p86"/>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49" name="Google Shape;7049;p86"/>
          <p:cNvGrpSpPr/>
          <p:nvPr/>
        </p:nvGrpSpPr>
        <p:grpSpPr>
          <a:xfrm>
            <a:off x="2081868" y="3582592"/>
            <a:ext cx="339306" cy="251698"/>
            <a:chOff x="2678275" y="2090100"/>
            <a:chExt cx="481900" cy="357475"/>
          </a:xfrm>
        </p:grpSpPr>
        <p:sp>
          <p:nvSpPr>
            <p:cNvPr id="7050" name="Google Shape;7050;p86"/>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1" name="Google Shape;7051;p86"/>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2" name="Google Shape;7052;p86"/>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3" name="Google Shape;7053;p86"/>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4" name="Google Shape;7054;p86"/>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55" name="Google Shape;7055;p86"/>
          <p:cNvGrpSpPr/>
          <p:nvPr/>
        </p:nvGrpSpPr>
        <p:grpSpPr>
          <a:xfrm>
            <a:off x="2559072" y="3594790"/>
            <a:ext cx="219345" cy="227301"/>
            <a:chOff x="3357325" y="2093500"/>
            <a:chExt cx="311525" cy="322825"/>
          </a:xfrm>
        </p:grpSpPr>
        <p:sp>
          <p:nvSpPr>
            <p:cNvPr id="7056" name="Google Shape;7056;p86"/>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7" name="Google Shape;7057;p86"/>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8" name="Google Shape;7058;p86"/>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059" name="Google Shape;7059;p86"/>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060" name="Google Shape;7060;p86"/>
          <p:cNvGrpSpPr/>
          <p:nvPr/>
        </p:nvGrpSpPr>
        <p:grpSpPr>
          <a:xfrm>
            <a:off x="3353262" y="3538814"/>
            <a:ext cx="292078" cy="339253"/>
            <a:chOff x="4492800" y="2027925"/>
            <a:chExt cx="414825" cy="481825"/>
          </a:xfrm>
        </p:grpSpPr>
        <p:sp>
          <p:nvSpPr>
            <p:cNvPr id="7061" name="Google Shape;7061;p86"/>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2" name="Google Shape;7062;p86"/>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63" name="Google Shape;7063;p86"/>
          <p:cNvGrpSpPr/>
          <p:nvPr/>
        </p:nvGrpSpPr>
        <p:grpSpPr>
          <a:xfrm>
            <a:off x="3752354" y="3538805"/>
            <a:ext cx="339200" cy="339271"/>
            <a:chOff x="5049725" y="2027900"/>
            <a:chExt cx="481750" cy="481850"/>
          </a:xfrm>
        </p:grpSpPr>
        <p:sp>
          <p:nvSpPr>
            <p:cNvPr id="7064" name="Google Shape;7064;p86"/>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5" name="Google Shape;7065;p86"/>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6" name="Google Shape;7066;p86"/>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7" name="Google Shape;7067;p86"/>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8" name="Google Shape;7068;p86"/>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9" name="Google Shape;7069;p86"/>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0" name="Google Shape;7070;p86"/>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1" name="Google Shape;7071;p86"/>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72" name="Google Shape;7072;p86"/>
          <p:cNvGrpSpPr/>
          <p:nvPr/>
        </p:nvGrpSpPr>
        <p:grpSpPr>
          <a:xfrm>
            <a:off x="4225950" y="3538893"/>
            <a:ext cx="219890" cy="339095"/>
            <a:chOff x="5726350" y="2028150"/>
            <a:chExt cx="312300" cy="481600"/>
          </a:xfrm>
        </p:grpSpPr>
        <p:sp>
          <p:nvSpPr>
            <p:cNvPr id="7073" name="Google Shape;7073;p86"/>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4" name="Google Shape;7074;p86"/>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5" name="Google Shape;7075;p86"/>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76" name="Google Shape;7076;p86"/>
          <p:cNvGrpSpPr/>
          <p:nvPr/>
        </p:nvGrpSpPr>
        <p:grpSpPr>
          <a:xfrm>
            <a:off x="4586141" y="3542000"/>
            <a:ext cx="332881" cy="332881"/>
            <a:chOff x="6239925" y="2032450"/>
            <a:chExt cx="472775" cy="472775"/>
          </a:xfrm>
        </p:grpSpPr>
        <p:sp>
          <p:nvSpPr>
            <p:cNvPr id="7077" name="Google Shape;7077;p86"/>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8" name="Google Shape;7078;p86"/>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79" name="Google Shape;7079;p86"/>
          <p:cNvGrpSpPr/>
          <p:nvPr/>
        </p:nvGrpSpPr>
        <p:grpSpPr>
          <a:xfrm>
            <a:off x="5035233" y="2364092"/>
            <a:ext cx="334641" cy="185425"/>
            <a:chOff x="903075" y="2730000"/>
            <a:chExt cx="475275" cy="263350"/>
          </a:xfrm>
        </p:grpSpPr>
        <p:sp>
          <p:nvSpPr>
            <p:cNvPr id="7080" name="Google Shape;7080;p86"/>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1" name="Google Shape;7081;p86"/>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2" name="Google Shape;7082;p86"/>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83" name="Google Shape;7083;p86"/>
          <p:cNvGrpSpPr/>
          <p:nvPr/>
        </p:nvGrpSpPr>
        <p:grpSpPr>
          <a:xfrm>
            <a:off x="1239624" y="3538814"/>
            <a:ext cx="339253" cy="339253"/>
            <a:chOff x="1492675" y="2027925"/>
            <a:chExt cx="481825" cy="481825"/>
          </a:xfrm>
        </p:grpSpPr>
        <p:sp>
          <p:nvSpPr>
            <p:cNvPr id="7084" name="Google Shape;7084;p86"/>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5" name="Google Shape;7085;p86"/>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6" name="Google Shape;7086;p86"/>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7" name="Google Shape;7087;p86"/>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8" name="Google Shape;7088;p86"/>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89" name="Google Shape;7089;p86"/>
          <p:cNvGrpSpPr/>
          <p:nvPr/>
        </p:nvGrpSpPr>
        <p:grpSpPr>
          <a:xfrm>
            <a:off x="5466000" y="2287178"/>
            <a:ext cx="339253" cy="339253"/>
            <a:chOff x="1492675" y="2620775"/>
            <a:chExt cx="481825" cy="481825"/>
          </a:xfrm>
        </p:grpSpPr>
        <p:sp>
          <p:nvSpPr>
            <p:cNvPr id="7090" name="Google Shape;7090;p86"/>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1" name="Google Shape;7091;p86"/>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092" name="Google Shape;7092;p86"/>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093" name="Google Shape;7093;p86"/>
          <p:cNvGrpSpPr/>
          <p:nvPr/>
        </p:nvGrpSpPr>
        <p:grpSpPr>
          <a:xfrm>
            <a:off x="6289754" y="2303161"/>
            <a:ext cx="333585" cy="307287"/>
            <a:chOff x="2682350" y="2643425"/>
            <a:chExt cx="473775" cy="436425"/>
          </a:xfrm>
        </p:grpSpPr>
        <p:sp>
          <p:nvSpPr>
            <p:cNvPr id="7094" name="Google Shape;7094;p86"/>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5" name="Google Shape;7095;p86"/>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6" name="Google Shape;7096;p86"/>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7" name="Google Shape;7097;p86"/>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8" name="Google Shape;7098;p86"/>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9" name="Google Shape;7099;p86"/>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0" name="Google Shape;7100;p86"/>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01" name="Google Shape;7101;p86"/>
          <p:cNvGrpSpPr/>
          <p:nvPr/>
        </p:nvGrpSpPr>
        <p:grpSpPr>
          <a:xfrm>
            <a:off x="6755243" y="2287178"/>
            <a:ext cx="238531" cy="339253"/>
            <a:chOff x="3342725" y="2620775"/>
            <a:chExt cx="338775" cy="481825"/>
          </a:xfrm>
        </p:grpSpPr>
        <p:sp>
          <p:nvSpPr>
            <p:cNvPr id="7102" name="Google Shape;7102;p86"/>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3" name="Google Shape;7103;p86"/>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4" name="Google Shape;7104;p86"/>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05" name="Google Shape;7105;p86"/>
          <p:cNvGrpSpPr/>
          <p:nvPr/>
        </p:nvGrpSpPr>
        <p:grpSpPr>
          <a:xfrm>
            <a:off x="7148994" y="2287178"/>
            <a:ext cx="278296" cy="339253"/>
            <a:chOff x="3907325" y="2620775"/>
            <a:chExt cx="395250" cy="481825"/>
          </a:xfrm>
        </p:grpSpPr>
        <p:sp>
          <p:nvSpPr>
            <p:cNvPr id="7106" name="Google Shape;7106;p86"/>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7" name="Google Shape;7107;p86"/>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8" name="Google Shape;7108;p86"/>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9" name="Google Shape;7109;p86"/>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10" name="Google Shape;7110;p86"/>
          <p:cNvGrpSpPr/>
          <p:nvPr/>
        </p:nvGrpSpPr>
        <p:grpSpPr>
          <a:xfrm>
            <a:off x="7542181" y="2297783"/>
            <a:ext cx="339253" cy="318042"/>
            <a:chOff x="4456875" y="2635825"/>
            <a:chExt cx="481825" cy="451700"/>
          </a:xfrm>
        </p:grpSpPr>
        <p:sp>
          <p:nvSpPr>
            <p:cNvPr id="7111" name="Google Shape;7111;p86"/>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2" name="Google Shape;7112;p86"/>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3" name="Google Shape;7113;p86"/>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4" name="Google Shape;7114;p86"/>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5" name="Google Shape;7115;p86"/>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6" name="Google Shape;7116;p86"/>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17" name="Google Shape;7117;p86"/>
          <p:cNvGrpSpPr/>
          <p:nvPr/>
        </p:nvGrpSpPr>
        <p:grpSpPr>
          <a:xfrm>
            <a:off x="7967105" y="2297783"/>
            <a:ext cx="339253" cy="318042"/>
            <a:chOff x="5049725" y="2635825"/>
            <a:chExt cx="481825" cy="451700"/>
          </a:xfrm>
        </p:grpSpPr>
        <p:sp>
          <p:nvSpPr>
            <p:cNvPr id="7118" name="Google Shape;7118;p86"/>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9" name="Google Shape;7119;p86"/>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0" name="Google Shape;7120;p86"/>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21" name="Google Shape;7121;p86"/>
          <p:cNvGrpSpPr/>
          <p:nvPr/>
        </p:nvGrpSpPr>
        <p:grpSpPr>
          <a:xfrm>
            <a:off x="2211475" y="3952243"/>
            <a:ext cx="338566" cy="338373"/>
            <a:chOff x="5643000" y="2621375"/>
            <a:chExt cx="480850" cy="480575"/>
          </a:xfrm>
        </p:grpSpPr>
        <p:sp>
          <p:nvSpPr>
            <p:cNvPr id="7122" name="Google Shape;7122;p86"/>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3" name="Google Shape;7123;p86"/>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4" name="Google Shape;7124;p86"/>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5" name="Google Shape;7125;p86"/>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6" name="Google Shape;7126;p86"/>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7" name="Google Shape;7127;p86"/>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8" name="Google Shape;7128;p86"/>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29" name="Google Shape;7129;p86"/>
          <p:cNvGrpSpPr/>
          <p:nvPr/>
        </p:nvGrpSpPr>
        <p:grpSpPr>
          <a:xfrm>
            <a:off x="4032695" y="3951803"/>
            <a:ext cx="339359" cy="339253"/>
            <a:chOff x="6235250" y="2620775"/>
            <a:chExt cx="481975" cy="481825"/>
          </a:xfrm>
        </p:grpSpPr>
        <p:sp>
          <p:nvSpPr>
            <p:cNvPr id="7130" name="Google Shape;7130;p86"/>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1" name="Google Shape;7131;p86"/>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2" name="Google Shape;7132;p86"/>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3" name="Google Shape;7133;p86"/>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4" name="Google Shape;7134;p86"/>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135" name="Google Shape;7135;p86"/>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136" name="Google Shape;7136;p86"/>
          <p:cNvGrpSpPr/>
          <p:nvPr/>
        </p:nvGrpSpPr>
        <p:grpSpPr>
          <a:xfrm>
            <a:off x="5465078" y="2711317"/>
            <a:ext cx="341101" cy="339253"/>
            <a:chOff x="1535000" y="3223325"/>
            <a:chExt cx="484450" cy="481825"/>
          </a:xfrm>
        </p:grpSpPr>
        <p:sp>
          <p:nvSpPr>
            <p:cNvPr id="7137" name="Google Shape;7137;p86"/>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8" name="Google Shape;7138;p86"/>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9" name="Google Shape;7139;p86"/>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40" name="Google Shape;7140;p86"/>
          <p:cNvGrpSpPr/>
          <p:nvPr/>
        </p:nvGrpSpPr>
        <p:grpSpPr>
          <a:xfrm>
            <a:off x="5872645" y="2746618"/>
            <a:ext cx="339253" cy="268649"/>
            <a:chOff x="2085525" y="3263750"/>
            <a:chExt cx="481825" cy="381550"/>
          </a:xfrm>
        </p:grpSpPr>
        <p:sp>
          <p:nvSpPr>
            <p:cNvPr id="7141" name="Google Shape;7141;p86"/>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2" name="Google Shape;7142;p86"/>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143" name="Google Shape;7143;p86"/>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144" name="Google Shape;7144;p86"/>
          <p:cNvGrpSpPr/>
          <p:nvPr/>
        </p:nvGrpSpPr>
        <p:grpSpPr>
          <a:xfrm>
            <a:off x="6704407" y="2711308"/>
            <a:ext cx="340204" cy="339271"/>
            <a:chOff x="3270450" y="3213625"/>
            <a:chExt cx="483175" cy="481850"/>
          </a:xfrm>
        </p:grpSpPr>
        <p:sp>
          <p:nvSpPr>
            <p:cNvPr id="7145" name="Google Shape;7145;p86"/>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6" name="Google Shape;7146;p86"/>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47" name="Google Shape;7147;p86"/>
          <p:cNvGrpSpPr/>
          <p:nvPr/>
        </p:nvGrpSpPr>
        <p:grpSpPr>
          <a:xfrm>
            <a:off x="7203676" y="2711317"/>
            <a:ext cx="168931" cy="339253"/>
            <a:chOff x="3984950" y="3213600"/>
            <a:chExt cx="239925" cy="481825"/>
          </a:xfrm>
        </p:grpSpPr>
        <p:sp>
          <p:nvSpPr>
            <p:cNvPr id="7148" name="Google Shape;7148;p86"/>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9" name="Google Shape;7149;p86"/>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150" name="Google Shape;7150;p86"/>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1" name="Google Shape;7151;p86"/>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152" name="Google Shape;7152;p86"/>
          <p:cNvGrpSpPr/>
          <p:nvPr/>
        </p:nvGrpSpPr>
        <p:grpSpPr>
          <a:xfrm>
            <a:off x="1736111" y="3981487"/>
            <a:ext cx="355218" cy="279880"/>
            <a:chOff x="5629975" y="3255775"/>
            <a:chExt cx="504500" cy="397500"/>
          </a:xfrm>
        </p:grpSpPr>
        <p:sp>
          <p:nvSpPr>
            <p:cNvPr id="7153" name="Google Shape;7153;p86"/>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4" name="Google Shape;7154;p86"/>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5" name="Google Shape;7155;p86"/>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6" name="Google Shape;7156;p86"/>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7" name="Google Shape;7157;p86"/>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58" name="Google Shape;7158;p86"/>
          <p:cNvGrpSpPr/>
          <p:nvPr/>
        </p:nvGrpSpPr>
        <p:grpSpPr>
          <a:xfrm>
            <a:off x="3572294" y="3981593"/>
            <a:ext cx="340256" cy="279669"/>
            <a:chOff x="6234950" y="3255925"/>
            <a:chExt cx="483250" cy="397200"/>
          </a:xfrm>
        </p:grpSpPr>
        <p:sp>
          <p:nvSpPr>
            <p:cNvPr id="7159" name="Google Shape;7159;p86"/>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0" name="Google Shape;7160;p86"/>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1" name="Google Shape;7161;p86"/>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2" name="Google Shape;7162;p86"/>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3" name="Google Shape;7163;p86"/>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4" name="Google Shape;7164;p86"/>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65" name="Google Shape;7165;p86"/>
          <p:cNvGrpSpPr/>
          <p:nvPr/>
        </p:nvGrpSpPr>
        <p:grpSpPr>
          <a:xfrm>
            <a:off x="5043532" y="3125970"/>
            <a:ext cx="318042" cy="339253"/>
            <a:chOff x="914900" y="3806450"/>
            <a:chExt cx="451700" cy="481825"/>
          </a:xfrm>
        </p:grpSpPr>
        <p:sp>
          <p:nvSpPr>
            <p:cNvPr id="7166" name="Google Shape;7166;p86"/>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7" name="Google Shape;7167;p86"/>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8" name="Google Shape;7168;p86"/>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9" name="Google Shape;7169;p86"/>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0" name="Google Shape;7170;p86"/>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71" name="Google Shape;7171;p86"/>
          <p:cNvGrpSpPr/>
          <p:nvPr/>
        </p:nvGrpSpPr>
        <p:grpSpPr>
          <a:xfrm>
            <a:off x="5462454" y="3125785"/>
            <a:ext cx="346347" cy="339623"/>
            <a:chOff x="1490050" y="3805975"/>
            <a:chExt cx="491900" cy="482350"/>
          </a:xfrm>
        </p:grpSpPr>
        <p:sp>
          <p:nvSpPr>
            <p:cNvPr id="7172" name="Google Shape;7172;p86"/>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3" name="Google Shape;7173;p86"/>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4" name="Google Shape;7174;p86"/>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5" name="Google Shape;7175;p86"/>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76" name="Google Shape;7176;p86"/>
          <p:cNvGrpSpPr/>
          <p:nvPr/>
        </p:nvGrpSpPr>
        <p:grpSpPr>
          <a:xfrm>
            <a:off x="5886322" y="3125970"/>
            <a:ext cx="311899" cy="339253"/>
            <a:chOff x="2104275" y="3806450"/>
            <a:chExt cx="442975" cy="481825"/>
          </a:xfrm>
        </p:grpSpPr>
        <p:sp>
          <p:nvSpPr>
            <p:cNvPr id="7177" name="Google Shape;7177;p86"/>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8" name="Google Shape;7178;p86"/>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79" name="Google Shape;7179;p86"/>
          <p:cNvGrpSpPr/>
          <p:nvPr/>
        </p:nvGrpSpPr>
        <p:grpSpPr>
          <a:xfrm>
            <a:off x="6309839" y="3125970"/>
            <a:ext cx="293416" cy="339253"/>
            <a:chOff x="2710875" y="3806450"/>
            <a:chExt cx="416725" cy="481825"/>
          </a:xfrm>
        </p:grpSpPr>
        <p:sp>
          <p:nvSpPr>
            <p:cNvPr id="7180" name="Google Shape;7180;p86"/>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1" name="Google Shape;7181;p86"/>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82" name="Google Shape;7182;p86"/>
          <p:cNvGrpSpPr/>
          <p:nvPr/>
        </p:nvGrpSpPr>
        <p:grpSpPr>
          <a:xfrm>
            <a:off x="6704883" y="3166412"/>
            <a:ext cx="339253" cy="258369"/>
            <a:chOff x="3271200" y="3863875"/>
            <a:chExt cx="481825" cy="366950"/>
          </a:xfrm>
        </p:grpSpPr>
        <p:sp>
          <p:nvSpPr>
            <p:cNvPr id="7183" name="Google Shape;7183;p86"/>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4" name="Google Shape;7184;p86"/>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85" name="Google Shape;7185;p86"/>
          <p:cNvGrpSpPr/>
          <p:nvPr/>
        </p:nvGrpSpPr>
        <p:grpSpPr>
          <a:xfrm>
            <a:off x="7140377" y="3126199"/>
            <a:ext cx="295528" cy="338795"/>
            <a:chOff x="3895050" y="3806775"/>
            <a:chExt cx="419725" cy="481175"/>
          </a:xfrm>
        </p:grpSpPr>
        <p:sp>
          <p:nvSpPr>
            <p:cNvPr id="7186" name="Google Shape;7186;p86"/>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7" name="Google Shape;7187;p86"/>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88" name="Google Shape;7188;p86"/>
          <p:cNvGrpSpPr/>
          <p:nvPr/>
        </p:nvGrpSpPr>
        <p:grpSpPr>
          <a:xfrm>
            <a:off x="7543659" y="3125979"/>
            <a:ext cx="336296" cy="339235"/>
            <a:chOff x="4464775" y="3806475"/>
            <a:chExt cx="477625" cy="481800"/>
          </a:xfrm>
        </p:grpSpPr>
        <p:sp>
          <p:nvSpPr>
            <p:cNvPr id="7189" name="Google Shape;7189;p86"/>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0" name="Google Shape;7190;p86"/>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1" name="Google Shape;7191;p86"/>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2" name="Google Shape;7192;p86"/>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3" name="Google Shape;7193;p86"/>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4" name="Google Shape;7194;p86"/>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95" name="Google Shape;7195;p86"/>
          <p:cNvGrpSpPr/>
          <p:nvPr/>
        </p:nvGrpSpPr>
        <p:grpSpPr>
          <a:xfrm>
            <a:off x="7967105" y="3125970"/>
            <a:ext cx="339253" cy="339253"/>
            <a:chOff x="5049725" y="3806450"/>
            <a:chExt cx="481825" cy="481825"/>
          </a:xfrm>
        </p:grpSpPr>
        <p:sp>
          <p:nvSpPr>
            <p:cNvPr id="7196" name="Google Shape;7196;p86"/>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7" name="Google Shape;7197;p86"/>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8" name="Google Shape;7198;p86"/>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99" name="Google Shape;7199;p86"/>
          <p:cNvGrpSpPr/>
          <p:nvPr/>
        </p:nvGrpSpPr>
        <p:grpSpPr>
          <a:xfrm>
            <a:off x="1276714" y="3951798"/>
            <a:ext cx="339253" cy="339253"/>
            <a:chOff x="5651375" y="3806450"/>
            <a:chExt cx="481825" cy="481825"/>
          </a:xfrm>
        </p:grpSpPr>
        <p:sp>
          <p:nvSpPr>
            <p:cNvPr id="7200" name="Google Shape;7200;p86"/>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1" name="Google Shape;7201;p86"/>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2" name="Google Shape;7202;p86"/>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3" name="Google Shape;7203;p86"/>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04" name="Google Shape;7204;p86"/>
          <p:cNvGrpSpPr/>
          <p:nvPr/>
        </p:nvGrpSpPr>
        <p:grpSpPr>
          <a:xfrm>
            <a:off x="3153646" y="3953787"/>
            <a:ext cx="298503" cy="335275"/>
            <a:chOff x="6264300" y="3809300"/>
            <a:chExt cx="423950" cy="476175"/>
          </a:xfrm>
        </p:grpSpPr>
        <p:sp>
          <p:nvSpPr>
            <p:cNvPr id="7205" name="Google Shape;7205;p86"/>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6" name="Google Shape;7206;p86"/>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7" name="Google Shape;7207;p86"/>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08" name="Google Shape;7208;p86"/>
          <p:cNvGrpSpPr/>
          <p:nvPr/>
        </p:nvGrpSpPr>
        <p:grpSpPr>
          <a:xfrm>
            <a:off x="5032267" y="3538881"/>
            <a:ext cx="340573" cy="339271"/>
            <a:chOff x="898875" y="4399275"/>
            <a:chExt cx="483700" cy="481850"/>
          </a:xfrm>
        </p:grpSpPr>
        <p:sp>
          <p:nvSpPr>
            <p:cNvPr id="7209" name="Google Shape;7209;p86"/>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0" name="Google Shape;7210;p86"/>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1" name="Google Shape;7211;p86"/>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2" name="Google Shape;7212;p86"/>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3" name="Google Shape;7213;p86"/>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4" name="Google Shape;7214;p86"/>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5" name="Google Shape;7215;p86"/>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6" name="Google Shape;7216;p86"/>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17" name="Google Shape;7217;p86"/>
          <p:cNvGrpSpPr/>
          <p:nvPr/>
        </p:nvGrpSpPr>
        <p:grpSpPr>
          <a:xfrm>
            <a:off x="5466000" y="3554133"/>
            <a:ext cx="339253" cy="308765"/>
            <a:chOff x="1492675" y="4420975"/>
            <a:chExt cx="481825" cy="438525"/>
          </a:xfrm>
        </p:grpSpPr>
        <p:sp>
          <p:nvSpPr>
            <p:cNvPr id="7218" name="Google Shape;7218;p86"/>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9" name="Google Shape;7219;p86"/>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0" name="Google Shape;7220;p86"/>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1" name="Google Shape;7221;p86"/>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2" name="Google Shape;7222;p86"/>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23" name="Google Shape;7223;p86"/>
          <p:cNvGrpSpPr/>
          <p:nvPr/>
        </p:nvGrpSpPr>
        <p:grpSpPr>
          <a:xfrm>
            <a:off x="5870982" y="3539558"/>
            <a:ext cx="342580" cy="337915"/>
            <a:chOff x="2084100" y="4400250"/>
            <a:chExt cx="486550" cy="479925"/>
          </a:xfrm>
        </p:grpSpPr>
        <p:sp>
          <p:nvSpPr>
            <p:cNvPr id="7224" name="Google Shape;7224;p86"/>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5" name="Google Shape;7225;p86"/>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6" name="Google Shape;7226;p86"/>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7" name="Google Shape;7227;p86"/>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8" name="Google Shape;7228;p86"/>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9" name="Google Shape;7229;p86"/>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30" name="Google Shape;7230;p86"/>
          <p:cNvGrpSpPr/>
          <p:nvPr/>
        </p:nvGrpSpPr>
        <p:grpSpPr>
          <a:xfrm>
            <a:off x="6307462" y="3538907"/>
            <a:ext cx="298169" cy="339218"/>
            <a:chOff x="2707950" y="4399325"/>
            <a:chExt cx="423475" cy="481775"/>
          </a:xfrm>
        </p:grpSpPr>
        <p:sp>
          <p:nvSpPr>
            <p:cNvPr id="7231" name="Google Shape;7231;p86"/>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2" name="Google Shape;7232;p86"/>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3" name="Google Shape;7233;p86"/>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4" name="Google Shape;7234;p86"/>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5" name="Google Shape;7235;p86"/>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6" name="Google Shape;7236;p86"/>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7" name="Google Shape;7237;p86"/>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8" name="Google Shape;7238;p86"/>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9" name="Google Shape;7239;p86"/>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0" name="Google Shape;7240;p86"/>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1" name="Google Shape;7241;p86"/>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2" name="Google Shape;7242;p86"/>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43" name="Google Shape;7243;p86"/>
          <p:cNvGrpSpPr/>
          <p:nvPr/>
        </p:nvGrpSpPr>
        <p:grpSpPr>
          <a:xfrm>
            <a:off x="6736981" y="3538881"/>
            <a:ext cx="275057" cy="339271"/>
            <a:chOff x="3330525" y="4399275"/>
            <a:chExt cx="390650" cy="481850"/>
          </a:xfrm>
        </p:grpSpPr>
        <p:sp>
          <p:nvSpPr>
            <p:cNvPr id="7244" name="Google Shape;7244;p86"/>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5" name="Google Shape;7245;p86"/>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6" name="Google Shape;7246;p86"/>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7" name="Google Shape;7247;p86"/>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8" name="Google Shape;7248;p86"/>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9" name="Google Shape;7249;p86"/>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0" name="Google Shape;7250;p86"/>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51" name="Google Shape;7251;p86"/>
          <p:cNvGrpSpPr/>
          <p:nvPr/>
        </p:nvGrpSpPr>
        <p:grpSpPr>
          <a:xfrm>
            <a:off x="7161510" y="3538890"/>
            <a:ext cx="253265" cy="339253"/>
            <a:chOff x="3938800" y="4399275"/>
            <a:chExt cx="359700" cy="481825"/>
          </a:xfrm>
        </p:grpSpPr>
        <p:sp>
          <p:nvSpPr>
            <p:cNvPr id="7252" name="Google Shape;7252;p86"/>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3" name="Google Shape;7253;p86"/>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4" name="Google Shape;7254;p86"/>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5" name="Google Shape;7255;p86"/>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6" name="Google Shape;7256;p86"/>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57" name="Google Shape;7257;p86"/>
          <p:cNvGrpSpPr/>
          <p:nvPr/>
        </p:nvGrpSpPr>
        <p:grpSpPr>
          <a:xfrm>
            <a:off x="7632288" y="3538890"/>
            <a:ext cx="159039" cy="339253"/>
            <a:chOff x="4584850" y="4399275"/>
            <a:chExt cx="225875" cy="481825"/>
          </a:xfrm>
        </p:grpSpPr>
        <p:sp>
          <p:nvSpPr>
            <p:cNvPr id="7258" name="Google Shape;7258;p86"/>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9" name="Google Shape;7259;p86"/>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260" name="Google Shape;7260;p86"/>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261" name="Google Shape;7261;p86"/>
          <p:cNvGrpSpPr/>
          <p:nvPr/>
        </p:nvGrpSpPr>
        <p:grpSpPr>
          <a:xfrm>
            <a:off x="817316" y="3951795"/>
            <a:ext cx="339253" cy="339253"/>
            <a:chOff x="5642550" y="4399275"/>
            <a:chExt cx="481825" cy="481825"/>
          </a:xfrm>
        </p:grpSpPr>
        <p:sp>
          <p:nvSpPr>
            <p:cNvPr id="7262" name="Google Shape;7262;p86"/>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3" name="Google Shape;7263;p86"/>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64" name="Google Shape;7264;p86"/>
          <p:cNvGrpSpPr/>
          <p:nvPr/>
        </p:nvGrpSpPr>
        <p:grpSpPr>
          <a:xfrm>
            <a:off x="2670186" y="3963703"/>
            <a:ext cx="363316" cy="315437"/>
            <a:chOff x="6218300" y="4416175"/>
            <a:chExt cx="516000" cy="448000"/>
          </a:xfrm>
        </p:grpSpPr>
        <p:sp>
          <p:nvSpPr>
            <p:cNvPr id="7265" name="Google Shape;7265;p86"/>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6" name="Google Shape;7266;p86"/>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7" name="Google Shape;7267;p86"/>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68" name="Google Shape;7268;p86"/>
          <p:cNvGrpSpPr/>
          <p:nvPr/>
        </p:nvGrpSpPr>
        <p:grpSpPr>
          <a:xfrm>
            <a:off x="5870391" y="3951792"/>
            <a:ext cx="339253" cy="339253"/>
            <a:chOff x="899850" y="4992125"/>
            <a:chExt cx="481825" cy="481825"/>
          </a:xfrm>
        </p:grpSpPr>
        <p:sp>
          <p:nvSpPr>
            <p:cNvPr id="7269" name="Google Shape;7269;p86"/>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0" name="Google Shape;7270;p86"/>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1" name="Google Shape;7271;p86"/>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72" name="Google Shape;7272;p86"/>
          <p:cNvGrpSpPr/>
          <p:nvPr/>
        </p:nvGrpSpPr>
        <p:grpSpPr>
          <a:xfrm>
            <a:off x="5410993" y="3951792"/>
            <a:ext cx="339253" cy="339253"/>
            <a:chOff x="1492675" y="4992125"/>
            <a:chExt cx="481825" cy="481825"/>
          </a:xfrm>
        </p:grpSpPr>
        <p:sp>
          <p:nvSpPr>
            <p:cNvPr id="7273" name="Google Shape;7273;p86"/>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4" name="Google Shape;7274;p86"/>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75" name="Google Shape;7275;p86"/>
          <p:cNvGrpSpPr/>
          <p:nvPr/>
        </p:nvGrpSpPr>
        <p:grpSpPr>
          <a:xfrm>
            <a:off x="4951595" y="3951792"/>
            <a:ext cx="339253" cy="339253"/>
            <a:chOff x="2085525" y="4992125"/>
            <a:chExt cx="481825" cy="481825"/>
          </a:xfrm>
        </p:grpSpPr>
        <p:sp>
          <p:nvSpPr>
            <p:cNvPr id="7276" name="Google Shape;7276;p86"/>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7" name="Google Shape;7277;p86"/>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78" name="Google Shape;7278;p86"/>
          <p:cNvGrpSpPr/>
          <p:nvPr/>
        </p:nvGrpSpPr>
        <p:grpSpPr>
          <a:xfrm>
            <a:off x="6789344" y="3951792"/>
            <a:ext cx="339253" cy="339253"/>
            <a:chOff x="2678350" y="4992125"/>
            <a:chExt cx="481825" cy="481825"/>
          </a:xfrm>
        </p:grpSpPr>
        <p:sp>
          <p:nvSpPr>
            <p:cNvPr id="7279" name="Google Shape;7279;p86"/>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0" name="Google Shape;7280;p86"/>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1" name="Google Shape;7281;p86"/>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82" name="Google Shape;7282;p86"/>
          <p:cNvGrpSpPr/>
          <p:nvPr/>
        </p:nvGrpSpPr>
        <p:grpSpPr>
          <a:xfrm>
            <a:off x="4492198" y="3951792"/>
            <a:ext cx="339253" cy="339253"/>
            <a:chOff x="3271200" y="4992125"/>
            <a:chExt cx="481825" cy="481825"/>
          </a:xfrm>
        </p:grpSpPr>
        <p:sp>
          <p:nvSpPr>
            <p:cNvPr id="7283" name="Google Shape;7283;p86"/>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4" name="Google Shape;7284;p86"/>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5" name="Google Shape;7285;p86"/>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86" name="Google Shape;7286;p86"/>
          <p:cNvGrpSpPr/>
          <p:nvPr/>
        </p:nvGrpSpPr>
        <p:grpSpPr>
          <a:xfrm>
            <a:off x="6329788" y="3952813"/>
            <a:ext cx="339411" cy="337211"/>
            <a:chOff x="5049575" y="4993600"/>
            <a:chExt cx="482050" cy="478925"/>
          </a:xfrm>
        </p:grpSpPr>
        <p:sp>
          <p:nvSpPr>
            <p:cNvPr id="7287" name="Google Shape;7287;p86"/>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8" name="Google Shape;7288;p86"/>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9" name="Google Shape;7289;p86"/>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0" name="Google Shape;7290;p86"/>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291" name="Google Shape;7291;p86"/>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7292" name="Google Shape;7292;p8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7293" name="Google Shape;7293;p86"/>
          <p:cNvGrpSpPr/>
          <p:nvPr/>
        </p:nvGrpSpPr>
        <p:grpSpPr>
          <a:xfrm>
            <a:off x="7248742" y="3975375"/>
            <a:ext cx="195300" cy="343772"/>
            <a:chOff x="3999225" y="4364775"/>
            <a:chExt cx="195300" cy="343772"/>
          </a:xfrm>
        </p:grpSpPr>
        <p:grpSp>
          <p:nvGrpSpPr>
            <p:cNvPr id="7294" name="Google Shape;7294;p86"/>
            <p:cNvGrpSpPr/>
            <p:nvPr/>
          </p:nvGrpSpPr>
          <p:grpSpPr>
            <a:xfrm>
              <a:off x="4048568" y="4562577"/>
              <a:ext cx="97317" cy="145970"/>
              <a:chOff x="1529575" y="2222650"/>
              <a:chExt cx="203125" cy="304675"/>
            </a:xfrm>
          </p:grpSpPr>
          <p:sp>
            <p:nvSpPr>
              <p:cNvPr id="7295" name="Google Shape;7295;p86"/>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6"/>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7" name="Google Shape;7297;p86"/>
            <p:cNvGrpSpPr/>
            <p:nvPr/>
          </p:nvGrpSpPr>
          <p:grpSpPr>
            <a:xfrm>
              <a:off x="3999225" y="4364775"/>
              <a:ext cx="195300" cy="195300"/>
              <a:chOff x="3999225" y="4364775"/>
              <a:chExt cx="195300" cy="195300"/>
            </a:xfrm>
          </p:grpSpPr>
          <p:sp>
            <p:nvSpPr>
              <p:cNvPr id="7298" name="Google Shape;7298;p86"/>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6"/>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00" name="Google Shape;7300;p86"/>
          <p:cNvGrpSpPr/>
          <p:nvPr/>
        </p:nvGrpSpPr>
        <p:grpSpPr>
          <a:xfrm>
            <a:off x="7564186" y="3991627"/>
            <a:ext cx="277088" cy="259611"/>
            <a:chOff x="4335888" y="4398114"/>
            <a:chExt cx="277088" cy="259611"/>
          </a:xfrm>
        </p:grpSpPr>
        <p:grpSp>
          <p:nvGrpSpPr>
            <p:cNvPr id="7301" name="Google Shape;7301;p86"/>
            <p:cNvGrpSpPr/>
            <p:nvPr/>
          </p:nvGrpSpPr>
          <p:grpSpPr>
            <a:xfrm>
              <a:off x="4335888" y="4462425"/>
              <a:ext cx="195300" cy="195300"/>
              <a:chOff x="4335888" y="4462425"/>
              <a:chExt cx="195300" cy="195300"/>
            </a:xfrm>
          </p:grpSpPr>
          <p:sp>
            <p:nvSpPr>
              <p:cNvPr id="7302" name="Google Shape;7302;p86"/>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86"/>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86"/>
            <p:cNvGrpSpPr/>
            <p:nvPr/>
          </p:nvGrpSpPr>
          <p:grpSpPr>
            <a:xfrm>
              <a:off x="4509813" y="4398114"/>
              <a:ext cx="103162" cy="103198"/>
              <a:chOff x="2277975" y="2021700"/>
              <a:chExt cx="215325" cy="215400"/>
            </a:xfrm>
          </p:grpSpPr>
          <p:sp>
            <p:nvSpPr>
              <p:cNvPr id="7305" name="Google Shape;7305;p86"/>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6"/>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07" name="Google Shape;7307;p86"/>
          <p:cNvGrpSpPr/>
          <p:nvPr/>
        </p:nvGrpSpPr>
        <p:grpSpPr>
          <a:xfrm>
            <a:off x="7961419" y="4049613"/>
            <a:ext cx="392275" cy="195300"/>
            <a:chOff x="4752588" y="4440200"/>
            <a:chExt cx="392275" cy="195300"/>
          </a:xfrm>
        </p:grpSpPr>
        <p:grpSp>
          <p:nvGrpSpPr>
            <p:cNvPr id="7308" name="Google Shape;7308;p86"/>
            <p:cNvGrpSpPr/>
            <p:nvPr/>
          </p:nvGrpSpPr>
          <p:grpSpPr>
            <a:xfrm>
              <a:off x="4950384" y="4469728"/>
              <a:ext cx="194479" cy="136244"/>
              <a:chOff x="3163375" y="2175125"/>
              <a:chExt cx="405925" cy="284375"/>
            </a:xfrm>
          </p:grpSpPr>
          <p:sp>
            <p:nvSpPr>
              <p:cNvPr id="7309" name="Google Shape;7309;p86"/>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6"/>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6"/>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2" name="Google Shape;7312;p86"/>
            <p:cNvGrpSpPr/>
            <p:nvPr/>
          </p:nvGrpSpPr>
          <p:grpSpPr>
            <a:xfrm>
              <a:off x="4752588" y="4440200"/>
              <a:ext cx="195300" cy="195300"/>
              <a:chOff x="4335888" y="4462425"/>
              <a:chExt cx="195300" cy="195300"/>
            </a:xfrm>
          </p:grpSpPr>
          <p:sp>
            <p:nvSpPr>
              <p:cNvPr id="7313" name="Google Shape;7313;p86"/>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6"/>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318"/>
        <p:cNvGrpSpPr/>
        <p:nvPr/>
      </p:nvGrpSpPr>
      <p:grpSpPr>
        <a:xfrm>
          <a:off x="0" y="0"/>
          <a:ext cx="0" cy="0"/>
          <a:chOff x="0" y="0"/>
          <a:chExt cx="0" cy="0"/>
        </a:xfrm>
      </p:grpSpPr>
      <p:grpSp>
        <p:nvGrpSpPr>
          <p:cNvPr id="7319" name="Google Shape;7319;p87"/>
          <p:cNvGrpSpPr/>
          <p:nvPr/>
        </p:nvGrpSpPr>
        <p:grpSpPr>
          <a:xfrm>
            <a:off x="856199" y="1311179"/>
            <a:ext cx="322099" cy="370529"/>
            <a:chOff x="-42971725" y="3217825"/>
            <a:chExt cx="275675" cy="317125"/>
          </a:xfrm>
        </p:grpSpPr>
        <p:sp>
          <p:nvSpPr>
            <p:cNvPr id="7320" name="Google Shape;7320;p87"/>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7"/>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87"/>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3" name="Google Shape;7323;p87"/>
          <p:cNvGrpSpPr/>
          <p:nvPr/>
        </p:nvGrpSpPr>
        <p:grpSpPr>
          <a:xfrm>
            <a:off x="828113" y="1779835"/>
            <a:ext cx="378270" cy="337551"/>
            <a:chOff x="-42996150" y="3612600"/>
            <a:chExt cx="323750" cy="288900"/>
          </a:xfrm>
        </p:grpSpPr>
        <p:sp>
          <p:nvSpPr>
            <p:cNvPr id="7324" name="Google Shape;7324;p87"/>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7"/>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7"/>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87"/>
          <p:cNvGrpSpPr/>
          <p:nvPr/>
        </p:nvGrpSpPr>
        <p:grpSpPr>
          <a:xfrm>
            <a:off x="830874" y="2189205"/>
            <a:ext cx="372749" cy="370909"/>
            <a:chOff x="-42994575" y="3950300"/>
            <a:chExt cx="319025" cy="317450"/>
          </a:xfrm>
        </p:grpSpPr>
        <p:sp>
          <p:nvSpPr>
            <p:cNvPr id="7328" name="Google Shape;7328;p87"/>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7"/>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7"/>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1" name="Google Shape;7331;p87"/>
          <p:cNvGrpSpPr/>
          <p:nvPr/>
        </p:nvGrpSpPr>
        <p:grpSpPr>
          <a:xfrm>
            <a:off x="2984269" y="1336037"/>
            <a:ext cx="371785" cy="370879"/>
            <a:chOff x="-41111350" y="3239100"/>
            <a:chExt cx="318200" cy="317425"/>
          </a:xfrm>
        </p:grpSpPr>
        <p:sp>
          <p:nvSpPr>
            <p:cNvPr id="7332" name="Google Shape;7332;p87"/>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87"/>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7"/>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7"/>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87"/>
          <p:cNvGrpSpPr/>
          <p:nvPr/>
        </p:nvGrpSpPr>
        <p:grpSpPr>
          <a:xfrm>
            <a:off x="2980588" y="1771568"/>
            <a:ext cx="379146" cy="370967"/>
            <a:chOff x="-41117650" y="3605525"/>
            <a:chExt cx="324500" cy="317500"/>
          </a:xfrm>
        </p:grpSpPr>
        <p:sp>
          <p:nvSpPr>
            <p:cNvPr id="7337" name="Google Shape;7337;p87"/>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87"/>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7"/>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0" name="Google Shape;7340;p87"/>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1" name="Google Shape;7341;p87"/>
          <p:cNvGrpSpPr/>
          <p:nvPr/>
        </p:nvGrpSpPr>
        <p:grpSpPr>
          <a:xfrm>
            <a:off x="1806843" y="2663092"/>
            <a:ext cx="216271" cy="371814"/>
            <a:chOff x="-39205300" y="3220175"/>
            <a:chExt cx="185100" cy="318225"/>
          </a:xfrm>
        </p:grpSpPr>
        <p:sp>
          <p:nvSpPr>
            <p:cNvPr id="7342" name="Google Shape;7342;p87"/>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87"/>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87"/>
          <p:cNvGrpSpPr/>
          <p:nvPr/>
        </p:nvGrpSpPr>
        <p:grpSpPr>
          <a:xfrm>
            <a:off x="1772370" y="3123163"/>
            <a:ext cx="300016" cy="369273"/>
            <a:chOff x="-39248625" y="3588600"/>
            <a:chExt cx="256775" cy="316050"/>
          </a:xfrm>
        </p:grpSpPr>
        <p:sp>
          <p:nvSpPr>
            <p:cNvPr id="7345" name="Google Shape;7345;p87"/>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87"/>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7" name="Google Shape;7347;p87"/>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7"/>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9" name="Google Shape;7349;p87"/>
          <p:cNvGrpSpPr/>
          <p:nvPr/>
        </p:nvGrpSpPr>
        <p:grpSpPr>
          <a:xfrm>
            <a:off x="1223084" y="1311179"/>
            <a:ext cx="429504" cy="370879"/>
            <a:chOff x="-42651700" y="3217825"/>
            <a:chExt cx="367600" cy="317425"/>
          </a:xfrm>
        </p:grpSpPr>
        <p:sp>
          <p:nvSpPr>
            <p:cNvPr id="7350" name="Google Shape;7350;p87"/>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7"/>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7"/>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87"/>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4" name="Google Shape;7354;p87"/>
          <p:cNvGrpSpPr/>
          <p:nvPr/>
        </p:nvGrpSpPr>
        <p:grpSpPr>
          <a:xfrm>
            <a:off x="1258516" y="1750829"/>
            <a:ext cx="358640" cy="363226"/>
            <a:chOff x="-42617300" y="3587775"/>
            <a:chExt cx="306950" cy="310875"/>
          </a:xfrm>
        </p:grpSpPr>
        <p:sp>
          <p:nvSpPr>
            <p:cNvPr id="7355" name="Google Shape;7355;p87"/>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7"/>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7" name="Google Shape;7357;p87"/>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8" name="Google Shape;7358;p87"/>
          <p:cNvGrpSpPr/>
          <p:nvPr/>
        </p:nvGrpSpPr>
        <p:grpSpPr>
          <a:xfrm>
            <a:off x="3430343" y="1335569"/>
            <a:ext cx="376926" cy="370324"/>
            <a:chOff x="-40748275" y="3238700"/>
            <a:chExt cx="322600" cy="316950"/>
          </a:xfrm>
        </p:grpSpPr>
        <p:sp>
          <p:nvSpPr>
            <p:cNvPr id="7359" name="Google Shape;7359;p87"/>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87"/>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87"/>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87"/>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7"/>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7"/>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5" name="Google Shape;7365;p87"/>
          <p:cNvGrpSpPr/>
          <p:nvPr/>
        </p:nvGrpSpPr>
        <p:grpSpPr>
          <a:xfrm>
            <a:off x="3432899" y="1803553"/>
            <a:ext cx="371814" cy="338690"/>
            <a:chOff x="-40745125" y="3632900"/>
            <a:chExt cx="318225" cy="289875"/>
          </a:xfrm>
        </p:grpSpPr>
        <p:sp>
          <p:nvSpPr>
            <p:cNvPr id="7366" name="Google Shape;7366;p87"/>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87"/>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87"/>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87"/>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87"/>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7"/>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7"/>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3" name="Google Shape;7373;p87"/>
          <p:cNvGrpSpPr/>
          <p:nvPr/>
        </p:nvGrpSpPr>
        <p:grpSpPr>
          <a:xfrm>
            <a:off x="3437047" y="2214764"/>
            <a:ext cx="363518" cy="370178"/>
            <a:chOff x="-40742750" y="3972175"/>
            <a:chExt cx="311125" cy="316825"/>
          </a:xfrm>
        </p:grpSpPr>
        <p:sp>
          <p:nvSpPr>
            <p:cNvPr id="7374" name="Google Shape;7374;p87"/>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87"/>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6" name="Google Shape;7376;p87"/>
          <p:cNvGrpSpPr/>
          <p:nvPr/>
        </p:nvGrpSpPr>
        <p:grpSpPr>
          <a:xfrm>
            <a:off x="2219708" y="2664932"/>
            <a:ext cx="266892" cy="369974"/>
            <a:chOff x="-38860325" y="3221750"/>
            <a:chExt cx="228425" cy="316650"/>
          </a:xfrm>
        </p:grpSpPr>
        <p:sp>
          <p:nvSpPr>
            <p:cNvPr id="7377" name="Google Shape;7377;p87"/>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7"/>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7"/>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7"/>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1" name="Google Shape;7381;p87"/>
          <p:cNvGrpSpPr/>
          <p:nvPr/>
        </p:nvGrpSpPr>
        <p:grpSpPr>
          <a:xfrm>
            <a:off x="2170515" y="3126989"/>
            <a:ext cx="380081" cy="367111"/>
            <a:chOff x="-38905225" y="3591875"/>
            <a:chExt cx="325300" cy="314200"/>
          </a:xfrm>
        </p:grpSpPr>
        <p:sp>
          <p:nvSpPr>
            <p:cNvPr id="7382" name="Google Shape;7382;p87"/>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7"/>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87"/>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5" name="Google Shape;7385;p87"/>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6" name="Google Shape;7386;p87"/>
          <p:cNvGrpSpPr/>
          <p:nvPr/>
        </p:nvGrpSpPr>
        <p:grpSpPr>
          <a:xfrm>
            <a:off x="3977265" y="3112069"/>
            <a:ext cx="290815" cy="369740"/>
            <a:chOff x="-37370925" y="3579105"/>
            <a:chExt cx="248900" cy="316450"/>
          </a:xfrm>
        </p:grpSpPr>
        <p:sp>
          <p:nvSpPr>
            <p:cNvPr id="7387" name="Google Shape;7387;p87"/>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7"/>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9" name="Google Shape;7389;p87"/>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87"/>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1" name="Google Shape;7391;p87"/>
          <p:cNvGrpSpPr/>
          <p:nvPr/>
        </p:nvGrpSpPr>
        <p:grpSpPr>
          <a:xfrm>
            <a:off x="1670640" y="2190140"/>
            <a:ext cx="371814" cy="369974"/>
            <a:chOff x="-42259725" y="3951100"/>
            <a:chExt cx="318225" cy="316650"/>
          </a:xfrm>
        </p:grpSpPr>
        <p:sp>
          <p:nvSpPr>
            <p:cNvPr id="7392" name="Google Shape;7392;p87"/>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7"/>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4" name="Google Shape;7394;p87"/>
          <p:cNvGrpSpPr/>
          <p:nvPr/>
        </p:nvGrpSpPr>
        <p:grpSpPr>
          <a:xfrm>
            <a:off x="3869002" y="1369161"/>
            <a:ext cx="370879" cy="337755"/>
            <a:chOff x="-40378075" y="3267450"/>
            <a:chExt cx="317425" cy="289075"/>
          </a:xfrm>
        </p:grpSpPr>
        <p:sp>
          <p:nvSpPr>
            <p:cNvPr id="7395" name="Google Shape;7395;p87"/>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7"/>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7"/>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87"/>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9" name="Google Shape;7399;p87"/>
          <p:cNvGrpSpPr/>
          <p:nvPr/>
        </p:nvGrpSpPr>
        <p:grpSpPr>
          <a:xfrm>
            <a:off x="3872668" y="1770429"/>
            <a:ext cx="363548" cy="369974"/>
            <a:chOff x="-40372575" y="3604550"/>
            <a:chExt cx="311150" cy="316650"/>
          </a:xfrm>
        </p:grpSpPr>
        <p:sp>
          <p:nvSpPr>
            <p:cNvPr id="7400" name="Google Shape;7400;p87"/>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7"/>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7"/>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03" name="Google Shape;7403;p87"/>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04" name="Google Shape;7404;p87"/>
          <p:cNvGrpSpPr/>
          <p:nvPr/>
        </p:nvGrpSpPr>
        <p:grpSpPr>
          <a:xfrm>
            <a:off x="2596617" y="2663092"/>
            <a:ext cx="399038" cy="372165"/>
            <a:chOff x="-38542250" y="3220175"/>
            <a:chExt cx="341525" cy="318525"/>
          </a:xfrm>
        </p:grpSpPr>
        <p:sp>
          <p:nvSpPr>
            <p:cNvPr id="7405" name="Google Shape;7405;p87"/>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7"/>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7"/>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87"/>
          <p:cNvGrpSpPr/>
          <p:nvPr/>
        </p:nvGrpSpPr>
        <p:grpSpPr>
          <a:xfrm>
            <a:off x="2618549" y="3122462"/>
            <a:ext cx="369974" cy="369068"/>
            <a:chOff x="-38537400" y="3588000"/>
            <a:chExt cx="316650" cy="315875"/>
          </a:xfrm>
        </p:grpSpPr>
        <p:sp>
          <p:nvSpPr>
            <p:cNvPr id="7409" name="Google Shape;7409;p87"/>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7"/>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7"/>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7"/>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87"/>
          <p:cNvGrpSpPr/>
          <p:nvPr/>
        </p:nvGrpSpPr>
        <p:grpSpPr>
          <a:xfrm>
            <a:off x="2617629" y="3579991"/>
            <a:ext cx="371814" cy="369974"/>
            <a:chOff x="-38538975" y="3954250"/>
            <a:chExt cx="318225" cy="316650"/>
          </a:xfrm>
        </p:grpSpPr>
        <p:sp>
          <p:nvSpPr>
            <p:cNvPr id="7414" name="Google Shape;7414;p87"/>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7"/>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6" name="Google Shape;7416;p87"/>
          <p:cNvGrpSpPr/>
          <p:nvPr/>
        </p:nvGrpSpPr>
        <p:grpSpPr>
          <a:xfrm>
            <a:off x="3934941" y="3574918"/>
            <a:ext cx="375465" cy="371814"/>
            <a:chOff x="-37385100" y="3949908"/>
            <a:chExt cx="321350" cy="318225"/>
          </a:xfrm>
        </p:grpSpPr>
        <p:sp>
          <p:nvSpPr>
            <p:cNvPr id="7417" name="Google Shape;7417;p87"/>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7"/>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87"/>
          <p:cNvGrpSpPr/>
          <p:nvPr/>
        </p:nvGrpSpPr>
        <p:grpSpPr>
          <a:xfrm>
            <a:off x="2110600" y="1310478"/>
            <a:ext cx="370909" cy="370675"/>
            <a:chOff x="-41895050" y="3217225"/>
            <a:chExt cx="317450" cy="317250"/>
          </a:xfrm>
        </p:grpSpPr>
        <p:sp>
          <p:nvSpPr>
            <p:cNvPr id="7420" name="Google Shape;7420;p87"/>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7"/>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7"/>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7"/>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7"/>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87"/>
          <p:cNvGrpSpPr/>
          <p:nvPr/>
        </p:nvGrpSpPr>
        <p:grpSpPr>
          <a:xfrm>
            <a:off x="2110148" y="1747412"/>
            <a:ext cx="371814" cy="369974"/>
            <a:chOff x="-41893475" y="3584850"/>
            <a:chExt cx="318225" cy="316650"/>
          </a:xfrm>
        </p:grpSpPr>
        <p:sp>
          <p:nvSpPr>
            <p:cNvPr id="7426" name="Google Shape;7426;p87"/>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87"/>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7"/>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7"/>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30" name="Google Shape;7430;p87"/>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87"/>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2" name="Google Shape;7432;p87"/>
          <p:cNvGrpSpPr/>
          <p:nvPr/>
        </p:nvGrpSpPr>
        <p:grpSpPr>
          <a:xfrm>
            <a:off x="880176" y="3142704"/>
            <a:ext cx="337522" cy="370909"/>
            <a:chOff x="-39998250" y="3605325"/>
            <a:chExt cx="288875" cy="317450"/>
          </a:xfrm>
        </p:grpSpPr>
        <p:sp>
          <p:nvSpPr>
            <p:cNvPr id="7433" name="Google Shape;7433;p87"/>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87"/>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5" name="Google Shape;7435;p87"/>
          <p:cNvGrpSpPr/>
          <p:nvPr/>
        </p:nvGrpSpPr>
        <p:grpSpPr>
          <a:xfrm>
            <a:off x="863950" y="3601168"/>
            <a:ext cx="369974" cy="369945"/>
            <a:chOff x="-40011050" y="3972375"/>
            <a:chExt cx="316650" cy="316625"/>
          </a:xfrm>
        </p:grpSpPr>
        <p:sp>
          <p:nvSpPr>
            <p:cNvPr id="7436" name="Google Shape;7436;p87"/>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87"/>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87"/>
          <p:cNvGrpSpPr/>
          <p:nvPr/>
        </p:nvGrpSpPr>
        <p:grpSpPr>
          <a:xfrm>
            <a:off x="3095881" y="2665867"/>
            <a:ext cx="266921" cy="369039"/>
            <a:chOff x="-38129425" y="3222550"/>
            <a:chExt cx="228450" cy="315850"/>
          </a:xfrm>
        </p:grpSpPr>
        <p:sp>
          <p:nvSpPr>
            <p:cNvPr id="7439" name="Google Shape;7439;p87"/>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7"/>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1" name="Google Shape;7441;p87"/>
          <p:cNvGrpSpPr/>
          <p:nvPr/>
        </p:nvGrpSpPr>
        <p:grpSpPr>
          <a:xfrm>
            <a:off x="3050850" y="3122462"/>
            <a:ext cx="371785" cy="369974"/>
            <a:chOff x="-38172725" y="3588000"/>
            <a:chExt cx="318200" cy="316650"/>
          </a:xfrm>
        </p:grpSpPr>
        <p:sp>
          <p:nvSpPr>
            <p:cNvPr id="7442" name="Google Shape;7442;p87"/>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87"/>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87"/>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7"/>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87"/>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87"/>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87"/>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7"/>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87"/>
          <p:cNvGrpSpPr/>
          <p:nvPr/>
        </p:nvGrpSpPr>
        <p:grpSpPr>
          <a:xfrm>
            <a:off x="3126752" y="3580897"/>
            <a:ext cx="219981" cy="369974"/>
            <a:chOff x="-38109725" y="3955025"/>
            <a:chExt cx="188275" cy="316650"/>
          </a:xfrm>
        </p:grpSpPr>
        <p:sp>
          <p:nvSpPr>
            <p:cNvPr id="7451" name="Google Shape;7451;p87"/>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87"/>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3" name="Google Shape;7453;p87"/>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4" name="Google Shape;7454;p87"/>
          <p:cNvGrpSpPr/>
          <p:nvPr/>
        </p:nvGrpSpPr>
        <p:grpSpPr>
          <a:xfrm>
            <a:off x="2542151" y="1312318"/>
            <a:ext cx="373654" cy="369068"/>
            <a:chOff x="-41530375" y="3218800"/>
            <a:chExt cx="319800" cy="315875"/>
          </a:xfrm>
        </p:grpSpPr>
        <p:sp>
          <p:nvSpPr>
            <p:cNvPr id="7455" name="Google Shape;7455;p87"/>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7"/>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87"/>
          <p:cNvGrpSpPr/>
          <p:nvPr/>
        </p:nvGrpSpPr>
        <p:grpSpPr>
          <a:xfrm>
            <a:off x="2544444" y="1827476"/>
            <a:ext cx="369068" cy="289004"/>
            <a:chOff x="-41526450" y="3653375"/>
            <a:chExt cx="315875" cy="247350"/>
          </a:xfrm>
        </p:grpSpPr>
        <p:sp>
          <p:nvSpPr>
            <p:cNvPr id="7458" name="Google Shape;7458;p87"/>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7"/>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87"/>
          <p:cNvGrpSpPr/>
          <p:nvPr/>
        </p:nvGrpSpPr>
        <p:grpSpPr>
          <a:xfrm>
            <a:off x="2545831" y="2190140"/>
            <a:ext cx="366293" cy="369974"/>
            <a:chOff x="-41526450" y="3951100"/>
            <a:chExt cx="313500" cy="316650"/>
          </a:xfrm>
        </p:grpSpPr>
        <p:sp>
          <p:nvSpPr>
            <p:cNvPr id="7461" name="Google Shape;7461;p87"/>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87"/>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87"/>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4" name="Google Shape;7464;p87"/>
          <p:cNvGrpSpPr/>
          <p:nvPr/>
        </p:nvGrpSpPr>
        <p:grpSpPr>
          <a:xfrm>
            <a:off x="1311086" y="2684269"/>
            <a:ext cx="339595" cy="371814"/>
            <a:chOff x="-39625900" y="3238300"/>
            <a:chExt cx="290650" cy="318225"/>
          </a:xfrm>
        </p:grpSpPr>
        <p:sp>
          <p:nvSpPr>
            <p:cNvPr id="7465" name="Google Shape;7465;p87"/>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7"/>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67" name="Google Shape;7467;p87"/>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8" name="Google Shape;7468;p87"/>
          <p:cNvGrpSpPr/>
          <p:nvPr/>
        </p:nvGrpSpPr>
        <p:grpSpPr>
          <a:xfrm>
            <a:off x="1305137" y="3600730"/>
            <a:ext cx="366293" cy="370441"/>
            <a:chOff x="-39647175" y="3972000"/>
            <a:chExt cx="313500" cy="317050"/>
          </a:xfrm>
        </p:grpSpPr>
        <p:sp>
          <p:nvSpPr>
            <p:cNvPr id="7469" name="Google Shape;7469;p87"/>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7"/>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87"/>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87"/>
          <p:cNvGrpSpPr/>
          <p:nvPr/>
        </p:nvGrpSpPr>
        <p:grpSpPr>
          <a:xfrm>
            <a:off x="3474265" y="2664728"/>
            <a:ext cx="375495" cy="370879"/>
            <a:chOff x="-37808850" y="3221575"/>
            <a:chExt cx="321375" cy="317425"/>
          </a:xfrm>
        </p:grpSpPr>
        <p:sp>
          <p:nvSpPr>
            <p:cNvPr id="7473" name="Google Shape;7473;p87"/>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87"/>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5" name="Google Shape;7475;p87"/>
          <p:cNvGrpSpPr/>
          <p:nvPr/>
        </p:nvGrpSpPr>
        <p:grpSpPr>
          <a:xfrm>
            <a:off x="3483038" y="3186759"/>
            <a:ext cx="372749" cy="241158"/>
            <a:chOff x="-37806500" y="3643030"/>
            <a:chExt cx="319025" cy="206400"/>
          </a:xfrm>
        </p:grpSpPr>
        <p:sp>
          <p:nvSpPr>
            <p:cNvPr id="7476" name="Google Shape;7476;p87"/>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7"/>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8" name="Google Shape;7478;p87"/>
          <p:cNvGrpSpPr/>
          <p:nvPr/>
        </p:nvGrpSpPr>
        <p:grpSpPr>
          <a:xfrm>
            <a:off x="3485346" y="3579056"/>
            <a:ext cx="368134" cy="371814"/>
            <a:chOff x="-37804925" y="3953450"/>
            <a:chExt cx="315075" cy="318225"/>
          </a:xfrm>
        </p:grpSpPr>
        <p:sp>
          <p:nvSpPr>
            <p:cNvPr id="7479" name="Google Shape;7479;p87"/>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7"/>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87"/>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2" name="Google Shape;7482;p87"/>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3" name="Google Shape;7483;p87"/>
          <p:cNvGrpSpPr/>
          <p:nvPr/>
        </p:nvGrpSpPr>
        <p:grpSpPr>
          <a:xfrm>
            <a:off x="4840364" y="1328538"/>
            <a:ext cx="355663" cy="308725"/>
            <a:chOff x="-28462125" y="3199700"/>
            <a:chExt cx="298550" cy="259150"/>
          </a:xfrm>
        </p:grpSpPr>
        <p:sp>
          <p:nvSpPr>
            <p:cNvPr id="7484" name="Google Shape;7484;p87"/>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87"/>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87"/>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7" name="Google Shape;7487;p87"/>
          <p:cNvGrpSpPr/>
          <p:nvPr/>
        </p:nvGrpSpPr>
        <p:grpSpPr>
          <a:xfrm>
            <a:off x="4841317" y="1763228"/>
            <a:ext cx="353757" cy="352833"/>
            <a:chOff x="-28461325" y="3545475"/>
            <a:chExt cx="296950" cy="296175"/>
          </a:xfrm>
        </p:grpSpPr>
        <p:sp>
          <p:nvSpPr>
            <p:cNvPr id="7488" name="Google Shape;7488;p87"/>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7"/>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7"/>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87"/>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87"/>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7"/>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4" name="Google Shape;7494;p87"/>
          <p:cNvGrpSpPr/>
          <p:nvPr/>
        </p:nvGrpSpPr>
        <p:grpSpPr>
          <a:xfrm>
            <a:off x="4837550" y="2213272"/>
            <a:ext cx="361292" cy="352803"/>
            <a:chOff x="-28463700" y="3914875"/>
            <a:chExt cx="303275" cy="296150"/>
          </a:xfrm>
        </p:grpSpPr>
        <p:sp>
          <p:nvSpPr>
            <p:cNvPr id="7495" name="Google Shape;7495;p87"/>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7"/>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7" name="Google Shape;7497;p87"/>
          <p:cNvGrpSpPr/>
          <p:nvPr/>
        </p:nvGrpSpPr>
        <p:grpSpPr>
          <a:xfrm>
            <a:off x="7072335" y="1369355"/>
            <a:ext cx="351880" cy="227092"/>
            <a:chOff x="-26573400" y="3224125"/>
            <a:chExt cx="295375" cy="190625"/>
          </a:xfrm>
        </p:grpSpPr>
        <p:sp>
          <p:nvSpPr>
            <p:cNvPr id="7498" name="Google Shape;7498;p87"/>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87"/>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0" name="Google Shape;7500;p87"/>
          <p:cNvGrpSpPr/>
          <p:nvPr/>
        </p:nvGrpSpPr>
        <p:grpSpPr>
          <a:xfrm>
            <a:off x="7072335" y="1763690"/>
            <a:ext cx="351880" cy="351910"/>
            <a:chOff x="-26573400" y="3546250"/>
            <a:chExt cx="295375" cy="295400"/>
          </a:xfrm>
        </p:grpSpPr>
        <p:sp>
          <p:nvSpPr>
            <p:cNvPr id="7501" name="Google Shape;7501;p87"/>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7"/>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87"/>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87"/>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87"/>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6" name="Google Shape;7506;p87"/>
          <p:cNvGrpSpPr/>
          <p:nvPr/>
        </p:nvGrpSpPr>
        <p:grpSpPr>
          <a:xfrm>
            <a:off x="7060615" y="2213599"/>
            <a:ext cx="375319" cy="352148"/>
            <a:chOff x="-26583625" y="3917025"/>
            <a:chExt cx="315050" cy="295600"/>
          </a:xfrm>
        </p:grpSpPr>
        <p:sp>
          <p:nvSpPr>
            <p:cNvPr id="7507" name="Google Shape;7507;p87"/>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87"/>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87"/>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87"/>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11" name="Google Shape;7511;p87"/>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12" name="Google Shape;7512;p87"/>
          <p:cNvGrpSpPr/>
          <p:nvPr/>
        </p:nvGrpSpPr>
        <p:grpSpPr>
          <a:xfrm>
            <a:off x="5759130" y="3172629"/>
            <a:ext cx="289039" cy="352833"/>
            <a:chOff x="-24694925" y="3518700"/>
            <a:chExt cx="242625" cy="296175"/>
          </a:xfrm>
        </p:grpSpPr>
        <p:sp>
          <p:nvSpPr>
            <p:cNvPr id="7513" name="Google Shape;7513;p87"/>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87"/>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7"/>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7"/>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7" name="Google Shape;7517;p87"/>
          <p:cNvGrpSpPr/>
          <p:nvPr/>
        </p:nvGrpSpPr>
        <p:grpSpPr>
          <a:xfrm>
            <a:off x="5758668" y="3622657"/>
            <a:ext cx="289962" cy="352833"/>
            <a:chOff x="-24709100" y="3888875"/>
            <a:chExt cx="243400" cy="296175"/>
          </a:xfrm>
        </p:grpSpPr>
        <p:sp>
          <p:nvSpPr>
            <p:cNvPr id="7518" name="Google Shape;7518;p87"/>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7"/>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87"/>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1" name="Google Shape;7521;p87"/>
          <p:cNvGrpSpPr/>
          <p:nvPr/>
        </p:nvGrpSpPr>
        <p:grpSpPr>
          <a:xfrm>
            <a:off x="7958668" y="2695320"/>
            <a:ext cx="356556" cy="349557"/>
            <a:chOff x="-22863675" y="3131775"/>
            <a:chExt cx="299300" cy="293425"/>
          </a:xfrm>
        </p:grpSpPr>
        <p:sp>
          <p:nvSpPr>
            <p:cNvPr id="7522" name="Google Shape;7522;p87"/>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87"/>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87"/>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5" name="Google Shape;7525;p87"/>
          <p:cNvGrpSpPr/>
          <p:nvPr/>
        </p:nvGrpSpPr>
        <p:grpSpPr>
          <a:xfrm>
            <a:off x="5301532" y="1306499"/>
            <a:ext cx="310602" cy="352803"/>
            <a:chOff x="-28069875" y="3175300"/>
            <a:chExt cx="260725" cy="296150"/>
          </a:xfrm>
        </p:grpSpPr>
        <p:sp>
          <p:nvSpPr>
            <p:cNvPr id="7526" name="Google Shape;7526;p87"/>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87"/>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87"/>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87"/>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87"/>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87"/>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87"/>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87"/>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87"/>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5" name="Google Shape;7535;p87"/>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6" name="Google Shape;7536;p87"/>
          <p:cNvGrpSpPr/>
          <p:nvPr/>
        </p:nvGrpSpPr>
        <p:grpSpPr>
          <a:xfrm>
            <a:off x="5342810" y="2213733"/>
            <a:ext cx="228045" cy="351880"/>
            <a:chOff x="-28032075" y="3916450"/>
            <a:chExt cx="191425" cy="295375"/>
          </a:xfrm>
        </p:grpSpPr>
        <p:sp>
          <p:nvSpPr>
            <p:cNvPr id="7537" name="Google Shape;7537;p87"/>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87"/>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87"/>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0" name="Google Shape;7540;p87"/>
          <p:cNvGrpSpPr/>
          <p:nvPr/>
        </p:nvGrpSpPr>
        <p:grpSpPr>
          <a:xfrm>
            <a:off x="7508157" y="1306484"/>
            <a:ext cx="352833" cy="352833"/>
            <a:chOff x="-26201650" y="3176075"/>
            <a:chExt cx="296175" cy="296175"/>
          </a:xfrm>
        </p:grpSpPr>
        <p:sp>
          <p:nvSpPr>
            <p:cNvPr id="7541" name="Google Shape;7541;p87"/>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87"/>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3" name="Google Shape;7543;p87"/>
          <p:cNvGrpSpPr/>
          <p:nvPr/>
        </p:nvGrpSpPr>
        <p:grpSpPr>
          <a:xfrm>
            <a:off x="7507680" y="1763705"/>
            <a:ext cx="353786" cy="351880"/>
            <a:chOff x="-26204800" y="3547050"/>
            <a:chExt cx="296975" cy="295375"/>
          </a:xfrm>
        </p:grpSpPr>
        <p:sp>
          <p:nvSpPr>
            <p:cNvPr id="7544" name="Google Shape;7544;p87"/>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7"/>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6" name="Google Shape;7546;p87"/>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7" name="Google Shape;7547;p87"/>
          <p:cNvGrpSpPr/>
          <p:nvPr/>
        </p:nvGrpSpPr>
        <p:grpSpPr>
          <a:xfrm>
            <a:off x="6178935" y="2693683"/>
            <a:ext cx="345328" cy="352833"/>
            <a:chOff x="-24353875" y="3147725"/>
            <a:chExt cx="289875" cy="296175"/>
          </a:xfrm>
        </p:grpSpPr>
        <p:sp>
          <p:nvSpPr>
            <p:cNvPr id="7548" name="Google Shape;7548;p87"/>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87"/>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0" name="Google Shape;7550;p87"/>
          <p:cNvGrpSpPr/>
          <p:nvPr/>
        </p:nvGrpSpPr>
        <p:grpSpPr>
          <a:xfrm>
            <a:off x="6186917" y="3173090"/>
            <a:ext cx="329365" cy="351910"/>
            <a:chOff x="-24344425" y="3519475"/>
            <a:chExt cx="276475" cy="295400"/>
          </a:xfrm>
        </p:grpSpPr>
        <p:sp>
          <p:nvSpPr>
            <p:cNvPr id="7551" name="Google Shape;7551;p87"/>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87"/>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3" name="Google Shape;7553;p87"/>
          <p:cNvGrpSpPr/>
          <p:nvPr/>
        </p:nvGrpSpPr>
        <p:grpSpPr>
          <a:xfrm>
            <a:off x="6176597" y="3625010"/>
            <a:ext cx="350004" cy="348128"/>
            <a:chOff x="-24353075" y="3891250"/>
            <a:chExt cx="293800" cy="292225"/>
          </a:xfrm>
        </p:grpSpPr>
        <p:sp>
          <p:nvSpPr>
            <p:cNvPr id="7554" name="Google Shape;7554;p87"/>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7"/>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87"/>
          <p:cNvGrpSpPr/>
          <p:nvPr/>
        </p:nvGrpSpPr>
        <p:grpSpPr>
          <a:xfrm>
            <a:off x="7960068" y="3173313"/>
            <a:ext cx="353757" cy="351463"/>
            <a:chOff x="-22845575" y="3504075"/>
            <a:chExt cx="296950" cy="295025"/>
          </a:xfrm>
        </p:grpSpPr>
        <p:sp>
          <p:nvSpPr>
            <p:cNvPr id="7557" name="Google Shape;7557;p87"/>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87"/>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9" name="Google Shape;7559;p87"/>
          <p:cNvGrpSpPr/>
          <p:nvPr/>
        </p:nvGrpSpPr>
        <p:grpSpPr>
          <a:xfrm>
            <a:off x="5753249" y="1306961"/>
            <a:ext cx="299344" cy="351880"/>
            <a:chOff x="-27691025" y="3175300"/>
            <a:chExt cx="251275" cy="295375"/>
          </a:xfrm>
        </p:grpSpPr>
        <p:sp>
          <p:nvSpPr>
            <p:cNvPr id="7560" name="Google Shape;7560;p87"/>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87"/>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7"/>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87"/>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4" name="Google Shape;7564;p87"/>
          <p:cNvGrpSpPr/>
          <p:nvPr/>
        </p:nvGrpSpPr>
        <p:grpSpPr>
          <a:xfrm>
            <a:off x="5725566" y="1825637"/>
            <a:ext cx="354710" cy="228015"/>
            <a:chOff x="-27721750" y="3598250"/>
            <a:chExt cx="297750" cy="191400"/>
          </a:xfrm>
        </p:grpSpPr>
        <p:sp>
          <p:nvSpPr>
            <p:cNvPr id="7565" name="Google Shape;7565;p87"/>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87"/>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87"/>
          <p:cNvGrpSpPr/>
          <p:nvPr/>
        </p:nvGrpSpPr>
        <p:grpSpPr>
          <a:xfrm>
            <a:off x="5726966" y="2219183"/>
            <a:ext cx="351910" cy="340980"/>
            <a:chOff x="-27719400" y="3925600"/>
            <a:chExt cx="295400" cy="286225"/>
          </a:xfrm>
        </p:grpSpPr>
        <p:sp>
          <p:nvSpPr>
            <p:cNvPr id="7568" name="Google Shape;7568;p87"/>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87"/>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0" name="Google Shape;7570;p87"/>
          <p:cNvGrpSpPr/>
          <p:nvPr/>
        </p:nvGrpSpPr>
        <p:grpSpPr>
          <a:xfrm>
            <a:off x="7948238" y="1306023"/>
            <a:ext cx="353757" cy="353757"/>
            <a:chOff x="-25834600" y="3176875"/>
            <a:chExt cx="296950" cy="296950"/>
          </a:xfrm>
        </p:grpSpPr>
        <p:sp>
          <p:nvSpPr>
            <p:cNvPr id="7571" name="Google Shape;7571;p87"/>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7"/>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87"/>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87"/>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7"/>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6" name="Google Shape;7576;p87"/>
          <p:cNvGrpSpPr/>
          <p:nvPr/>
        </p:nvGrpSpPr>
        <p:grpSpPr>
          <a:xfrm>
            <a:off x="7948238" y="1774024"/>
            <a:ext cx="353757" cy="331241"/>
            <a:chOff x="-25834600" y="3564375"/>
            <a:chExt cx="296950" cy="278050"/>
          </a:xfrm>
        </p:grpSpPr>
        <p:sp>
          <p:nvSpPr>
            <p:cNvPr id="7577" name="Google Shape;7577;p87"/>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87"/>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87"/>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87"/>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87"/>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7"/>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87"/>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87"/>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87"/>
          <p:cNvGrpSpPr/>
          <p:nvPr/>
        </p:nvGrpSpPr>
        <p:grpSpPr>
          <a:xfrm>
            <a:off x="7946362" y="2213376"/>
            <a:ext cx="357509" cy="352595"/>
            <a:chOff x="-25834600" y="3915850"/>
            <a:chExt cx="300100" cy="295975"/>
          </a:xfrm>
        </p:grpSpPr>
        <p:sp>
          <p:nvSpPr>
            <p:cNvPr id="7586" name="Google Shape;7586;p87"/>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87"/>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87"/>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9" name="Google Shape;7589;p87"/>
          <p:cNvGrpSpPr/>
          <p:nvPr/>
        </p:nvGrpSpPr>
        <p:grpSpPr>
          <a:xfrm>
            <a:off x="6681790" y="2694606"/>
            <a:ext cx="228968" cy="350987"/>
            <a:chOff x="-23930925" y="3149300"/>
            <a:chExt cx="192200" cy="294625"/>
          </a:xfrm>
        </p:grpSpPr>
        <p:sp>
          <p:nvSpPr>
            <p:cNvPr id="7590" name="Google Shape;7590;p87"/>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87"/>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7"/>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7"/>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4" name="Google Shape;7594;p87"/>
          <p:cNvGrpSpPr/>
          <p:nvPr/>
        </p:nvGrpSpPr>
        <p:grpSpPr>
          <a:xfrm>
            <a:off x="6638620" y="3173090"/>
            <a:ext cx="315307" cy="351910"/>
            <a:chOff x="-23962425" y="3519475"/>
            <a:chExt cx="264675" cy="295400"/>
          </a:xfrm>
        </p:grpSpPr>
        <p:sp>
          <p:nvSpPr>
            <p:cNvPr id="7595" name="Google Shape;7595;p87"/>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87"/>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7" name="Google Shape;7597;p87"/>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8" name="Google Shape;7598;p87"/>
          <p:cNvGrpSpPr/>
          <p:nvPr/>
        </p:nvGrpSpPr>
        <p:grpSpPr>
          <a:xfrm>
            <a:off x="8017295" y="3623134"/>
            <a:ext cx="239302" cy="351880"/>
            <a:chOff x="-22788075" y="3904625"/>
            <a:chExt cx="200875" cy="295375"/>
          </a:xfrm>
        </p:grpSpPr>
        <p:sp>
          <p:nvSpPr>
            <p:cNvPr id="7599" name="Google Shape;7599;p87"/>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87"/>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7"/>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87"/>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87"/>
          <p:cNvGrpSpPr/>
          <p:nvPr/>
        </p:nvGrpSpPr>
        <p:grpSpPr>
          <a:xfrm>
            <a:off x="6172593" y="1306499"/>
            <a:ext cx="354710" cy="352803"/>
            <a:chOff x="-27351575" y="3175300"/>
            <a:chExt cx="297750" cy="296150"/>
          </a:xfrm>
        </p:grpSpPr>
        <p:sp>
          <p:nvSpPr>
            <p:cNvPr id="7604" name="Google Shape;7604;p87"/>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7"/>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7"/>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87"/>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87"/>
          <p:cNvGrpSpPr/>
          <p:nvPr/>
        </p:nvGrpSpPr>
        <p:grpSpPr>
          <a:xfrm>
            <a:off x="6215302" y="1763109"/>
            <a:ext cx="269293" cy="353072"/>
            <a:chOff x="-27313750" y="3545275"/>
            <a:chExt cx="226050" cy="296375"/>
          </a:xfrm>
        </p:grpSpPr>
        <p:sp>
          <p:nvSpPr>
            <p:cNvPr id="7609" name="Google Shape;7609;p87"/>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7"/>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87"/>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87"/>
          <p:cNvGrpSpPr/>
          <p:nvPr/>
        </p:nvGrpSpPr>
        <p:grpSpPr>
          <a:xfrm>
            <a:off x="6172593" y="2211380"/>
            <a:ext cx="354710" cy="356586"/>
            <a:chOff x="-27351575" y="3915650"/>
            <a:chExt cx="297750" cy="299325"/>
          </a:xfrm>
        </p:grpSpPr>
        <p:sp>
          <p:nvSpPr>
            <p:cNvPr id="7613" name="Google Shape;7613;p87"/>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7"/>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5" name="Google Shape;7615;p87"/>
          <p:cNvGrpSpPr/>
          <p:nvPr/>
        </p:nvGrpSpPr>
        <p:grpSpPr>
          <a:xfrm>
            <a:off x="4860084" y="2693579"/>
            <a:ext cx="319060" cy="353042"/>
            <a:chOff x="-25445525" y="3175900"/>
            <a:chExt cx="267825" cy="296350"/>
          </a:xfrm>
        </p:grpSpPr>
        <p:sp>
          <p:nvSpPr>
            <p:cNvPr id="7616" name="Google Shape;7616;p87"/>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7"/>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7"/>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9" name="Google Shape;7619;p87"/>
          <p:cNvGrpSpPr/>
          <p:nvPr/>
        </p:nvGrpSpPr>
        <p:grpSpPr>
          <a:xfrm>
            <a:off x="4841797" y="3183902"/>
            <a:ext cx="355633" cy="330288"/>
            <a:chOff x="-25465200" y="3565175"/>
            <a:chExt cx="298525" cy="277250"/>
          </a:xfrm>
        </p:grpSpPr>
        <p:sp>
          <p:nvSpPr>
            <p:cNvPr id="7620" name="Google Shape;7620;p87"/>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7"/>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2" name="Google Shape;7622;p87"/>
          <p:cNvGrpSpPr/>
          <p:nvPr/>
        </p:nvGrpSpPr>
        <p:grpSpPr>
          <a:xfrm>
            <a:off x="4841336" y="3623432"/>
            <a:ext cx="356556" cy="351285"/>
            <a:chOff x="-25465200" y="3916150"/>
            <a:chExt cx="299300" cy="294875"/>
          </a:xfrm>
        </p:grpSpPr>
        <p:sp>
          <p:nvSpPr>
            <p:cNvPr id="7623" name="Google Shape;7623;p87"/>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7"/>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87"/>
          <p:cNvGrpSpPr/>
          <p:nvPr/>
        </p:nvGrpSpPr>
        <p:grpSpPr>
          <a:xfrm>
            <a:off x="7068775" y="2693698"/>
            <a:ext cx="351880" cy="352803"/>
            <a:chOff x="-23615075" y="3148525"/>
            <a:chExt cx="295375" cy="296150"/>
          </a:xfrm>
        </p:grpSpPr>
        <p:sp>
          <p:nvSpPr>
            <p:cNvPr id="7626" name="Google Shape;7626;p87"/>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87"/>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7"/>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7"/>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30" name="Google Shape;7630;p87"/>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31" name="Google Shape;7631;p87"/>
          <p:cNvGrpSpPr/>
          <p:nvPr/>
        </p:nvGrpSpPr>
        <p:grpSpPr>
          <a:xfrm>
            <a:off x="7068299" y="3632977"/>
            <a:ext cx="352833" cy="332194"/>
            <a:chOff x="-23615075" y="3906200"/>
            <a:chExt cx="296175" cy="278850"/>
          </a:xfrm>
        </p:grpSpPr>
        <p:sp>
          <p:nvSpPr>
            <p:cNvPr id="7632" name="Google Shape;7632;p87"/>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7"/>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87"/>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35" name="Google Shape;7635;p87"/>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36" name="Google Shape;7636;p87"/>
          <p:cNvGrpSpPr/>
          <p:nvPr/>
        </p:nvGrpSpPr>
        <p:grpSpPr>
          <a:xfrm>
            <a:off x="6617268" y="1306618"/>
            <a:ext cx="353757" cy="352565"/>
            <a:chOff x="-26980600" y="3175500"/>
            <a:chExt cx="296950" cy="295950"/>
          </a:xfrm>
        </p:grpSpPr>
        <p:sp>
          <p:nvSpPr>
            <p:cNvPr id="7637" name="Google Shape;7637;p87"/>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7"/>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7"/>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40" name="Google Shape;7640;p87"/>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1" name="Google Shape;7641;p87"/>
          <p:cNvGrpSpPr/>
          <p:nvPr/>
        </p:nvGrpSpPr>
        <p:grpSpPr>
          <a:xfrm>
            <a:off x="6617744" y="2245154"/>
            <a:ext cx="352803" cy="289039"/>
            <a:chOff x="-26981375" y="3951875"/>
            <a:chExt cx="296150" cy="242625"/>
          </a:xfrm>
        </p:grpSpPr>
        <p:sp>
          <p:nvSpPr>
            <p:cNvPr id="7642" name="Google Shape;7642;p87"/>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87"/>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87"/>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5" name="Google Shape;7645;p87"/>
          <p:cNvGrpSpPr/>
          <p:nvPr/>
        </p:nvGrpSpPr>
        <p:grpSpPr>
          <a:xfrm>
            <a:off x="5282787" y="2692745"/>
            <a:ext cx="351910" cy="354710"/>
            <a:chOff x="-25094250" y="3176075"/>
            <a:chExt cx="295400" cy="297750"/>
          </a:xfrm>
        </p:grpSpPr>
        <p:sp>
          <p:nvSpPr>
            <p:cNvPr id="7646" name="Google Shape;7646;p87"/>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87"/>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87"/>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9" name="Google Shape;7649;p87"/>
          <p:cNvGrpSpPr/>
          <p:nvPr/>
        </p:nvGrpSpPr>
        <p:grpSpPr>
          <a:xfrm>
            <a:off x="5282787" y="3173106"/>
            <a:ext cx="351910" cy="351880"/>
            <a:chOff x="-25094250" y="3547050"/>
            <a:chExt cx="295400" cy="295375"/>
          </a:xfrm>
        </p:grpSpPr>
        <p:sp>
          <p:nvSpPr>
            <p:cNvPr id="7650" name="Google Shape;7650;p87"/>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87"/>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87"/>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7"/>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7"/>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5" name="Google Shape;7655;p87"/>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56" name="Google Shape;7656;p87"/>
          <p:cNvGrpSpPr/>
          <p:nvPr/>
        </p:nvGrpSpPr>
        <p:grpSpPr>
          <a:xfrm>
            <a:off x="7514864" y="2693698"/>
            <a:ext cx="352803" cy="352803"/>
            <a:chOff x="-23245675" y="3148525"/>
            <a:chExt cx="296150" cy="296150"/>
          </a:xfrm>
        </p:grpSpPr>
        <p:sp>
          <p:nvSpPr>
            <p:cNvPr id="7657" name="Google Shape;7657;p87"/>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87"/>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87"/>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60" name="Google Shape;7660;p87"/>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1" name="Google Shape;7661;p87"/>
          <p:cNvGrpSpPr/>
          <p:nvPr/>
        </p:nvGrpSpPr>
        <p:grpSpPr>
          <a:xfrm>
            <a:off x="7515325" y="3622672"/>
            <a:ext cx="351880" cy="352803"/>
            <a:chOff x="-23244900" y="3888100"/>
            <a:chExt cx="295375" cy="296150"/>
          </a:xfrm>
        </p:grpSpPr>
        <p:sp>
          <p:nvSpPr>
            <p:cNvPr id="7662" name="Google Shape;7662;p87"/>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87"/>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87"/>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87"/>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7"/>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87"/>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87"/>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87"/>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87"/>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7"/>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7"/>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73" name="Google Shape;7673;p87"/>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7"/>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7675" name="Google Shape;7675;p87"/>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679"/>
        <p:cNvGrpSpPr/>
        <p:nvPr/>
      </p:nvGrpSpPr>
      <p:grpSpPr>
        <a:xfrm>
          <a:off x="0" y="0"/>
          <a:ext cx="0" cy="0"/>
          <a:chOff x="0" y="0"/>
          <a:chExt cx="0" cy="0"/>
        </a:xfrm>
      </p:grpSpPr>
      <p:sp>
        <p:nvSpPr>
          <p:cNvPr id="7680" name="Google Shape;7680;p88"/>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81" name="Google Shape;7681;p88"/>
          <p:cNvGrpSpPr/>
          <p:nvPr/>
        </p:nvGrpSpPr>
        <p:grpSpPr>
          <a:xfrm>
            <a:off x="832654" y="1819647"/>
            <a:ext cx="367261" cy="367261"/>
            <a:chOff x="-65145700" y="3727425"/>
            <a:chExt cx="317425" cy="317425"/>
          </a:xfrm>
        </p:grpSpPr>
        <p:sp>
          <p:nvSpPr>
            <p:cNvPr id="7682" name="Google Shape;7682;p88"/>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8"/>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4" name="Google Shape;7684;p88"/>
          <p:cNvGrpSpPr/>
          <p:nvPr/>
        </p:nvGrpSpPr>
        <p:grpSpPr>
          <a:xfrm>
            <a:off x="835851" y="2248561"/>
            <a:ext cx="360868" cy="367261"/>
            <a:chOff x="-65144125" y="4094450"/>
            <a:chExt cx="311900" cy="317425"/>
          </a:xfrm>
        </p:grpSpPr>
        <p:sp>
          <p:nvSpPr>
            <p:cNvPr id="7685" name="Google Shape;7685;p88"/>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8"/>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8"/>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8" name="Google Shape;7688;p88"/>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89" name="Google Shape;7689;p88"/>
          <p:cNvGrpSpPr/>
          <p:nvPr/>
        </p:nvGrpSpPr>
        <p:grpSpPr>
          <a:xfrm>
            <a:off x="3039420" y="1819256"/>
            <a:ext cx="370645" cy="368042"/>
            <a:chOff x="-63250675" y="3744075"/>
            <a:chExt cx="320350" cy="318100"/>
          </a:xfrm>
        </p:grpSpPr>
        <p:sp>
          <p:nvSpPr>
            <p:cNvPr id="7690" name="Google Shape;7690;p88"/>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88"/>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8"/>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3" name="Google Shape;7693;p88"/>
          <p:cNvGrpSpPr/>
          <p:nvPr/>
        </p:nvGrpSpPr>
        <p:grpSpPr>
          <a:xfrm>
            <a:off x="3041112" y="2248561"/>
            <a:ext cx="367261" cy="367261"/>
            <a:chOff x="-63250675" y="4110200"/>
            <a:chExt cx="317425" cy="317425"/>
          </a:xfrm>
        </p:grpSpPr>
        <p:sp>
          <p:nvSpPr>
            <p:cNvPr id="7694" name="Google Shape;7694;p88"/>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88"/>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88"/>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8"/>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8"/>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8"/>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88"/>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88"/>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88"/>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88"/>
          <p:cNvGrpSpPr/>
          <p:nvPr/>
        </p:nvGrpSpPr>
        <p:grpSpPr>
          <a:xfrm>
            <a:off x="1720159" y="2745656"/>
            <a:ext cx="359075" cy="358844"/>
            <a:chOff x="-61351725" y="3372400"/>
            <a:chExt cx="310350" cy="310150"/>
          </a:xfrm>
        </p:grpSpPr>
        <p:sp>
          <p:nvSpPr>
            <p:cNvPr id="7704" name="Google Shape;7704;p88"/>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88"/>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88"/>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7" name="Google Shape;7707;p88"/>
          <p:cNvGrpSpPr/>
          <p:nvPr/>
        </p:nvGrpSpPr>
        <p:grpSpPr>
          <a:xfrm>
            <a:off x="1716514" y="3208713"/>
            <a:ext cx="366364" cy="333534"/>
            <a:chOff x="-61354875" y="3751050"/>
            <a:chExt cx="316650" cy="288275"/>
          </a:xfrm>
        </p:grpSpPr>
        <p:sp>
          <p:nvSpPr>
            <p:cNvPr id="7708" name="Google Shape;7708;p88"/>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8"/>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8"/>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1" name="Google Shape;7711;p88"/>
          <p:cNvGrpSpPr/>
          <p:nvPr/>
        </p:nvGrpSpPr>
        <p:grpSpPr>
          <a:xfrm>
            <a:off x="1716514" y="3650352"/>
            <a:ext cx="366364" cy="367290"/>
            <a:chOff x="-61354875" y="4101525"/>
            <a:chExt cx="316650" cy="317450"/>
          </a:xfrm>
        </p:grpSpPr>
        <p:sp>
          <p:nvSpPr>
            <p:cNvPr id="7712" name="Google Shape;7712;p88"/>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88"/>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88"/>
          <p:cNvGrpSpPr/>
          <p:nvPr/>
        </p:nvGrpSpPr>
        <p:grpSpPr>
          <a:xfrm>
            <a:off x="3932949" y="2742228"/>
            <a:ext cx="368157" cy="365699"/>
            <a:chOff x="-59470075" y="3308975"/>
            <a:chExt cx="318200" cy="316075"/>
          </a:xfrm>
        </p:grpSpPr>
        <p:sp>
          <p:nvSpPr>
            <p:cNvPr id="7715" name="Google Shape;7715;p88"/>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8"/>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8"/>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88"/>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88"/>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88"/>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8"/>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8"/>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8"/>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4" name="Google Shape;7724;p88"/>
          <p:cNvGrpSpPr/>
          <p:nvPr/>
        </p:nvGrpSpPr>
        <p:grpSpPr>
          <a:xfrm>
            <a:off x="1278379" y="1377933"/>
            <a:ext cx="367261" cy="364686"/>
            <a:chOff x="-64781025" y="3361050"/>
            <a:chExt cx="317425" cy="315200"/>
          </a:xfrm>
        </p:grpSpPr>
        <p:sp>
          <p:nvSpPr>
            <p:cNvPr id="7725" name="Google Shape;7725;p88"/>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8"/>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8"/>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8"/>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29" name="Google Shape;7729;p88"/>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88"/>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8"/>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2" name="Google Shape;7732;p88"/>
          <p:cNvGrpSpPr/>
          <p:nvPr/>
        </p:nvGrpSpPr>
        <p:grpSpPr>
          <a:xfrm>
            <a:off x="3482779" y="1819372"/>
            <a:ext cx="382765" cy="367810"/>
            <a:chOff x="-62890750" y="3747425"/>
            <a:chExt cx="330825" cy="317900"/>
          </a:xfrm>
        </p:grpSpPr>
        <p:sp>
          <p:nvSpPr>
            <p:cNvPr id="7733" name="Google Shape;7733;p88"/>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8"/>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88"/>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88"/>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8"/>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88"/>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8"/>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8"/>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8"/>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88"/>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88"/>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8"/>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8"/>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8"/>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7" name="Google Shape;7747;p88"/>
          <p:cNvGrpSpPr/>
          <p:nvPr/>
        </p:nvGrpSpPr>
        <p:grpSpPr>
          <a:xfrm>
            <a:off x="3490531" y="2249009"/>
            <a:ext cx="367261" cy="366364"/>
            <a:chOff x="-62884425" y="4111775"/>
            <a:chExt cx="317425" cy="316650"/>
          </a:xfrm>
        </p:grpSpPr>
        <p:sp>
          <p:nvSpPr>
            <p:cNvPr id="7748" name="Google Shape;7748;p88"/>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8"/>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88"/>
          <p:cNvGrpSpPr/>
          <p:nvPr/>
        </p:nvGrpSpPr>
        <p:grpSpPr>
          <a:xfrm>
            <a:off x="2163165" y="2745078"/>
            <a:ext cx="365438" cy="360001"/>
            <a:chOff x="-60991775" y="3376900"/>
            <a:chExt cx="315850" cy="311150"/>
          </a:xfrm>
        </p:grpSpPr>
        <p:sp>
          <p:nvSpPr>
            <p:cNvPr id="7751" name="Google Shape;7751;p88"/>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8"/>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8"/>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88"/>
          <p:cNvGrpSpPr/>
          <p:nvPr/>
        </p:nvGrpSpPr>
        <p:grpSpPr>
          <a:xfrm>
            <a:off x="2162702" y="3195942"/>
            <a:ext cx="366364" cy="359075"/>
            <a:chOff x="-60988625" y="3740800"/>
            <a:chExt cx="316650" cy="310350"/>
          </a:xfrm>
        </p:grpSpPr>
        <p:sp>
          <p:nvSpPr>
            <p:cNvPr id="7755" name="Google Shape;7755;p88"/>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8"/>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88"/>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88"/>
          <p:cNvGrpSpPr/>
          <p:nvPr/>
        </p:nvGrpSpPr>
        <p:grpSpPr>
          <a:xfrm>
            <a:off x="2162702" y="3651393"/>
            <a:ext cx="366364" cy="365207"/>
            <a:chOff x="-60987850" y="4100950"/>
            <a:chExt cx="316650" cy="315650"/>
          </a:xfrm>
        </p:grpSpPr>
        <p:sp>
          <p:nvSpPr>
            <p:cNvPr id="7759" name="Google Shape;7759;p88"/>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8"/>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8"/>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8"/>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8"/>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88"/>
          <p:cNvGrpSpPr/>
          <p:nvPr/>
        </p:nvGrpSpPr>
        <p:grpSpPr>
          <a:xfrm>
            <a:off x="3932486" y="3196853"/>
            <a:ext cx="369083" cy="357253"/>
            <a:chOff x="-59447250" y="3706150"/>
            <a:chExt cx="319000" cy="308775"/>
          </a:xfrm>
        </p:grpSpPr>
        <p:sp>
          <p:nvSpPr>
            <p:cNvPr id="7765" name="Google Shape;7765;p88"/>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8"/>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88"/>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88"/>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88"/>
          <p:cNvGrpSpPr/>
          <p:nvPr/>
        </p:nvGrpSpPr>
        <p:grpSpPr>
          <a:xfrm>
            <a:off x="1721214" y="1378164"/>
            <a:ext cx="368186" cy="364224"/>
            <a:chOff x="-64406125" y="3362225"/>
            <a:chExt cx="318225" cy="314800"/>
          </a:xfrm>
        </p:grpSpPr>
        <p:sp>
          <p:nvSpPr>
            <p:cNvPr id="7770" name="Google Shape;7770;p88"/>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88"/>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2" name="Google Shape;7772;p88"/>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3" name="Google Shape;7773;p88"/>
          <p:cNvGrpSpPr/>
          <p:nvPr/>
        </p:nvGrpSpPr>
        <p:grpSpPr>
          <a:xfrm>
            <a:off x="1721677" y="2249009"/>
            <a:ext cx="367261" cy="366364"/>
            <a:chOff x="-64410850" y="4094450"/>
            <a:chExt cx="317425" cy="316650"/>
          </a:xfrm>
        </p:grpSpPr>
        <p:sp>
          <p:nvSpPr>
            <p:cNvPr id="7774" name="Google Shape;7774;p88"/>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8"/>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8"/>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7" name="Google Shape;7777;p88"/>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8" name="Google Shape;7778;p88"/>
          <p:cNvGrpSpPr/>
          <p:nvPr/>
        </p:nvGrpSpPr>
        <p:grpSpPr>
          <a:xfrm>
            <a:off x="3943225" y="1819083"/>
            <a:ext cx="365467" cy="368389"/>
            <a:chOff x="-62516625" y="3743175"/>
            <a:chExt cx="315875" cy="318400"/>
          </a:xfrm>
        </p:grpSpPr>
        <p:sp>
          <p:nvSpPr>
            <p:cNvPr id="7779" name="Google Shape;7779;p88"/>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88"/>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88"/>
          <p:cNvGrpSpPr/>
          <p:nvPr/>
        </p:nvGrpSpPr>
        <p:grpSpPr>
          <a:xfrm>
            <a:off x="3950065" y="2269054"/>
            <a:ext cx="351786" cy="326274"/>
            <a:chOff x="-62511900" y="4129100"/>
            <a:chExt cx="304050" cy="282000"/>
          </a:xfrm>
        </p:grpSpPr>
        <p:sp>
          <p:nvSpPr>
            <p:cNvPr id="7782" name="Google Shape;7782;p88"/>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8"/>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88"/>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88"/>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88"/>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7" name="Google Shape;7787;p88"/>
          <p:cNvGrpSpPr/>
          <p:nvPr/>
        </p:nvGrpSpPr>
        <p:grpSpPr>
          <a:xfrm>
            <a:off x="2628187" y="2741448"/>
            <a:ext cx="310770" cy="367261"/>
            <a:chOff x="-60597975" y="3367475"/>
            <a:chExt cx="268600" cy="317425"/>
          </a:xfrm>
        </p:grpSpPr>
        <p:sp>
          <p:nvSpPr>
            <p:cNvPr id="7788" name="Google Shape;7788;p88"/>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88"/>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88"/>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88"/>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88"/>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93" name="Google Shape;7793;p88"/>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4" name="Google Shape;7794;p88"/>
          <p:cNvGrpSpPr/>
          <p:nvPr/>
        </p:nvGrpSpPr>
        <p:grpSpPr>
          <a:xfrm>
            <a:off x="2600390" y="3702764"/>
            <a:ext cx="366364" cy="262465"/>
            <a:chOff x="-60621600" y="4145650"/>
            <a:chExt cx="316650" cy="226850"/>
          </a:xfrm>
        </p:grpSpPr>
        <p:sp>
          <p:nvSpPr>
            <p:cNvPr id="7795" name="Google Shape;7795;p88"/>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88"/>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88"/>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8" name="Google Shape;7798;p88"/>
          <p:cNvGrpSpPr/>
          <p:nvPr/>
        </p:nvGrpSpPr>
        <p:grpSpPr>
          <a:xfrm>
            <a:off x="3937042" y="3651263"/>
            <a:ext cx="359972" cy="365467"/>
            <a:chOff x="-59400775" y="4084200"/>
            <a:chExt cx="311125" cy="315875"/>
          </a:xfrm>
        </p:grpSpPr>
        <p:sp>
          <p:nvSpPr>
            <p:cNvPr id="7799" name="Google Shape;7799;p88"/>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8"/>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88"/>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88"/>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88"/>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8"/>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88"/>
          <p:cNvGrpSpPr/>
          <p:nvPr/>
        </p:nvGrpSpPr>
        <p:grpSpPr>
          <a:xfrm>
            <a:off x="2161136" y="1377094"/>
            <a:ext cx="365438" cy="366364"/>
            <a:chOff x="-64044600" y="3360375"/>
            <a:chExt cx="315850" cy="316650"/>
          </a:xfrm>
        </p:grpSpPr>
        <p:sp>
          <p:nvSpPr>
            <p:cNvPr id="7806" name="Google Shape;7806;p88"/>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88"/>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88"/>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9" name="Google Shape;7809;p88"/>
          <p:cNvGrpSpPr/>
          <p:nvPr/>
        </p:nvGrpSpPr>
        <p:grpSpPr>
          <a:xfrm>
            <a:off x="2187559" y="1819647"/>
            <a:ext cx="312592" cy="367261"/>
            <a:chOff x="-64022550" y="3727425"/>
            <a:chExt cx="270175" cy="317425"/>
          </a:xfrm>
        </p:grpSpPr>
        <p:sp>
          <p:nvSpPr>
            <p:cNvPr id="7810" name="Google Shape;7810;p88"/>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8"/>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8"/>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88"/>
          <p:cNvGrpSpPr/>
          <p:nvPr/>
        </p:nvGrpSpPr>
        <p:grpSpPr>
          <a:xfrm>
            <a:off x="2211697" y="2248547"/>
            <a:ext cx="264317" cy="367290"/>
            <a:chOff x="-64001300" y="4093650"/>
            <a:chExt cx="228450" cy="317450"/>
          </a:xfrm>
        </p:grpSpPr>
        <p:sp>
          <p:nvSpPr>
            <p:cNvPr id="7814" name="Google Shape;7814;p88"/>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8"/>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88"/>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88"/>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8" name="Google Shape;7818;p88"/>
          <p:cNvGrpSpPr/>
          <p:nvPr/>
        </p:nvGrpSpPr>
        <p:grpSpPr>
          <a:xfrm>
            <a:off x="830701" y="2741838"/>
            <a:ext cx="359972" cy="366480"/>
            <a:chOff x="-62148800" y="3377700"/>
            <a:chExt cx="311125" cy="316750"/>
          </a:xfrm>
        </p:grpSpPr>
        <p:sp>
          <p:nvSpPr>
            <p:cNvPr id="7819" name="Google Shape;7819;p88"/>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8"/>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88"/>
          <p:cNvGrpSpPr/>
          <p:nvPr/>
        </p:nvGrpSpPr>
        <p:grpSpPr>
          <a:xfrm>
            <a:off x="826608" y="3191835"/>
            <a:ext cx="368157" cy="367290"/>
            <a:chOff x="-62154300" y="3743950"/>
            <a:chExt cx="318200" cy="317450"/>
          </a:xfrm>
        </p:grpSpPr>
        <p:sp>
          <p:nvSpPr>
            <p:cNvPr id="7822" name="Google Shape;7822;p88"/>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88"/>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4" name="Google Shape;7824;p88"/>
          <p:cNvGrpSpPr/>
          <p:nvPr/>
        </p:nvGrpSpPr>
        <p:grpSpPr>
          <a:xfrm>
            <a:off x="826594" y="3650815"/>
            <a:ext cx="368186" cy="366364"/>
            <a:chOff x="-62151950" y="4111775"/>
            <a:chExt cx="318225" cy="316650"/>
          </a:xfrm>
        </p:grpSpPr>
        <p:sp>
          <p:nvSpPr>
            <p:cNvPr id="7825" name="Google Shape;7825;p88"/>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88"/>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88"/>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88"/>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9" name="Google Shape;7829;p88"/>
          <p:cNvGrpSpPr/>
          <p:nvPr/>
        </p:nvGrpSpPr>
        <p:grpSpPr>
          <a:xfrm>
            <a:off x="3045218" y="2741361"/>
            <a:ext cx="368157" cy="367434"/>
            <a:chOff x="-60254550" y="3367325"/>
            <a:chExt cx="318200" cy="317575"/>
          </a:xfrm>
        </p:grpSpPr>
        <p:sp>
          <p:nvSpPr>
            <p:cNvPr id="7830" name="Google Shape;7830;p88"/>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88"/>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88"/>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88"/>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4" name="Google Shape;7834;p88"/>
          <p:cNvGrpSpPr/>
          <p:nvPr/>
        </p:nvGrpSpPr>
        <p:grpSpPr>
          <a:xfrm>
            <a:off x="3046115" y="3192355"/>
            <a:ext cx="366364" cy="366248"/>
            <a:chOff x="-60255350" y="3733825"/>
            <a:chExt cx="316650" cy="316550"/>
          </a:xfrm>
        </p:grpSpPr>
        <p:sp>
          <p:nvSpPr>
            <p:cNvPr id="7835" name="Google Shape;7835;p88"/>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88"/>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88"/>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88"/>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8"/>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88"/>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8"/>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88"/>
          <p:cNvGrpSpPr/>
          <p:nvPr/>
        </p:nvGrpSpPr>
        <p:grpSpPr>
          <a:xfrm>
            <a:off x="3073912" y="3651263"/>
            <a:ext cx="310770" cy="365467"/>
            <a:chOff x="-60232500" y="4101525"/>
            <a:chExt cx="268600" cy="315875"/>
          </a:xfrm>
        </p:grpSpPr>
        <p:sp>
          <p:nvSpPr>
            <p:cNvPr id="7843" name="Google Shape;7843;p88"/>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8"/>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45" name="Google Shape;7845;p88"/>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46" name="Google Shape;7846;p88"/>
          <p:cNvGrpSpPr/>
          <p:nvPr/>
        </p:nvGrpSpPr>
        <p:grpSpPr>
          <a:xfrm>
            <a:off x="2606912" y="1377094"/>
            <a:ext cx="368186" cy="366364"/>
            <a:chOff x="-63679950" y="3360375"/>
            <a:chExt cx="318225" cy="316650"/>
          </a:xfrm>
        </p:grpSpPr>
        <p:sp>
          <p:nvSpPr>
            <p:cNvPr id="7847" name="Google Shape;7847;p88"/>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8"/>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8"/>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8"/>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1" name="Google Shape;7851;p88"/>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52" name="Google Shape;7852;p88"/>
          <p:cNvGrpSpPr/>
          <p:nvPr/>
        </p:nvGrpSpPr>
        <p:grpSpPr>
          <a:xfrm>
            <a:off x="2605539" y="2248431"/>
            <a:ext cx="370934" cy="367521"/>
            <a:chOff x="-63679950" y="4093450"/>
            <a:chExt cx="320600" cy="317650"/>
          </a:xfrm>
        </p:grpSpPr>
        <p:sp>
          <p:nvSpPr>
            <p:cNvPr id="7853" name="Google Shape;7853;p88"/>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8"/>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88"/>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6" name="Google Shape;7856;p88"/>
          <p:cNvGrpSpPr/>
          <p:nvPr/>
        </p:nvGrpSpPr>
        <p:grpSpPr>
          <a:xfrm>
            <a:off x="1265656" y="2741433"/>
            <a:ext cx="366364" cy="367290"/>
            <a:chOff x="-61784125" y="3377700"/>
            <a:chExt cx="316650" cy="317450"/>
          </a:xfrm>
        </p:grpSpPr>
        <p:sp>
          <p:nvSpPr>
            <p:cNvPr id="7857" name="Google Shape;7857;p88"/>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8"/>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88"/>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88"/>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88"/>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88"/>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88"/>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88"/>
          <p:cNvGrpSpPr/>
          <p:nvPr/>
        </p:nvGrpSpPr>
        <p:grpSpPr>
          <a:xfrm>
            <a:off x="1265656" y="3191835"/>
            <a:ext cx="366364" cy="367290"/>
            <a:chOff x="-61783350" y="3743950"/>
            <a:chExt cx="316650" cy="317450"/>
          </a:xfrm>
        </p:grpSpPr>
        <p:sp>
          <p:nvSpPr>
            <p:cNvPr id="7865" name="Google Shape;7865;p88"/>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88"/>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67" name="Google Shape;7867;p88"/>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8"/>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8"/>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0" name="Google Shape;7870;p88"/>
          <p:cNvGrpSpPr/>
          <p:nvPr/>
        </p:nvGrpSpPr>
        <p:grpSpPr>
          <a:xfrm>
            <a:off x="3487080" y="3651668"/>
            <a:ext cx="369112" cy="364657"/>
            <a:chOff x="-59869425" y="4102225"/>
            <a:chExt cx="319025" cy="315175"/>
          </a:xfrm>
        </p:grpSpPr>
        <p:sp>
          <p:nvSpPr>
            <p:cNvPr id="7871" name="Google Shape;7871;p88"/>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8"/>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8"/>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8"/>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5" name="Google Shape;7875;p88"/>
          <p:cNvGrpSpPr/>
          <p:nvPr/>
        </p:nvGrpSpPr>
        <p:grpSpPr>
          <a:xfrm>
            <a:off x="2605883" y="4120490"/>
            <a:ext cx="366364" cy="365467"/>
            <a:chOff x="-59029025" y="3711650"/>
            <a:chExt cx="316650" cy="315875"/>
          </a:xfrm>
        </p:grpSpPr>
        <p:sp>
          <p:nvSpPr>
            <p:cNvPr id="7876" name="Google Shape;7876;p88"/>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88"/>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88"/>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8"/>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8"/>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88"/>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88"/>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3" name="Google Shape;7883;p88"/>
          <p:cNvGrpSpPr/>
          <p:nvPr/>
        </p:nvGrpSpPr>
        <p:grpSpPr>
          <a:xfrm>
            <a:off x="4841373" y="1398014"/>
            <a:ext cx="351940" cy="348188"/>
            <a:chOff x="581525" y="3254850"/>
            <a:chExt cx="297750" cy="294575"/>
          </a:xfrm>
        </p:grpSpPr>
        <p:sp>
          <p:nvSpPr>
            <p:cNvPr id="7884" name="Google Shape;7884;p88"/>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88"/>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88"/>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7" name="Google Shape;7887;p88"/>
          <p:cNvGrpSpPr/>
          <p:nvPr/>
        </p:nvGrpSpPr>
        <p:grpSpPr>
          <a:xfrm>
            <a:off x="4840442" y="1836950"/>
            <a:ext cx="353802" cy="351497"/>
            <a:chOff x="580725" y="3617925"/>
            <a:chExt cx="299325" cy="297375"/>
          </a:xfrm>
        </p:grpSpPr>
        <p:sp>
          <p:nvSpPr>
            <p:cNvPr id="7888" name="Google Shape;7888;p88"/>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88"/>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88"/>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8"/>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88"/>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88"/>
          <p:cNvGrpSpPr/>
          <p:nvPr/>
        </p:nvGrpSpPr>
        <p:grpSpPr>
          <a:xfrm>
            <a:off x="4842304" y="2284140"/>
            <a:ext cx="350079" cy="350079"/>
            <a:chOff x="583100" y="3982600"/>
            <a:chExt cx="296175" cy="296175"/>
          </a:xfrm>
        </p:grpSpPr>
        <p:sp>
          <p:nvSpPr>
            <p:cNvPr id="7894" name="Google Shape;7894;p88"/>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8"/>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88"/>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88"/>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8"/>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8"/>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88"/>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1" name="Google Shape;7901;p88"/>
          <p:cNvGrpSpPr/>
          <p:nvPr/>
        </p:nvGrpSpPr>
        <p:grpSpPr>
          <a:xfrm>
            <a:off x="7074918" y="1397764"/>
            <a:ext cx="307231" cy="348690"/>
            <a:chOff x="2423775" y="3226875"/>
            <a:chExt cx="259925" cy="295000"/>
          </a:xfrm>
        </p:grpSpPr>
        <p:sp>
          <p:nvSpPr>
            <p:cNvPr id="7902" name="Google Shape;7902;p88"/>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8"/>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88"/>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5" name="Google Shape;7905;p88"/>
          <p:cNvGrpSpPr/>
          <p:nvPr/>
        </p:nvGrpSpPr>
        <p:grpSpPr>
          <a:xfrm>
            <a:off x="7052106" y="1839049"/>
            <a:ext cx="352857" cy="347301"/>
            <a:chOff x="2404875" y="3592725"/>
            <a:chExt cx="298525" cy="293825"/>
          </a:xfrm>
        </p:grpSpPr>
        <p:sp>
          <p:nvSpPr>
            <p:cNvPr id="7906" name="Google Shape;7906;p88"/>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88"/>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88"/>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88"/>
          <p:cNvGrpSpPr/>
          <p:nvPr/>
        </p:nvGrpSpPr>
        <p:grpSpPr>
          <a:xfrm>
            <a:off x="7053036" y="2284614"/>
            <a:ext cx="350995" cy="349133"/>
            <a:chOff x="2404875" y="3955825"/>
            <a:chExt cx="296950" cy="295375"/>
          </a:xfrm>
        </p:grpSpPr>
        <p:sp>
          <p:nvSpPr>
            <p:cNvPr id="7910" name="Google Shape;7910;p88"/>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88"/>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88"/>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8"/>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88"/>
          <p:cNvGrpSpPr/>
          <p:nvPr/>
        </p:nvGrpSpPr>
        <p:grpSpPr>
          <a:xfrm>
            <a:off x="5747016" y="2748808"/>
            <a:ext cx="349163" cy="350079"/>
            <a:chOff x="4263650" y="3235150"/>
            <a:chExt cx="295400" cy="296175"/>
          </a:xfrm>
        </p:grpSpPr>
        <p:sp>
          <p:nvSpPr>
            <p:cNvPr id="7915" name="Google Shape;7915;p88"/>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88"/>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8"/>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8"/>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88"/>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0" name="Google Shape;7920;p88"/>
          <p:cNvGrpSpPr/>
          <p:nvPr/>
        </p:nvGrpSpPr>
        <p:grpSpPr>
          <a:xfrm>
            <a:off x="5744696" y="3207969"/>
            <a:ext cx="353802" cy="327739"/>
            <a:chOff x="4266025" y="3609275"/>
            <a:chExt cx="299325" cy="277275"/>
          </a:xfrm>
        </p:grpSpPr>
        <p:sp>
          <p:nvSpPr>
            <p:cNvPr id="7921" name="Google Shape;7921;p88"/>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8"/>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88"/>
          <p:cNvGrpSpPr/>
          <p:nvPr/>
        </p:nvGrpSpPr>
        <p:grpSpPr>
          <a:xfrm>
            <a:off x="5745154" y="3673356"/>
            <a:ext cx="352886" cy="349133"/>
            <a:chOff x="4263650" y="3963700"/>
            <a:chExt cx="298550" cy="295375"/>
          </a:xfrm>
        </p:grpSpPr>
        <p:sp>
          <p:nvSpPr>
            <p:cNvPr id="7924" name="Google Shape;7924;p88"/>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8"/>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8"/>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88"/>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88"/>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88"/>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88"/>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88"/>
          <p:cNvGrpSpPr/>
          <p:nvPr/>
        </p:nvGrpSpPr>
        <p:grpSpPr>
          <a:xfrm>
            <a:off x="8023491" y="2748809"/>
            <a:ext cx="226264" cy="350079"/>
            <a:chOff x="6164975" y="3211525"/>
            <a:chExt cx="191425" cy="296175"/>
          </a:xfrm>
        </p:grpSpPr>
        <p:sp>
          <p:nvSpPr>
            <p:cNvPr id="7932" name="Google Shape;7932;p88"/>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8"/>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88"/>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88"/>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88"/>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88"/>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88"/>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88"/>
          <p:cNvGrpSpPr/>
          <p:nvPr/>
        </p:nvGrpSpPr>
        <p:grpSpPr>
          <a:xfrm>
            <a:off x="5285528" y="1397084"/>
            <a:ext cx="352886" cy="350049"/>
            <a:chOff x="946175" y="3253275"/>
            <a:chExt cx="298550" cy="296150"/>
          </a:xfrm>
        </p:grpSpPr>
        <p:sp>
          <p:nvSpPr>
            <p:cNvPr id="7940" name="Google Shape;7940;p88"/>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88"/>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88"/>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88"/>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8"/>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5" name="Google Shape;7945;p88"/>
          <p:cNvGrpSpPr/>
          <p:nvPr/>
        </p:nvGrpSpPr>
        <p:grpSpPr>
          <a:xfrm>
            <a:off x="5286459" y="1839048"/>
            <a:ext cx="351024" cy="347301"/>
            <a:chOff x="946175" y="3619500"/>
            <a:chExt cx="296975" cy="293825"/>
          </a:xfrm>
        </p:grpSpPr>
        <p:sp>
          <p:nvSpPr>
            <p:cNvPr id="7946" name="Google Shape;7946;p88"/>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88"/>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88"/>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88"/>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88"/>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88"/>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88"/>
          <p:cNvGrpSpPr/>
          <p:nvPr/>
        </p:nvGrpSpPr>
        <p:grpSpPr>
          <a:xfrm>
            <a:off x="5286001" y="2283682"/>
            <a:ext cx="351940" cy="350995"/>
            <a:chOff x="944600" y="3981825"/>
            <a:chExt cx="297750" cy="296950"/>
          </a:xfrm>
        </p:grpSpPr>
        <p:sp>
          <p:nvSpPr>
            <p:cNvPr id="7953" name="Google Shape;7953;p88"/>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88"/>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88"/>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88"/>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88"/>
          <p:cNvGrpSpPr/>
          <p:nvPr/>
        </p:nvGrpSpPr>
        <p:grpSpPr>
          <a:xfrm>
            <a:off x="7502937" y="1397542"/>
            <a:ext cx="350079" cy="349133"/>
            <a:chOff x="2768750" y="3227275"/>
            <a:chExt cx="296175" cy="295375"/>
          </a:xfrm>
        </p:grpSpPr>
        <p:sp>
          <p:nvSpPr>
            <p:cNvPr id="7958" name="Google Shape;7958;p88"/>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88"/>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88"/>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88"/>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88"/>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8"/>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88"/>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88"/>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88"/>
          <p:cNvGrpSpPr/>
          <p:nvPr/>
        </p:nvGrpSpPr>
        <p:grpSpPr>
          <a:xfrm>
            <a:off x="7523888" y="1838414"/>
            <a:ext cx="308177" cy="348572"/>
            <a:chOff x="2786075" y="3591800"/>
            <a:chExt cx="260725" cy="294900"/>
          </a:xfrm>
        </p:grpSpPr>
        <p:sp>
          <p:nvSpPr>
            <p:cNvPr id="7967" name="Google Shape;7967;p88"/>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8"/>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88"/>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88"/>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8"/>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88"/>
          <p:cNvGrpSpPr/>
          <p:nvPr/>
        </p:nvGrpSpPr>
        <p:grpSpPr>
          <a:xfrm>
            <a:off x="7564387" y="2284141"/>
            <a:ext cx="227180" cy="350079"/>
            <a:chOff x="2819150" y="3955025"/>
            <a:chExt cx="192200" cy="296175"/>
          </a:xfrm>
        </p:grpSpPr>
        <p:sp>
          <p:nvSpPr>
            <p:cNvPr id="7973" name="Google Shape;7973;p88"/>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88"/>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88"/>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88"/>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88"/>
          <p:cNvGrpSpPr/>
          <p:nvPr/>
        </p:nvGrpSpPr>
        <p:grpSpPr>
          <a:xfrm>
            <a:off x="6188160" y="2749739"/>
            <a:ext cx="349133" cy="348217"/>
            <a:chOff x="4629125" y="3235150"/>
            <a:chExt cx="295375" cy="294600"/>
          </a:xfrm>
        </p:grpSpPr>
        <p:sp>
          <p:nvSpPr>
            <p:cNvPr id="7978" name="Google Shape;7978;p88"/>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88"/>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88"/>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88"/>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88"/>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88"/>
          <p:cNvGrpSpPr/>
          <p:nvPr/>
        </p:nvGrpSpPr>
        <p:grpSpPr>
          <a:xfrm>
            <a:off x="6188145" y="3197272"/>
            <a:ext cx="349163" cy="349133"/>
            <a:chOff x="4628325" y="3599825"/>
            <a:chExt cx="295400" cy="295375"/>
          </a:xfrm>
        </p:grpSpPr>
        <p:sp>
          <p:nvSpPr>
            <p:cNvPr id="7984" name="Google Shape;7984;p88"/>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88"/>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88"/>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88"/>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88"/>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8"/>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8"/>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8"/>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88"/>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88"/>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88"/>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8"/>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6" name="Google Shape;7996;p88"/>
          <p:cNvGrpSpPr/>
          <p:nvPr/>
        </p:nvGrpSpPr>
        <p:grpSpPr>
          <a:xfrm>
            <a:off x="6209096" y="3672883"/>
            <a:ext cx="307261" cy="350079"/>
            <a:chOff x="4645650" y="3962900"/>
            <a:chExt cx="259950" cy="296175"/>
          </a:xfrm>
        </p:grpSpPr>
        <p:sp>
          <p:nvSpPr>
            <p:cNvPr id="7997" name="Google Shape;7997;p88"/>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88"/>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88"/>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88"/>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88"/>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88"/>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3" name="Google Shape;8003;p88"/>
          <p:cNvGrpSpPr/>
          <p:nvPr/>
        </p:nvGrpSpPr>
        <p:grpSpPr>
          <a:xfrm>
            <a:off x="7962056" y="3197745"/>
            <a:ext cx="349133" cy="348188"/>
            <a:chOff x="6143725" y="3582500"/>
            <a:chExt cx="295375" cy="294575"/>
          </a:xfrm>
        </p:grpSpPr>
        <p:sp>
          <p:nvSpPr>
            <p:cNvPr id="8004" name="Google Shape;8004;p88"/>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8"/>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8"/>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88"/>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88"/>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88"/>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88"/>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1" name="Google Shape;8011;p88"/>
          <p:cNvGrpSpPr/>
          <p:nvPr/>
        </p:nvGrpSpPr>
        <p:grpSpPr>
          <a:xfrm>
            <a:off x="5730883" y="1397084"/>
            <a:ext cx="350995" cy="350049"/>
            <a:chOff x="1310075" y="3253275"/>
            <a:chExt cx="296950" cy="296150"/>
          </a:xfrm>
        </p:grpSpPr>
        <p:sp>
          <p:nvSpPr>
            <p:cNvPr id="8012" name="Google Shape;8012;p88"/>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8"/>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8"/>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5" name="Google Shape;8015;p88"/>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16" name="Google Shape;8016;p88"/>
          <p:cNvGrpSpPr/>
          <p:nvPr/>
        </p:nvGrpSpPr>
        <p:grpSpPr>
          <a:xfrm>
            <a:off x="5730410" y="2283343"/>
            <a:ext cx="351941" cy="351675"/>
            <a:chOff x="1310075" y="3980250"/>
            <a:chExt cx="297750" cy="297525"/>
          </a:xfrm>
        </p:grpSpPr>
        <p:sp>
          <p:nvSpPr>
            <p:cNvPr id="8017" name="Google Shape;8017;p88"/>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88"/>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88"/>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88"/>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1" name="Google Shape;8021;p88"/>
          <p:cNvGrpSpPr/>
          <p:nvPr/>
        </p:nvGrpSpPr>
        <p:grpSpPr>
          <a:xfrm>
            <a:off x="7995198" y="1397542"/>
            <a:ext cx="266305" cy="349133"/>
            <a:chOff x="3167275" y="3227275"/>
            <a:chExt cx="225300" cy="295375"/>
          </a:xfrm>
        </p:grpSpPr>
        <p:sp>
          <p:nvSpPr>
            <p:cNvPr id="8022" name="Google Shape;8022;p88"/>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88"/>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88"/>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88"/>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88"/>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27" name="Google Shape;8027;p88"/>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28" name="Google Shape;8028;p88"/>
          <p:cNvGrpSpPr/>
          <p:nvPr/>
        </p:nvGrpSpPr>
        <p:grpSpPr>
          <a:xfrm>
            <a:off x="7952380" y="2284599"/>
            <a:ext cx="351940" cy="349163"/>
            <a:chOff x="3133425" y="3955025"/>
            <a:chExt cx="297750" cy="295400"/>
          </a:xfrm>
        </p:grpSpPr>
        <p:sp>
          <p:nvSpPr>
            <p:cNvPr id="8029" name="Google Shape;8029;p88"/>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8"/>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88"/>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2" name="Google Shape;8032;p88"/>
          <p:cNvGrpSpPr/>
          <p:nvPr/>
        </p:nvGrpSpPr>
        <p:grpSpPr>
          <a:xfrm>
            <a:off x="6632554" y="2748187"/>
            <a:ext cx="350079" cy="351320"/>
            <a:chOff x="4991425" y="3234750"/>
            <a:chExt cx="296175" cy="297225"/>
          </a:xfrm>
        </p:grpSpPr>
        <p:sp>
          <p:nvSpPr>
            <p:cNvPr id="8033" name="Google Shape;8033;p88"/>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88"/>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88"/>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88"/>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88"/>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88"/>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9" name="Google Shape;8039;p88"/>
          <p:cNvGrpSpPr/>
          <p:nvPr/>
        </p:nvGrpSpPr>
        <p:grpSpPr>
          <a:xfrm>
            <a:off x="6632554" y="3217750"/>
            <a:ext cx="350079" cy="308177"/>
            <a:chOff x="4991425" y="3617150"/>
            <a:chExt cx="296175" cy="260725"/>
          </a:xfrm>
        </p:grpSpPr>
        <p:sp>
          <p:nvSpPr>
            <p:cNvPr id="8040" name="Google Shape;8040;p88"/>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8"/>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88"/>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8"/>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8"/>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8"/>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8"/>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7" name="Google Shape;8047;p88"/>
          <p:cNvGrpSpPr/>
          <p:nvPr/>
        </p:nvGrpSpPr>
        <p:grpSpPr>
          <a:xfrm>
            <a:off x="6709827" y="3673341"/>
            <a:ext cx="195532" cy="349163"/>
            <a:chOff x="5056800" y="3962900"/>
            <a:chExt cx="165425" cy="295400"/>
          </a:xfrm>
        </p:grpSpPr>
        <p:sp>
          <p:nvSpPr>
            <p:cNvPr id="8048" name="Google Shape;8048;p88"/>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88"/>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88"/>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1" name="Google Shape;8051;p88"/>
          <p:cNvGrpSpPr/>
          <p:nvPr/>
        </p:nvGrpSpPr>
        <p:grpSpPr>
          <a:xfrm>
            <a:off x="7961125" y="3673357"/>
            <a:ext cx="350995" cy="349133"/>
            <a:chOff x="6168925" y="3936925"/>
            <a:chExt cx="296950" cy="295375"/>
          </a:xfrm>
        </p:grpSpPr>
        <p:sp>
          <p:nvSpPr>
            <p:cNvPr id="8052" name="Google Shape;8052;p88"/>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8"/>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8"/>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8"/>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88"/>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88"/>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8" name="Google Shape;8058;p88"/>
          <p:cNvGrpSpPr/>
          <p:nvPr/>
        </p:nvGrpSpPr>
        <p:grpSpPr>
          <a:xfrm>
            <a:off x="6174844" y="1390429"/>
            <a:ext cx="348188" cy="349133"/>
            <a:chOff x="1674750" y="3254050"/>
            <a:chExt cx="294575" cy="295375"/>
          </a:xfrm>
        </p:grpSpPr>
        <p:sp>
          <p:nvSpPr>
            <p:cNvPr id="8059" name="Google Shape;8059;p88"/>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8"/>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88"/>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88"/>
          <p:cNvGrpSpPr/>
          <p:nvPr/>
        </p:nvGrpSpPr>
        <p:grpSpPr>
          <a:xfrm>
            <a:off x="6189239" y="1838132"/>
            <a:ext cx="319347" cy="349133"/>
            <a:chOff x="1687350" y="3618725"/>
            <a:chExt cx="270175" cy="295375"/>
          </a:xfrm>
        </p:grpSpPr>
        <p:sp>
          <p:nvSpPr>
            <p:cNvPr id="8063" name="Google Shape;8063;p88"/>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8"/>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8"/>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88"/>
          <p:cNvGrpSpPr/>
          <p:nvPr/>
        </p:nvGrpSpPr>
        <p:grpSpPr>
          <a:xfrm>
            <a:off x="6172942" y="2284613"/>
            <a:ext cx="351940" cy="349133"/>
            <a:chOff x="1672375" y="3982600"/>
            <a:chExt cx="297750" cy="295375"/>
          </a:xfrm>
        </p:grpSpPr>
        <p:sp>
          <p:nvSpPr>
            <p:cNvPr id="8067" name="Google Shape;8067;p88"/>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88"/>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88"/>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0" name="Google Shape;8070;p88"/>
          <p:cNvGrpSpPr/>
          <p:nvPr/>
        </p:nvGrpSpPr>
        <p:grpSpPr>
          <a:xfrm>
            <a:off x="4864934" y="2748808"/>
            <a:ext cx="350079" cy="350079"/>
            <a:chOff x="3497300" y="3227275"/>
            <a:chExt cx="296175" cy="296175"/>
          </a:xfrm>
        </p:grpSpPr>
        <p:sp>
          <p:nvSpPr>
            <p:cNvPr id="8071" name="Google Shape;8071;p88"/>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88"/>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8"/>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8"/>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88"/>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8"/>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88"/>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8"/>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88"/>
          <p:cNvGrpSpPr/>
          <p:nvPr/>
        </p:nvGrpSpPr>
        <p:grpSpPr>
          <a:xfrm>
            <a:off x="4865407" y="3198203"/>
            <a:ext cx="349133" cy="347272"/>
            <a:chOff x="3497300" y="3591950"/>
            <a:chExt cx="295375" cy="293800"/>
          </a:xfrm>
        </p:grpSpPr>
        <p:sp>
          <p:nvSpPr>
            <p:cNvPr id="8080" name="Google Shape;8080;p88"/>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8"/>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8"/>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8"/>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8"/>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88"/>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88"/>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8"/>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8" name="Google Shape;8088;p88"/>
          <p:cNvGrpSpPr/>
          <p:nvPr/>
        </p:nvGrpSpPr>
        <p:grpSpPr>
          <a:xfrm>
            <a:off x="4865407" y="3673341"/>
            <a:ext cx="349133" cy="349163"/>
            <a:chOff x="3497300" y="3955025"/>
            <a:chExt cx="295375" cy="295400"/>
          </a:xfrm>
        </p:grpSpPr>
        <p:sp>
          <p:nvSpPr>
            <p:cNvPr id="8089" name="Google Shape;8089;p88"/>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8"/>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8"/>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88"/>
          <p:cNvGrpSpPr/>
          <p:nvPr/>
        </p:nvGrpSpPr>
        <p:grpSpPr>
          <a:xfrm>
            <a:off x="7089979" y="2749532"/>
            <a:ext cx="327739" cy="348631"/>
            <a:chOff x="5364750" y="3235150"/>
            <a:chExt cx="277275" cy="294950"/>
          </a:xfrm>
        </p:grpSpPr>
        <p:sp>
          <p:nvSpPr>
            <p:cNvPr id="8093" name="Google Shape;8093;p88"/>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88"/>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8"/>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8"/>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88"/>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88"/>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88"/>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88"/>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1" name="Google Shape;8101;p88"/>
          <p:cNvGrpSpPr/>
          <p:nvPr/>
        </p:nvGrpSpPr>
        <p:grpSpPr>
          <a:xfrm>
            <a:off x="7078337" y="3195868"/>
            <a:ext cx="351024" cy="351941"/>
            <a:chOff x="5355300" y="3598250"/>
            <a:chExt cx="296975" cy="297750"/>
          </a:xfrm>
        </p:grpSpPr>
        <p:sp>
          <p:nvSpPr>
            <p:cNvPr id="8102" name="Google Shape;8102;p88"/>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8"/>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88"/>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8"/>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88"/>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88"/>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8"/>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8"/>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0" name="Google Shape;8110;p88"/>
          <p:cNvGrpSpPr/>
          <p:nvPr/>
        </p:nvGrpSpPr>
        <p:grpSpPr>
          <a:xfrm>
            <a:off x="7082533" y="3734790"/>
            <a:ext cx="342632" cy="226264"/>
            <a:chOff x="5358450" y="4015675"/>
            <a:chExt cx="289875" cy="191425"/>
          </a:xfrm>
        </p:grpSpPr>
        <p:sp>
          <p:nvSpPr>
            <p:cNvPr id="8111" name="Google Shape;8111;p88"/>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88"/>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88"/>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88"/>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5" name="Google Shape;8115;p88"/>
          <p:cNvGrpSpPr/>
          <p:nvPr/>
        </p:nvGrpSpPr>
        <p:grpSpPr>
          <a:xfrm>
            <a:off x="6209015" y="4117322"/>
            <a:ext cx="351024" cy="325464"/>
            <a:chOff x="6543825" y="3202075"/>
            <a:chExt cx="296975" cy="275350"/>
          </a:xfrm>
        </p:grpSpPr>
        <p:sp>
          <p:nvSpPr>
            <p:cNvPr id="8116" name="Google Shape;8116;p88"/>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88"/>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88"/>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8"/>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8"/>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88"/>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88"/>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3" name="Google Shape;8123;p88"/>
          <p:cNvGrpSpPr/>
          <p:nvPr/>
        </p:nvGrpSpPr>
        <p:grpSpPr>
          <a:xfrm>
            <a:off x="6615996" y="1397069"/>
            <a:ext cx="350079" cy="350079"/>
            <a:chOff x="2037825" y="3254050"/>
            <a:chExt cx="296175" cy="296175"/>
          </a:xfrm>
        </p:grpSpPr>
        <p:sp>
          <p:nvSpPr>
            <p:cNvPr id="8124" name="Google Shape;8124;p88"/>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8"/>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8"/>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8"/>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88"/>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88"/>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88"/>
          <p:cNvGrpSpPr/>
          <p:nvPr/>
        </p:nvGrpSpPr>
        <p:grpSpPr>
          <a:xfrm>
            <a:off x="6614135" y="1838236"/>
            <a:ext cx="353802" cy="348926"/>
            <a:chOff x="2034675" y="3617925"/>
            <a:chExt cx="299325" cy="295200"/>
          </a:xfrm>
        </p:grpSpPr>
        <p:sp>
          <p:nvSpPr>
            <p:cNvPr id="8131" name="Google Shape;8131;p88"/>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88"/>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8"/>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88"/>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88"/>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6" name="Google Shape;8136;p88"/>
          <p:cNvGrpSpPr/>
          <p:nvPr/>
        </p:nvGrpSpPr>
        <p:grpSpPr>
          <a:xfrm>
            <a:off x="6615996" y="2284613"/>
            <a:ext cx="350079" cy="349133"/>
            <a:chOff x="2037825" y="3981825"/>
            <a:chExt cx="296175" cy="295375"/>
          </a:xfrm>
        </p:grpSpPr>
        <p:sp>
          <p:nvSpPr>
            <p:cNvPr id="8137" name="Google Shape;8137;p88"/>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88"/>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8"/>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0" name="Google Shape;8140;p88"/>
          <p:cNvGrpSpPr/>
          <p:nvPr/>
        </p:nvGrpSpPr>
        <p:grpSpPr>
          <a:xfrm>
            <a:off x="5301014" y="2780929"/>
            <a:ext cx="350079" cy="285837"/>
            <a:chOff x="3860400" y="3254050"/>
            <a:chExt cx="296175" cy="241825"/>
          </a:xfrm>
        </p:grpSpPr>
        <p:sp>
          <p:nvSpPr>
            <p:cNvPr id="8141" name="Google Shape;8141;p88"/>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88"/>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88"/>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88"/>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88"/>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88"/>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8"/>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8" name="Google Shape;8148;p88"/>
          <p:cNvGrpSpPr/>
          <p:nvPr/>
        </p:nvGrpSpPr>
        <p:grpSpPr>
          <a:xfrm>
            <a:off x="5300541" y="3196800"/>
            <a:ext cx="351024" cy="350079"/>
            <a:chOff x="3859600" y="3591950"/>
            <a:chExt cx="296975" cy="296175"/>
          </a:xfrm>
        </p:grpSpPr>
        <p:sp>
          <p:nvSpPr>
            <p:cNvPr id="8149" name="Google Shape;8149;p88"/>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8"/>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8"/>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2" name="Google Shape;8152;p88"/>
          <p:cNvGrpSpPr/>
          <p:nvPr/>
        </p:nvGrpSpPr>
        <p:grpSpPr>
          <a:xfrm>
            <a:off x="5301014" y="3672883"/>
            <a:ext cx="350079" cy="350079"/>
            <a:chOff x="3860400" y="3955025"/>
            <a:chExt cx="296175" cy="296175"/>
          </a:xfrm>
        </p:grpSpPr>
        <p:sp>
          <p:nvSpPr>
            <p:cNvPr id="8153" name="Google Shape;8153;p88"/>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88"/>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8"/>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8"/>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88"/>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88"/>
          <p:cNvGrpSpPr/>
          <p:nvPr/>
        </p:nvGrpSpPr>
        <p:grpSpPr>
          <a:xfrm>
            <a:off x="7516230" y="2749281"/>
            <a:ext cx="355664" cy="349133"/>
            <a:chOff x="5716825" y="3235950"/>
            <a:chExt cx="300900" cy="295375"/>
          </a:xfrm>
        </p:grpSpPr>
        <p:sp>
          <p:nvSpPr>
            <p:cNvPr id="8159" name="Google Shape;8159;p88"/>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88"/>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88"/>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88"/>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88"/>
          <p:cNvGrpSpPr/>
          <p:nvPr/>
        </p:nvGrpSpPr>
        <p:grpSpPr>
          <a:xfrm>
            <a:off x="7529261" y="3207969"/>
            <a:ext cx="329601" cy="327739"/>
            <a:chOff x="5727850" y="3609275"/>
            <a:chExt cx="278850" cy="277275"/>
          </a:xfrm>
        </p:grpSpPr>
        <p:sp>
          <p:nvSpPr>
            <p:cNvPr id="8164" name="Google Shape;8164;p88"/>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88"/>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88"/>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88"/>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8"/>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88"/>
          <p:cNvGrpSpPr/>
          <p:nvPr/>
        </p:nvGrpSpPr>
        <p:grpSpPr>
          <a:xfrm>
            <a:off x="7540446" y="3673356"/>
            <a:ext cx="307231" cy="349133"/>
            <a:chOff x="5736525" y="3963700"/>
            <a:chExt cx="259925" cy="295375"/>
          </a:xfrm>
        </p:grpSpPr>
        <p:sp>
          <p:nvSpPr>
            <p:cNvPr id="8170" name="Google Shape;8170;p88"/>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88"/>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88"/>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8"/>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88"/>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88"/>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88"/>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7" name="Google Shape;8177;p88"/>
          <p:cNvGrpSpPr/>
          <p:nvPr/>
        </p:nvGrpSpPr>
        <p:grpSpPr>
          <a:xfrm>
            <a:off x="6632026" y="4122683"/>
            <a:ext cx="351024" cy="350079"/>
            <a:chOff x="6553275" y="3604550"/>
            <a:chExt cx="296975" cy="296175"/>
          </a:xfrm>
        </p:grpSpPr>
        <p:sp>
          <p:nvSpPr>
            <p:cNvPr id="8178" name="Google Shape;8178;p88"/>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8"/>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88"/>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88"/>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88"/>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88"/>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84" name="Google Shape;8184;p88"/>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8185" name="Google Shape;8185;p88"/>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189"/>
        <p:cNvGrpSpPr/>
        <p:nvPr/>
      </p:nvGrpSpPr>
      <p:grpSpPr>
        <a:xfrm>
          <a:off x="0" y="0"/>
          <a:ext cx="0" cy="0"/>
          <a:chOff x="0" y="0"/>
          <a:chExt cx="0" cy="0"/>
        </a:xfrm>
      </p:grpSpPr>
      <p:grpSp>
        <p:nvGrpSpPr>
          <p:cNvPr id="8190" name="Google Shape;8190;p89"/>
          <p:cNvGrpSpPr/>
          <p:nvPr/>
        </p:nvGrpSpPr>
        <p:grpSpPr>
          <a:xfrm>
            <a:off x="859032" y="1380546"/>
            <a:ext cx="294401" cy="353645"/>
            <a:chOff x="-35814600" y="3202075"/>
            <a:chExt cx="242625" cy="291450"/>
          </a:xfrm>
        </p:grpSpPr>
        <p:sp>
          <p:nvSpPr>
            <p:cNvPr id="8191" name="Google Shape;8191;p89"/>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89"/>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89"/>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9"/>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89"/>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89"/>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9"/>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89"/>
          <p:cNvGrpSpPr/>
          <p:nvPr/>
        </p:nvGrpSpPr>
        <p:grpSpPr>
          <a:xfrm>
            <a:off x="829410" y="1821466"/>
            <a:ext cx="353645" cy="353888"/>
            <a:chOff x="-35839800" y="3561025"/>
            <a:chExt cx="291450" cy="291650"/>
          </a:xfrm>
        </p:grpSpPr>
        <p:sp>
          <p:nvSpPr>
            <p:cNvPr id="8199" name="Google Shape;8199;p89"/>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9"/>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89"/>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89"/>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9"/>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9"/>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89"/>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6" name="Google Shape;8206;p89"/>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07" name="Google Shape;8207;p89"/>
          <p:cNvGrpSpPr/>
          <p:nvPr/>
        </p:nvGrpSpPr>
        <p:grpSpPr>
          <a:xfrm>
            <a:off x="3066955" y="1380546"/>
            <a:ext cx="353645" cy="353645"/>
            <a:chOff x="-34003850" y="3227275"/>
            <a:chExt cx="291450" cy="291450"/>
          </a:xfrm>
        </p:grpSpPr>
        <p:sp>
          <p:nvSpPr>
            <p:cNvPr id="8208" name="Google Shape;8208;p89"/>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89"/>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89"/>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9"/>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89"/>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3" name="Google Shape;8213;p89"/>
          <p:cNvGrpSpPr/>
          <p:nvPr/>
        </p:nvGrpSpPr>
        <p:grpSpPr>
          <a:xfrm>
            <a:off x="3066485" y="1821238"/>
            <a:ext cx="354586" cy="354343"/>
            <a:chOff x="-34004625" y="3585850"/>
            <a:chExt cx="292225" cy="292025"/>
          </a:xfrm>
        </p:grpSpPr>
        <p:sp>
          <p:nvSpPr>
            <p:cNvPr id="8214" name="Google Shape;8214;p89"/>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89"/>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89"/>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9"/>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89"/>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9" name="Google Shape;8219;p89"/>
          <p:cNvGrpSpPr/>
          <p:nvPr/>
        </p:nvGrpSpPr>
        <p:grpSpPr>
          <a:xfrm>
            <a:off x="3066000" y="2256439"/>
            <a:ext cx="355557" cy="354616"/>
            <a:chOff x="-34005425" y="3945575"/>
            <a:chExt cx="293025" cy="292250"/>
          </a:xfrm>
        </p:grpSpPr>
        <p:sp>
          <p:nvSpPr>
            <p:cNvPr id="8220" name="Google Shape;8220;p89"/>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89"/>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89"/>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3" name="Google Shape;8223;p89"/>
          <p:cNvGrpSpPr/>
          <p:nvPr/>
        </p:nvGrpSpPr>
        <p:grpSpPr>
          <a:xfrm>
            <a:off x="1713099" y="2729615"/>
            <a:ext cx="358408" cy="355557"/>
            <a:chOff x="-32174975" y="3192625"/>
            <a:chExt cx="295375" cy="293025"/>
          </a:xfrm>
        </p:grpSpPr>
        <p:sp>
          <p:nvSpPr>
            <p:cNvPr id="8224" name="Google Shape;8224;p89"/>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9"/>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89"/>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89"/>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8" name="Google Shape;8228;p89"/>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89"/>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30" name="Google Shape;8230;p89"/>
          <p:cNvGrpSpPr/>
          <p:nvPr/>
        </p:nvGrpSpPr>
        <p:grpSpPr>
          <a:xfrm>
            <a:off x="3952249" y="2730570"/>
            <a:ext cx="354586" cy="353645"/>
            <a:chOff x="-30345325" y="3184750"/>
            <a:chExt cx="292225" cy="291450"/>
          </a:xfrm>
        </p:grpSpPr>
        <p:sp>
          <p:nvSpPr>
            <p:cNvPr id="8231" name="Google Shape;8231;p89"/>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89"/>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89"/>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89"/>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89"/>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6" name="Google Shape;8236;p89"/>
          <p:cNvGrpSpPr/>
          <p:nvPr/>
        </p:nvGrpSpPr>
        <p:grpSpPr>
          <a:xfrm>
            <a:off x="1277001" y="1380546"/>
            <a:ext cx="353645" cy="353645"/>
            <a:chOff x="-35481425" y="3202075"/>
            <a:chExt cx="291450" cy="291450"/>
          </a:xfrm>
        </p:grpSpPr>
        <p:sp>
          <p:nvSpPr>
            <p:cNvPr id="8237" name="Google Shape;8237;p89"/>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89"/>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89"/>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89"/>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89"/>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89"/>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89"/>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4" name="Google Shape;8244;p89"/>
          <p:cNvGrpSpPr/>
          <p:nvPr/>
        </p:nvGrpSpPr>
        <p:grpSpPr>
          <a:xfrm>
            <a:off x="1276531" y="1822072"/>
            <a:ext cx="354586" cy="352675"/>
            <a:chOff x="-35482200" y="3561225"/>
            <a:chExt cx="292225" cy="290650"/>
          </a:xfrm>
        </p:grpSpPr>
        <p:sp>
          <p:nvSpPr>
            <p:cNvPr id="8245" name="Google Shape;8245;p89"/>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89"/>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89"/>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8" name="Google Shape;8248;p89"/>
          <p:cNvGrpSpPr/>
          <p:nvPr/>
        </p:nvGrpSpPr>
        <p:grpSpPr>
          <a:xfrm>
            <a:off x="1277001" y="2256940"/>
            <a:ext cx="353645" cy="353615"/>
            <a:chOff x="-35481425" y="3919600"/>
            <a:chExt cx="291450" cy="291425"/>
          </a:xfrm>
        </p:grpSpPr>
        <p:sp>
          <p:nvSpPr>
            <p:cNvPr id="8249" name="Google Shape;8249;p89"/>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89"/>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89"/>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89"/>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89"/>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89"/>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89"/>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9"/>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7" name="Google Shape;8257;p89"/>
          <p:cNvGrpSpPr/>
          <p:nvPr/>
        </p:nvGrpSpPr>
        <p:grpSpPr>
          <a:xfrm>
            <a:off x="3512636" y="1381031"/>
            <a:ext cx="357468" cy="352675"/>
            <a:chOff x="-33645475" y="3228075"/>
            <a:chExt cx="294600" cy="290650"/>
          </a:xfrm>
        </p:grpSpPr>
        <p:sp>
          <p:nvSpPr>
            <p:cNvPr id="8258" name="Google Shape;8258;p89"/>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89"/>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89"/>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89"/>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89"/>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9"/>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89"/>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5" name="Google Shape;8265;p89"/>
          <p:cNvGrpSpPr/>
          <p:nvPr/>
        </p:nvGrpSpPr>
        <p:grpSpPr>
          <a:xfrm>
            <a:off x="3513606" y="1821116"/>
            <a:ext cx="355526" cy="354586"/>
            <a:chOff x="-33646250" y="3586425"/>
            <a:chExt cx="293000" cy="292225"/>
          </a:xfrm>
        </p:grpSpPr>
        <p:sp>
          <p:nvSpPr>
            <p:cNvPr id="8266" name="Google Shape;8266;p89"/>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89"/>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8" name="Google Shape;8268;p89"/>
          <p:cNvGrpSpPr/>
          <p:nvPr/>
        </p:nvGrpSpPr>
        <p:grpSpPr>
          <a:xfrm>
            <a:off x="3514076" y="2255969"/>
            <a:ext cx="354586" cy="355557"/>
            <a:chOff x="-33645475" y="3944800"/>
            <a:chExt cx="292225" cy="293025"/>
          </a:xfrm>
        </p:grpSpPr>
        <p:sp>
          <p:nvSpPr>
            <p:cNvPr id="8269" name="Google Shape;8269;p89"/>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89"/>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89"/>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89"/>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89"/>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89"/>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9"/>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89"/>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89"/>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89"/>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9" name="Google Shape;8279;p89"/>
          <p:cNvGrpSpPr/>
          <p:nvPr/>
        </p:nvGrpSpPr>
        <p:grpSpPr>
          <a:xfrm>
            <a:off x="2167295" y="2729706"/>
            <a:ext cx="352675" cy="355375"/>
            <a:chOff x="-31809525" y="3192625"/>
            <a:chExt cx="290650" cy="292875"/>
          </a:xfrm>
        </p:grpSpPr>
        <p:sp>
          <p:nvSpPr>
            <p:cNvPr id="8280" name="Google Shape;8280;p89"/>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89"/>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89"/>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89"/>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4" name="Google Shape;8284;p89"/>
          <p:cNvGrpSpPr/>
          <p:nvPr/>
        </p:nvGrpSpPr>
        <p:grpSpPr>
          <a:xfrm>
            <a:off x="2166810" y="3200258"/>
            <a:ext cx="353645" cy="355557"/>
            <a:chOff x="-31811100" y="3550975"/>
            <a:chExt cx="291450" cy="293025"/>
          </a:xfrm>
        </p:grpSpPr>
        <p:sp>
          <p:nvSpPr>
            <p:cNvPr id="8285" name="Google Shape;8285;p89"/>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89"/>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89"/>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89"/>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9"/>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89"/>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89"/>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2" name="Google Shape;8292;p89"/>
          <p:cNvGrpSpPr/>
          <p:nvPr/>
        </p:nvGrpSpPr>
        <p:grpSpPr>
          <a:xfrm>
            <a:off x="2160606" y="3664562"/>
            <a:ext cx="366052" cy="356831"/>
            <a:chOff x="-31817400" y="3910025"/>
            <a:chExt cx="301675" cy="294075"/>
          </a:xfrm>
        </p:grpSpPr>
        <p:sp>
          <p:nvSpPr>
            <p:cNvPr id="8293" name="Google Shape;8293;p89"/>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89"/>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89"/>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89"/>
          <p:cNvGrpSpPr/>
          <p:nvPr/>
        </p:nvGrpSpPr>
        <p:grpSpPr>
          <a:xfrm>
            <a:off x="3952234" y="3200743"/>
            <a:ext cx="354616" cy="354586"/>
            <a:chOff x="-30354000" y="3569100"/>
            <a:chExt cx="292250" cy="292225"/>
          </a:xfrm>
        </p:grpSpPr>
        <p:sp>
          <p:nvSpPr>
            <p:cNvPr id="8297" name="Google Shape;8297;p89"/>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89"/>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89"/>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89"/>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89"/>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89"/>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3" name="Google Shape;8303;p89"/>
          <p:cNvGrpSpPr/>
          <p:nvPr/>
        </p:nvGrpSpPr>
        <p:grpSpPr>
          <a:xfrm>
            <a:off x="1730812" y="1380546"/>
            <a:ext cx="342148" cy="353645"/>
            <a:chOff x="-35118325" y="3202075"/>
            <a:chExt cx="281975" cy="291450"/>
          </a:xfrm>
        </p:grpSpPr>
        <p:sp>
          <p:nvSpPr>
            <p:cNvPr id="8304" name="Google Shape;8304;p89"/>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89"/>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89"/>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89"/>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8" name="Google Shape;8308;p89"/>
          <p:cNvGrpSpPr/>
          <p:nvPr/>
        </p:nvGrpSpPr>
        <p:grpSpPr>
          <a:xfrm>
            <a:off x="1724593" y="1821799"/>
            <a:ext cx="354586" cy="353221"/>
            <a:chOff x="-35123050" y="3561225"/>
            <a:chExt cx="292225" cy="291100"/>
          </a:xfrm>
        </p:grpSpPr>
        <p:sp>
          <p:nvSpPr>
            <p:cNvPr id="8309" name="Google Shape;8309;p89"/>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89"/>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89"/>
          <p:cNvGrpSpPr/>
          <p:nvPr/>
        </p:nvGrpSpPr>
        <p:grpSpPr>
          <a:xfrm>
            <a:off x="1766652" y="2256940"/>
            <a:ext cx="270467" cy="353615"/>
            <a:chOff x="-35089175" y="3919600"/>
            <a:chExt cx="222900" cy="291425"/>
          </a:xfrm>
        </p:grpSpPr>
        <p:sp>
          <p:nvSpPr>
            <p:cNvPr id="8312" name="Google Shape;8312;p89"/>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89"/>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89"/>
          <p:cNvGrpSpPr/>
          <p:nvPr/>
        </p:nvGrpSpPr>
        <p:grpSpPr>
          <a:xfrm>
            <a:off x="3963648" y="1380303"/>
            <a:ext cx="336445" cy="354131"/>
            <a:chOff x="-33277650" y="3226875"/>
            <a:chExt cx="277275" cy="291850"/>
          </a:xfrm>
        </p:grpSpPr>
        <p:sp>
          <p:nvSpPr>
            <p:cNvPr id="8315" name="Google Shape;8315;p89"/>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89"/>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89"/>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89"/>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89"/>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89"/>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89"/>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2" name="Google Shape;8322;p89"/>
          <p:cNvGrpSpPr/>
          <p:nvPr/>
        </p:nvGrpSpPr>
        <p:grpSpPr>
          <a:xfrm>
            <a:off x="3955048" y="1821587"/>
            <a:ext cx="353645" cy="353645"/>
            <a:chOff x="-33286325" y="3586425"/>
            <a:chExt cx="291450" cy="291450"/>
          </a:xfrm>
        </p:grpSpPr>
        <p:sp>
          <p:nvSpPr>
            <p:cNvPr id="8323" name="Google Shape;8323;p89"/>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89"/>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89"/>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89"/>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89"/>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8" name="Google Shape;8328;p89"/>
          <p:cNvGrpSpPr/>
          <p:nvPr/>
        </p:nvGrpSpPr>
        <p:grpSpPr>
          <a:xfrm>
            <a:off x="3955048" y="2255969"/>
            <a:ext cx="353645" cy="355557"/>
            <a:chOff x="-33286325" y="3944800"/>
            <a:chExt cx="291450" cy="293025"/>
          </a:xfrm>
        </p:grpSpPr>
        <p:sp>
          <p:nvSpPr>
            <p:cNvPr id="8329" name="Google Shape;8329;p89"/>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89"/>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89"/>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89"/>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3" name="Google Shape;8333;p89"/>
          <p:cNvGrpSpPr/>
          <p:nvPr/>
        </p:nvGrpSpPr>
        <p:grpSpPr>
          <a:xfrm>
            <a:off x="2613445" y="2729129"/>
            <a:ext cx="353645" cy="356527"/>
            <a:chOff x="-31452725" y="3191825"/>
            <a:chExt cx="291450" cy="293825"/>
          </a:xfrm>
        </p:grpSpPr>
        <p:sp>
          <p:nvSpPr>
            <p:cNvPr id="8334" name="Google Shape;8334;p89"/>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89"/>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89"/>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89"/>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89"/>
          <p:cNvGrpSpPr/>
          <p:nvPr/>
        </p:nvGrpSpPr>
        <p:grpSpPr>
          <a:xfrm>
            <a:off x="2612975" y="3200744"/>
            <a:ext cx="354586" cy="354586"/>
            <a:chOff x="-31452725" y="3551775"/>
            <a:chExt cx="292225" cy="292225"/>
          </a:xfrm>
        </p:grpSpPr>
        <p:sp>
          <p:nvSpPr>
            <p:cNvPr id="8339" name="Google Shape;8339;p89"/>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89"/>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89"/>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89"/>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3" name="Google Shape;8343;p89"/>
          <p:cNvGrpSpPr/>
          <p:nvPr/>
        </p:nvGrpSpPr>
        <p:grpSpPr>
          <a:xfrm>
            <a:off x="2611534" y="3664729"/>
            <a:ext cx="357468" cy="356497"/>
            <a:chOff x="-31455100" y="3909350"/>
            <a:chExt cx="294600" cy="293800"/>
          </a:xfrm>
        </p:grpSpPr>
        <p:sp>
          <p:nvSpPr>
            <p:cNvPr id="8344" name="Google Shape;8344;p89"/>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89"/>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6" name="Google Shape;8346;p89"/>
          <p:cNvGrpSpPr/>
          <p:nvPr/>
        </p:nvGrpSpPr>
        <p:grpSpPr>
          <a:xfrm>
            <a:off x="3952719" y="3665684"/>
            <a:ext cx="353645" cy="354586"/>
            <a:chOff x="-30345325" y="3918800"/>
            <a:chExt cx="291450" cy="292225"/>
          </a:xfrm>
        </p:grpSpPr>
        <p:sp>
          <p:nvSpPr>
            <p:cNvPr id="8347" name="Google Shape;8347;p89"/>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9"/>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9"/>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89"/>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89"/>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2" name="Google Shape;8352;p89"/>
          <p:cNvGrpSpPr/>
          <p:nvPr/>
        </p:nvGrpSpPr>
        <p:grpSpPr>
          <a:xfrm>
            <a:off x="2172184" y="1821587"/>
            <a:ext cx="353645" cy="353645"/>
            <a:chOff x="-34763900" y="3561225"/>
            <a:chExt cx="291450" cy="291450"/>
          </a:xfrm>
        </p:grpSpPr>
        <p:sp>
          <p:nvSpPr>
            <p:cNvPr id="8353" name="Google Shape;8353;p89"/>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89"/>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89"/>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6" name="Google Shape;8356;p89"/>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57" name="Google Shape;8357;p89"/>
          <p:cNvGrpSpPr/>
          <p:nvPr/>
        </p:nvGrpSpPr>
        <p:grpSpPr>
          <a:xfrm>
            <a:off x="827081" y="2730099"/>
            <a:ext cx="354586" cy="354586"/>
            <a:chOff x="-32927950" y="3227275"/>
            <a:chExt cx="292225" cy="292225"/>
          </a:xfrm>
        </p:grpSpPr>
        <p:sp>
          <p:nvSpPr>
            <p:cNvPr id="8358" name="Google Shape;8358;p89"/>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89"/>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89"/>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89"/>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89"/>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3" name="Google Shape;8363;p89"/>
          <p:cNvGrpSpPr/>
          <p:nvPr/>
        </p:nvGrpSpPr>
        <p:grpSpPr>
          <a:xfrm>
            <a:off x="826596" y="3201213"/>
            <a:ext cx="355557" cy="353645"/>
            <a:chOff x="-32927950" y="3586425"/>
            <a:chExt cx="293025" cy="291450"/>
          </a:xfrm>
        </p:grpSpPr>
        <p:sp>
          <p:nvSpPr>
            <p:cNvPr id="8364" name="Google Shape;8364;p89"/>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9"/>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89"/>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89"/>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89"/>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9" name="Google Shape;8369;p89"/>
          <p:cNvGrpSpPr/>
          <p:nvPr/>
        </p:nvGrpSpPr>
        <p:grpSpPr>
          <a:xfrm>
            <a:off x="827081" y="3665198"/>
            <a:ext cx="354586" cy="355557"/>
            <a:chOff x="-32927950" y="3944800"/>
            <a:chExt cx="292225" cy="293025"/>
          </a:xfrm>
        </p:grpSpPr>
        <p:sp>
          <p:nvSpPr>
            <p:cNvPr id="8370" name="Google Shape;8370;p89"/>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89"/>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89"/>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9"/>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89"/>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89"/>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9"/>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89"/>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89"/>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9" name="Google Shape;8379;p89"/>
          <p:cNvGrpSpPr/>
          <p:nvPr/>
        </p:nvGrpSpPr>
        <p:grpSpPr>
          <a:xfrm>
            <a:off x="3055873" y="2730449"/>
            <a:ext cx="354586" cy="353888"/>
            <a:chOff x="-31094350" y="3194000"/>
            <a:chExt cx="292225" cy="291650"/>
          </a:xfrm>
        </p:grpSpPr>
        <p:sp>
          <p:nvSpPr>
            <p:cNvPr id="8380" name="Google Shape;8380;p89"/>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89"/>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89"/>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89"/>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89"/>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89"/>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89"/>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89"/>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8" name="Google Shape;8388;p89"/>
          <p:cNvGrpSpPr/>
          <p:nvPr/>
        </p:nvGrpSpPr>
        <p:grpSpPr>
          <a:xfrm>
            <a:off x="3056343" y="3200941"/>
            <a:ext cx="353645" cy="354191"/>
            <a:chOff x="-31093575" y="3552550"/>
            <a:chExt cx="291450" cy="291900"/>
          </a:xfrm>
        </p:grpSpPr>
        <p:sp>
          <p:nvSpPr>
            <p:cNvPr id="8389" name="Google Shape;8389;p89"/>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89"/>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89"/>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89"/>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89"/>
          <p:cNvGrpSpPr/>
          <p:nvPr/>
        </p:nvGrpSpPr>
        <p:grpSpPr>
          <a:xfrm>
            <a:off x="2182711" y="1380546"/>
            <a:ext cx="332593" cy="353645"/>
            <a:chOff x="-34755225" y="3202075"/>
            <a:chExt cx="274100" cy="291450"/>
          </a:xfrm>
        </p:grpSpPr>
        <p:sp>
          <p:nvSpPr>
            <p:cNvPr id="8394" name="Google Shape;8394;p89"/>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89"/>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89"/>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89"/>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89"/>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89"/>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89"/>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1" name="Google Shape;8401;p89"/>
          <p:cNvGrpSpPr/>
          <p:nvPr/>
        </p:nvGrpSpPr>
        <p:grpSpPr>
          <a:xfrm>
            <a:off x="3056343" y="3666169"/>
            <a:ext cx="353645" cy="353615"/>
            <a:chOff x="-31093575" y="3911725"/>
            <a:chExt cx="291450" cy="291425"/>
          </a:xfrm>
        </p:grpSpPr>
        <p:sp>
          <p:nvSpPr>
            <p:cNvPr id="8402" name="Google Shape;8402;p89"/>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89"/>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4" name="Google Shape;8404;p89"/>
          <p:cNvGrpSpPr/>
          <p:nvPr/>
        </p:nvGrpSpPr>
        <p:grpSpPr>
          <a:xfrm>
            <a:off x="2165773" y="4123136"/>
            <a:ext cx="356497" cy="354586"/>
            <a:chOff x="-29946000" y="3183175"/>
            <a:chExt cx="293800" cy="292225"/>
          </a:xfrm>
        </p:grpSpPr>
        <p:sp>
          <p:nvSpPr>
            <p:cNvPr id="8405" name="Google Shape;8405;p89"/>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89"/>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89"/>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89"/>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89"/>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89"/>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1" name="Google Shape;8411;p89"/>
          <p:cNvGrpSpPr/>
          <p:nvPr/>
        </p:nvGrpSpPr>
        <p:grpSpPr>
          <a:xfrm>
            <a:off x="2610305" y="1380289"/>
            <a:ext cx="358408" cy="354161"/>
            <a:chOff x="-34408675" y="3202075"/>
            <a:chExt cx="295375" cy="291875"/>
          </a:xfrm>
        </p:grpSpPr>
        <p:sp>
          <p:nvSpPr>
            <p:cNvPr id="8412" name="Google Shape;8412;p89"/>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89"/>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89"/>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89"/>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6" name="Google Shape;8416;p89"/>
          <p:cNvGrpSpPr/>
          <p:nvPr/>
        </p:nvGrpSpPr>
        <p:grpSpPr>
          <a:xfrm>
            <a:off x="2612216" y="1820283"/>
            <a:ext cx="354586" cy="356254"/>
            <a:chOff x="-34405525" y="3558075"/>
            <a:chExt cx="292225" cy="293600"/>
          </a:xfrm>
        </p:grpSpPr>
        <p:sp>
          <p:nvSpPr>
            <p:cNvPr id="8417" name="Google Shape;8417;p89"/>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89"/>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89"/>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89"/>
          <p:cNvGrpSpPr/>
          <p:nvPr/>
        </p:nvGrpSpPr>
        <p:grpSpPr>
          <a:xfrm>
            <a:off x="2611730" y="2256940"/>
            <a:ext cx="355557" cy="353615"/>
            <a:chOff x="-34406325" y="3919600"/>
            <a:chExt cx="293025" cy="291425"/>
          </a:xfrm>
        </p:grpSpPr>
        <p:sp>
          <p:nvSpPr>
            <p:cNvPr id="8421" name="Google Shape;8421;p89"/>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89"/>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89"/>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89"/>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89"/>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89"/>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89"/>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8" name="Google Shape;8428;p89"/>
          <p:cNvGrpSpPr/>
          <p:nvPr/>
        </p:nvGrpSpPr>
        <p:grpSpPr>
          <a:xfrm>
            <a:off x="1275628" y="2736303"/>
            <a:ext cx="353645" cy="342179"/>
            <a:chOff x="-32568800" y="3232000"/>
            <a:chExt cx="291450" cy="282000"/>
          </a:xfrm>
        </p:grpSpPr>
        <p:sp>
          <p:nvSpPr>
            <p:cNvPr id="8429" name="Google Shape;8429;p89"/>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89"/>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1" name="Google Shape;8431;p89"/>
          <p:cNvGrpSpPr/>
          <p:nvPr/>
        </p:nvGrpSpPr>
        <p:grpSpPr>
          <a:xfrm>
            <a:off x="1275158" y="3201213"/>
            <a:ext cx="354586" cy="353645"/>
            <a:chOff x="-32569575" y="3586425"/>
            <a:chExt cx="292225" cy="291450"/>
          </a:xfrm>
        </p:grpSpPr>
        <p:sp>
          <p:nvSpPr>
            <p:cNvPr id="8432" name="Google Shape;8432;p89"/>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89"/>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4" name="Google Shape;8434;p89"/>
          <p:cNvGrpSpPr/>
          <p:nvPr/>
        </p:nvGrpSpPr>
        <p:grpSpPr>
          <a:xfrm>
            <a:off x="1266073" y="3665805"/>
            <a:ext cx="372756" cy="354343"/>
            <a:chOff x="-32576675" y="3944600"/>
            <a:chExt cx="307200" cy="292025"/>
          </a:xfrm>
        </p:grpSpPr>
        <p:sp>
          <p:nvSpPr>
            <p:cNvPr id="8435" name="Google Shape;8435;p89"/>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89"/>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7" name="Google Shape;8437;p89"/>
          <p:cNvGrpSpPr/>
          <p:nvPr/>
        </p:nvGrpSpPr>
        <p:grpSpPr>
          <a:xfrm>
            <a:off x="3511040" y="2730100"/>
            <a:ext cx="354586" cy="354586"/>
            <a:chOff x="-30735200" y="3192625"/>
            <a:chExt cx="292225" cy="292225"/>
          </a:xfrm>
        </p:grpSpPr>
        <p:sp>
          <p:nvSpPr>
            <p:cNvPr id="8438" name="Google Shape;8438;p89"/>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89"/>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89"/>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89"/>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89"/>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89"/>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89"/>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5" name="Google Shape;8445;p89"/>
          <p:cNvGrpSpPr/>
          <p:nvPr/>
        </p:nvGrpSpPr>
        <p:grpSpPr>
          <a:xfrm>
            <a:off x="3511040" y="3201532"/>
            <a:ext cx="354586" cy="353008"/>
            <a:chOff x="-30735200" y="3552550"/>
            <a:chExt cx="292225" cy="290925"/>
          </a:xfrm>
        </p:grpSpPr>
        <p:sp>
          <p:nvSpPr>
            <p:cNvPr id="8446" name="Google Shape;8446;p89"/>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89"/>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8" name="Google Shape;8448;p89"/>
          <p:cNvGrpSpPr/>
          <p:nvPr/>
        </p:nvGrpSpPr>
        <p:grpSpPr>
          <a:xfrm>
            <a:off x="3511040" y="3666154"/>
            <a:ext cx="354586" cy="353645"/>
            <a:chOff x="-30735200" y="3910925"/>
            <a:chExt cx="292225" cy="291450"/>
          </a:xfrm>
        </p:grpSpPr>
        <p:sp>
          <p:nvSpPr>
            <p:cNvPr id="8449" name="Google Shape;8449;p89"/>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89"/>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51" name="Google Shape;8451;p89"/>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52" name="Google Shape;8452;p89"/>
          <p:cNvGrpSpPr/>
          <p:nvPr/>
        </p:nvGrpSpPr>
        <p:grpSpPr>
          <a:xfrm>
            <a:off x="4864547" y="1375808"/>
            <a:ext cx="358971" cy="359224"/>
            <a:chOff x="-57956275" y="3197925"/>
            <a:chExt cx="319000" cy="319225"/>
          </a:xfrm>
        </p:grpSpPr>
        <p:sp>
          <p:nvSpPr>
            <p:cNvPr id="8453" name="Google Shape;8453;p89"/>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89"/>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9"/>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89"/>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89"/>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89"/>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89"/>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89"/>
          <p:cNvGrpSpPr/>
          <p:nvPr/>
        </p:nvGrpSpPr>
        <p:grpSpPr>
          <a:xfrm>
            <a:off x="4886701" y="1832234"/>
            <a:ext cx="314662" cy="358971"/>
            <a:chOff x="-57940525" y="3590375"/>
            <a:chExt cx="279625" cy="319000"/>
          </a:xfrm>
        </p:grpSpPr>
        <p:sp>
          <p:nvSpPr>
            <p:cNvPr id="8461" name="Google Shape;8461;p89"/>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89"/>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89"/>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89"/>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89"/>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89"/>
          <p:cNvGrpSpPr/>
          <p:nvPr/>
        </p:nvGrpSpPr>
        <p:grpSpPr>
          <a:xfrm>
            <a:off x="4857582" y="2273605"/>
            <a:ext cx="358099" cy="358999"/>
            <a:chOff x="-57959425" y="3982600"/>
            <a:chExt cx="318225" cy="319025"/>
          </a:xfrm>
        </p:grpSpPr>
        <p:sp>
          <p:nvSpPr>
            <p:cNvPr id="8467" name="Google Shape;8467;p89"/>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89"/>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89"/>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89"/>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89"/>
          <p:cNvGrpSpPr/>
          <p:nvPr/>
        </p:nvGrpSpPr>
        <p:grpSpPr>
          <a:xfrm>
            <a:off x="7057749" y="1376934"/>
            <a:ext cx="357226" cy="357226"/>
            <a:chOff x="-55987225" y="3198925"/>
            <a:chExt cx="317450" cy="317450"/>
          </a:xfrm>
        </p:grpSpPr>
        <p:sp>
          <p:nvSpPr>
            <p:cNvPr id="8472" name="Google Shape;8472;p89"/>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89"/>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9"/>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9"/>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6" name="Google Shape;8476;p89"/>
          <p:cNvGrpSpPr/>
          <p:nvPr/>
        </p:nvGrpSpPr>
        <p:grpSpPr>
          <a:xfrm>
            <a:off x="7057749" y="1832965"/>
            <a:ext cx="357226" cy="357367"/>
            <a:chOff x="-55987225" y="3591025"/>
            <a:chExt cx="317450" cy="317575"/>
          </a:xfrm>
        </p:grpSpPr>
        <p:sp>
          <p:nvSpPr>
            <p:cNvPr id="8477" name="Google Shape;8477;p89"/>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89"/>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89"/>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89"/>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89"/>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2" name="Google Shape;8482;p89"/>
          <p:cNvGrpSpPr/>
          <p:nvPr/>
        </p:nvGrpSpPr>
        <p:grpSpPr>
          <a:xfrm>
            <a:off x="7071665" y="2273605"/>
            <a:ext cx="358999" cy="358999"/>
            <a:chOff x="-55988800" y="3982600"/>
            <a:chExt cx="319025" cy="319025"/>
          </a:xfrm>
        </p:grpSpPr>
        <p:sp>
          <p:nvSpPr>
            <p:cNvPr id="8483" name="Google Shape;8483;p89"/>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89"/>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89"/>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89"/>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89"/>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8" name="Google Shape;8488;p89"/>
          <p:cNvGrpSpPr/>
          <p:nvPr/>
        </p:nvGrpSpPr>
        <p:grpSpPr>
          <a:xfrm>
            <a:off x="5730184" y="2731562"/>
            <a:ext cx="356326" cy="358971"/>
            <a:chOff x="-54026025" y="3192625"/>
            <a:chExt cx="316650" cy="319000"/>
          </a:xfrm>
        </p:grpSpPr>
        <p:sp>
          <p:nvSpPr>
            <p:cNvPr id="8489" name="Google Shape;8489;p89"/>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89"/>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89"/>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89"/>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89"/>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89"/>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89"/>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89"/>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7" name="Google Shape;8497;p89"/>
          <p:cNvGrpSpPr/>
          <p:nvPr/>
        </p:nvGrpSpPr>
        <p:grpSpPr>
          <a:xfrm>
            <a:off x="5750130" y="3202536"/>
            <a:ext cx="316434" cy="358099"/>
            <a:chOff x="-54007925" y="3584850"/>
            <a:chExt cx="281200" cy="318225"/>
          </a:xfrm>
        </p:grpSpPr>
        <p:sp>
          <p:nvSpPr>
            <p:cNvPr id="8498" name="Google Shape;8498;p89"/>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89"/>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89"/>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89"/>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89"/>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89"/>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4" name="Google Shape;8504;p89"/>
          <p:cNvGrpSpPr/>
          <p:nvPr/>
        </p:nvGrpSpPr>
        <p:grpSpPr>
          <a:xfrm>
            <a:off x="5750130" y="3664421"/>
            <a:ext cx="316434" cy="358914"/>
            <a:chOff x="-54007925" y="3975575"/>
            <a:chExt cx="281200" cy="318950"/>
          </a:xfrm>
        </p:grpSpPr>
        <p:sp>
          <p:nvSpPr>
            <p:cNvPr id="8505" name="Google Shape;8505;p89"/>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89"/>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89"/>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89"/>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9" name="Google Shape;8509;p89"/>
          <p:cNvGrpSpPr/>
          <p:nvPr/>
        </p:nvGrpSpPr>
        <p:grpSpPr>
          <a:xfrm>
            <a:off x="7984996" y="2748891"/>
            <a:ext cx="274770" cy="358492"/>
            <a:chOff x="-52005775" y="3208025"/>
            <a:chExt cx="244175" cy="318575"/>
          </a:xfrm>
        </p:grpSpPr>
        <p:sp>
          <p:nvSpPr>
            <p:cNvPr id="8510" name="Google Shape;8510;p89"/>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89"/>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89"/>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89"/>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89"/>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89"/>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89"/>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89"/>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89"/>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89"/>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89"/>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1" name="Google Shape;8521;p89"/>
          <p:cNvGrpSpPr/>
          <p:nvPr/>
        </p:nvGrpSpPr>
        <p:grpSpPr>
          <a:xfrm>
            <a:off x="5291462" y="1376934"/>
            <a:ext cx="358099" cy="358099"/>
            <a:chOff x="-57568775" y="3198925"/>
            <a:chExt cx="318225" cy="318225"/>
          </a:xfrm>
        </p:grpSpPr>
        <p:sp>
          <p:nvSpPr>
            <p:cNvPr id="8522" name="Google Shape;8522;p89"/>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89"/>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89"/>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89"/>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89"/>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89"/>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8" name="Google Shape;8528;p89"/>
          <p:cNvGrpSpPr/>
          <p:nvPr/>
        </p:nvGrpSpPr>
        <p:grpSpPr>
          <a:xfrm>
            <a:off x="5313181" y="1832234"/>
            <a:ext cx="314662" cy="358099"/>
            <a:chOff x="-57549075" y="3590375"/>
            <a:chExt cx="279625" cy="318225"/>
          </a:xfrm>
        </p:grpSpPr>
        <p:sp>
          <p:nvSpPr>
            <p:cNvPr id="8529" name="Google Shape;8529;p89"/>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89"/>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89"/>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89"/>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3" name="Google Shape;8533;p89"/>
          <p:cNvGrpSpPr/>
          <p:nvPr/>
        </p:nvGrpSpPr>
        <p:grpSpPr>
          <a:xfrm>
            <a:off x="5305378" y="2273605"/>
            <a:ext cx="359871" cy="359871"/>
            <a:chOff x="-57570350" y="3982600"/>
            <a:chExt cx="319800" cy="319800"/>
          </a:xfrm>
        </p:grpSpPr>
        <p:sp>
          <p:nvSpPr>
            <p:cNvPr id="8534" name="Google Shape;8534;p89"/>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89"/>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89"/>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89"/>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8" name="Google Shape;8538;p89"/>
          <p:cNvGrpSpPr/>
          <p:nvPr/>
        </p:nvGrpSpPr>
        <p:grpSpPr>
          <a:xfrm>
            <a:off x="7520416" y="1376033"/>
            <a:ext cx="314662" cy="358999"/>
            <a:chOff x="-55576850" y="3198125"/>
            <a:chExt cx="279625" cy="319025"/>
          </a:xfrm>
        </p:grpSpPr>
        <p:sp>
          <p:nvSpPr>
            <p:cNvPr id="8539" name="Google Shape;8539;p89"/>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89"/>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89"/>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89"/>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3" name="Google Shape;8543;p89"/>
          <p:cNvGrpSpPr/>
          <p:nvPr/>
        </p:nvGrpSpPr>
        <p:grpSpPr>
          <a:xfrm>
            <a:off x="7497812" y="1832009"/>
            <a:ext cx="359871" cy="358324"/>
            <a:chOff x="-55596550" y="3590175"/>
            <a:chExt cx="319800" cy="318425"/>
          </a:xfrm>
        </p:grpSpPr>
        <p:sp>
          <p:nvSpPr>
            <p:cNvPr id="8544" name="Google Shape;8544;p89"/>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89"/>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89"/>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89"/>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8" name="Google Shape;8548;p89"/>
          <p:cNvGrpSpPr/>
          <p:nvPr/>
        </p:nvGrpSpPr>
        <p:grpSpPr>
          <a:xfrm>
            <a:off x="7513049" y="2273351"/>
            <a:ext cx="358999" cy="359252"/>
            <a:chOff x="-55595775" y="3982375"/>
            <a:chExt cx="319025" cy="319250"/>
          </a:xfrm>
        </p:grpSpPr>
        <p:sp>
          <p:nvSpPr>
            <p:cNvPr id="8549" name="Google Shape;8549;p89"/>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89"/>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89"/>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89"/>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89"/>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89"/>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5" name="Google Shape;8555;p89"/>
          <p:cNvGrpSpPr/>
          <p:nvPr/>
        </p:nvGrpSpPr>
        <p:grpSpPr>
          <a:xfrm>
            <a:off x="6170232" y="2731562"/>
            <a:ext cx="358999" cy="358099"/>
            <a:chOff x="-53635375" y="3192625"/>
            <a:chExt cx="319025" cy="318225"/>
          </a:xfrm>
        </p:grpSpPr>
        <p:sp>
          <p:nvSpPr>
            <p:cNvPr id="8556" name="Google Shape;8556;p89"/>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89"/>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89"/>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9" name="Google Shape;8559;p89"/>
          <p:cNvGrpSpPr/>
          <p:nvPr/>
        </p:nvGrpSpPr>
        <p:grpSpPr>
          <a:xfrm>
            <a:off x="6192401" y="3202536"/>
            <a:ext cx="314662" cy="358999"/>
            <a:chOff x="-53615675" y="3584850"/>
            <a:chExt cx="279625" cy="319025"/>
          </a:xfrm>
        </p:grpSpPr>
        <p:sp>
          <p:nvSpPr>
            <p:cNvPr id="8560" name="Google Shape;8560;p89"/>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89"/>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89"/>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3" name="Google Shape;8563;p89"/>
          <p:cNvGrpSpPr/>
          <p:nvPr/>
        </p:nvGrpSpPr>
        <p:grpSpPr>
          <a:xfrm>
            <a:off x="6170246" y="3665461"/>
            <a:ext cx="358971" cy="357874"/>
            <a:chOff x="-53634575" y="3976500"/>
            <a:chExt cx="319000" cy="318025"/>
          </a:xfrm>
        </p:grpSpPr>
        <p:sp>
          <p:nvSpPr>
            <p:cNvPr id="8564" name="Google Shape;8564;p89"/>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89"/>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89"/>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89"/>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89"/>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89"/>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89"/>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89"/>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2" name="Google Shape;8572;p89"/>
          <p:cNvGrpSpPr/>
          <p:nvPr/>
        </p:nvGrpSpPr>
        <p:grpSpPr>
          <a:xfrm>
            <a:off x="7965050" y="3208415"/>
            <a:ext cx="314662" cy="358436"/>
            <a:chOff x="-52023900" y="3590075"/>
            <a:chExt cx="279625" cy="318525"/>
          </a:xfrm>
        </p:grpSpPr>
        <p:sp>
          <p:nvSpPr>
            <p:cNvPr id="8573" name="Google Shape;8573;p89"/>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89"/>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89"/>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89"/>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89"/>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89"/>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89"/>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0" name="Google Shape;8580;p89"/>
          <p:cNvGrpSpPr/>
          <p:nvPr/>
        </p:nvGrpSpPr>
        <p:grpSpPr>
          <a:xfrm>
            <a:off x="5728292" y="1376934"/>
            <a:ext cx="358971" cy="358971"/>
            <a:chOff x="-57173375" y="3198925"/>
            <a:chExt cx="319000" cy="319000"/>
          </a:xfrm>
        </p:grpSpPr>
        <p:sp>
          <p:nvSpPr>
            <p:cNvPr id="8581" name="Google Shape;8581;p89"/>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89"/>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89"/>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89"/>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5" name="Google Shape;8585;p89"/>
          <p:cNvGrpSpPr/>
          <p:nvPr/>
        </p:nvGrpSpPr>
        <p:grpSpPr>
          <a:xfrm>
            <a:off x="5729178" y="1854374"/>
            <a:ext cx="357198" cy="314690"/>
            <a:chOff x="-57176525" y="3610050"/>
            <a:chExt cx="317425" cy="279650"/>
          </a:xfrm>
        </p:grpSpPr>
        <p:sp>
          <p:nvSpPr>
            <p:cNvPr id="8586" name="Google Shape;8586;p89"/>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89"/>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89"/>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89"/>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89"/>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89"/>
          <p:cNvGrpSpPr/>
          <p:nvPr/>
        </p:nvGrpSpPr>
        <p:grpSpPr>
          <a:xfrm>
            <a:off x="7939633" y="1376934"/>
            <a:ext cx="358099" cy="356326"/>
            <a:chOff x="-55202750" y="3198925"/>
            <a:chExt cx="318225" cy="316650"/>
          </a:xfrm>
        </p:grpSpPr>
        <p:sp>
          <p:nvSpPr>
            <p:cNvPr id="8592" name="Google Shape;8592;p89"/>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89"/>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4" name="Google Shape;8594;p89"/>
          <p:cNvGrpSpPr/>
          <p:nvPr/>
        </p:nvGrpSpPr>
        <p:grpSpPr>
          <a:xfrm>
            <a:off x="7950267" y="1832234"/>
            <a:ext cx="336830" cy="358099"/>
            <a:chOff x="-55194875" y="3590375"/>
            <a:chExt cx="299325" cy="318225"/>
          </a:xfrm>
        </p:grpSpPr>
        <p:sp>
          <p:nvSpPr>
            <p:cNvPr id="8595" name="Google Shape;8595;p89"/>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89"/>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89"/>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89"/>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89"/>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0" name="Google Shape;8600;p89"/>
          <p:cNvGrpSpPr/>
          <p:nvPr/>
        </p:nvGrpSpPr>
        <p:grpSpPr>
          <a:xfrm>
            <a:off x="7954884" y="2274505"/>
            <a:ext cx="357198" cy="357198"/>
            <a:chOff x="-55203525" y="3983400"/>
            <a:chExt cx="317425" cy="317425"/>
          </a:xfrm>
        </p:grpSpPr>
        <p:sp>
          <p:nvSpPr>
            <p:cNvPr id="8601" name="Google Shape;8601;p89"/>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89"/>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89"/>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4" name="Google Shape;8604;p89"/>
          <p:cNvGrpSpPr/>
          <p:nvPr/>
        </p:nvGrpSpPr>
        <p:grpSpPr>
          <a:xfrm>
            <a:off x="6621365" y="2731562"/>
            <a:ext cx="335930" cy="358971"/>
            <a:chOff x="-53232900" y="3192625"/>
            <a:chExt cx="298525" cy="319000"/>
          </a:xfrm>
        </p:grpSpPr>
        <p:sp>
          <p:nvSpPr>
            <p:cNvPr id="8605" name="Google Shape;8605;p89"/>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89"/>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89"/>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89"/>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89"/>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89"/>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89"/>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89"/>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3" name="Google Shape;8613;p89"/>
          <p:cNvGrpSpPr/>
          <p:nvPr/>
        </p:nvGrpSpPr>
        <p:grpSpPr>
          <a:xfrm>
            <a:off x="6610731" y="3202536"/>
            <a:ext cx="357198" cy="356326"/>
            <a:chOff x="-53242350" y="3584850"/>
            <a:chExt cx="317425" cy="316650"/>
          </a:xfrm>
        </p:grpSpPr>
        <p:sp>
          <p:nvSpPr>
            <p:cNvPr id="8614" name="Google Shape;8614;p89"/>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89"/>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89"/>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89"/>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89"/>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9" name="Google Shape;8619;p89"/>
          <p:cNvGrpSpPr/>
          <p:nvPr/>
        </p:nvGrpSpPr>
        <p:grpSpPr>
          <a:xfrm>
            <a:off x="6631999" y="3665236"/>
            <a:ext cx="314662" cy="358999"/>
            <a:chOff x="-53224225" y="3976300"/>
            <a:chExt cx="279625" cy="319025"/>
          </a:xfrm>
        </p:grpSpPr>
        <p:sp>
          <p:nvSpPr>
            <p:cNvPr id="8620" name="Google Shape;8620;p89"/>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89"/>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89"/>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89"/>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89"/>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89"/>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89"/>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7" name="Google Shape;8627;p89"/>
          <p:cNvGrpSpPr/>
          <p:nvPr/>
        </p:nvGrpSpPr>
        <p:grpSpPr>
          <a:xfrm>
            <a:off x="7942896" y="3672917"/>
            <a:ext cx="358971" cy="358408"/>
            <a:chOff x="-52043575" y="3983125"/>
            <a:chExt cx="319000" cy="318500"/>
          </a:xfrm>
        </p:grpSpPr>
        <p:sp>
          <p:nvSpPr>
            <p:cNvPr id="8628" name="Google Shape;8628;p89"/>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89"/>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89"/>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89"/>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89"/>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89"/>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89"/>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89"/>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89"/>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7" name="Google Shape;8637;p89"/>
          <p:cNvGrpSpPr/>
          <p:nvPr/>
        </p:nvGrpSpPr>
        <p:grpSpPr>
          <a:xfrm>
            <a:off x="6196836" y="1376934"/>
            <a:ext cx="314662" cy="358971"/>
            <a:chOff x="-56766175" y="3198925"/>
            <a:chExt cx="279625" cy="319000"/>
          </a:xfrm>
        </p:grpSpPr>
        <p:sp>
          <p:nvSpPr>
            <p:cNvPr id="8638" name="Google Shape;8638;p89"/>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89"/>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89"/>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89"/>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89"/>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89"/>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89"/>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5" name="Google Shape;8645;p89"/>
          <p:cNvGrpSpPr/>
          <p:nvPr/>
        </p:nvGrpSpPr>
        <p:grpSpPr>
          <a:xfrm>
            <a:off x="6195950" y="1832234"/>
            <a:ext cx="316434" cy="358099"/>
            <a:chOff x="-56766175" y="3590375"/>
            <a:chExt cx="281200" cy="318225"/>
          </a:xfrm>
        </p:grpSpPr>
        <p:sp>
          <p:nvSpPr>
            <p:cNvPr id="8646" name="Google Shape;8646;p89"/>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89"/>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89"/>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89"/>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0" name="Google Shape;8650;p89"/>
          <p:cNvGrpSpPr/>
          <p:nvPr/>
        </p:nvGrpSpPr>
        <p:grpSpPr>
          <a:xfrm>
            <a:off x="6232906" y="2273605"/>
            <a:ext cx="272126" cy="358099"/>
            <a:chOff x="-56747275" y="3982600"/>
            <a:chExt cx="241825" cy="318225"/>
          </a:xfrm>
        </p:grpSpPr>
        <p:sp>
          <p:nvSpPr>
            <p:cNvPr id="8651" name="Google Shape;8651;p89"/>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89"/>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89"/>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89"/>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89"/>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89"/>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89"/>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8" name="Google Shape;8658;p89"/>
          <p:cNvGrpSpPr/>
          <p:nvPr/>
        </p:nvGrpSpPr>
        <p:grpSpPr>
          <a:xfrm>
            <a:off x="4840657" y="3215842"/>
            <a:ext cx="358999" cy="342991"/>
            <a:chOff x="-54812875" y="3596675"/>
            <a:chExt cx="319025" cy="304800"/>
          </a:xfrm>
        </p:grpSpPr>
        <p:sp>
          <p:nvSpPr>
            <p:cNvPr id="8659" name="Google Shape;8659;p89"/>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89"/>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89"/>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89"/>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89"/>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89"/>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89"/>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66" name="Google Shape;8666;p89"/>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89"/>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68" name="Google Shape;8668;p89"/>
          <p:cNvGrpSpPr/>
          <p:nvPr/>
        </p:nvGrpSpPr>
        <p:grpSpPr>
          <a:xfrm>
            <a:off x="4862826" y="3672326"/>
            <a:ext cx="314662" cy="358099"/>
            <a:chOff x="-54793175" y="3982600"/>
            <a:chExt cx="279625" cy="318225"/>
          </a:xfrm>
        </p:grpSpPr>
        <p:sp>
          <p:nvSpPr>
            <p:cNvPr id="8669" name="Google Shape;8669;p89"/>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89"/>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89"/>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89"/>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89"/>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89"/>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89"/>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6" name="Google Shape;8676;p89"/>
          <p:cNvGrpSpPr/>
          <p:nvPr/>
        </p:nvGrpSpPr>
        <p:grpSpPr>
          <a:xfrm>
            <a:off x="7074284" y="2731562"/>
            <a:ext cx="314662" cy="358099"/>
            <a:chOff x="-52832000" y="3192625"/>
            <a:chExt cx="279625" cy="318225"/>
          </a:xfrm>
        </p:grpSpPr>
        <p:sp>
          <p:nvSpPr>
            <p:cNvPr id="8677" name="Google Shape;8677;p89"/>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89"/>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89"/>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89"/>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89"/>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89"/>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89"/>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89"/>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5" name="Google Shape;8685;p89"/>
          <p:cNvGrpSpPr/>
          <p:nvPr/>
        </p:nvGrpSpPr>
        <p:grpSpPr>
          <a:xfrm>
            <a:off x="5760817" y="2272929"/>
            <a:ext cx="323524" cy="358774"/>
            <a:chOff x="-57162350" y="3982000"/>
            <a:chExt cx="287500" cy="318825"/>
          </a:xfrm>
        </p:grpSpPr>
        <p:sp>
          <p:nvSpPr>
            <p:cNvPr id="8686" name="Google Shape;8686;p89"/>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89"/>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89"/>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89"/>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89"/>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89"/>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89"/>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89"/>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89"/>
          <p:cNvGrpSpPr/>
          <p:nvPr/>
        </p:nvGrpSpPr>
        <p:grpSpPr>
          <a:xfrm>
            <a:off x="7052130" y="3203436"/>
            <a:ext cx="358971" cy="357198"/>
            <a:chOff x="-52851675" y="3585650"/>
            <a:chExt cx="319000" cy="317425"/>
          </a:xfrm>
        </p:grpSpPr>
        <p:sp>
          <p:nvSpPr>
            <p:cNvPr id="8695" name="Google Shape;8695;p89"/>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89"/>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89"/>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89"/>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89"/>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89"/>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1" name="Google Shape;8701;p89"/>
          <p:cNvGrpSpPr/>
          <p:nvPr/>
        </p:nvGrpSpPr>
        <p:grpSpPr>
          <a:xfrm>
            <a:off x="7074284" y="3665236"/>
            <a:ext cx="314662" cy="358999"/>
            <a:chOff x="-52832000" y="3976300"/>
            <a:chExt cx="279625" cy="319025"/>
          </a:xfrm>
        </p:grpSpPr>
        <p:sp>
          <p:nvSpPr>
            <p:cNvPr id="8702" name="Google Shape;8702;p89"/>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89"/>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89"/>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89"/>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89"/>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7" name="Google Shape;8707;p89"/>
          <p:cNvGrpSpPr/>
          <p:nvPr/>
        </p:nvGrpSpPr>
        <p:grpSpPr>
          <a:xfrm>
            <a:off x="6191490" y="4119884"/>
            <a:ext cx="316434" cy="358099"/>
            <a:chOff x="-51633225" y="3198925"/>
            <a:chExt cx="281200" cy="318225"/>
          </a:xfrm>
        </p:grpSpPr>
        <p:sp>
          <p:nvSpPr>
            <p:cNvPr id="8708" name="Google Shape;8708;p89"/>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89"/>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89"/>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89"/>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89"/>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89"/>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89"/>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5" name="Google Shape;8715;p89"/>
          <p:cNvGrpSpPr/>
          <p:nvPr/>
        </p:nvGrpSpPr>
        <p:grpSpPr>
          <a:xfrm>
            <a:off x="6610314" y="1377806"/>
            <a:ext cx="365188" cy="357226"/>
            <a:chOff x="-56396775" y="3199700"/>
            <a:chExt cx="324525" cy="317450"/>
          </a:xfrm>
        </p:grpSpPr>
        <p:sp>
          <p:nvSpPr>
            <p:cNvPr id="8716" name="Google Shape;8716;p89"/>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89"/>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89"/>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89"/>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89"/>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89"/>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89"/>
          <p:cNvGrpSpPr/>
          <p:nvPr/>
        </p:nvGrpSpPr>
        <p:grpSpPr>
          <a:xfrm>
            <a:off x="6613408" y="1843740"/>
            <a:ext cx="358999" cy="335958"/>
            <a:chOff x="-56394425" y="3600600"/>
            <a:chExt cx="319025" cy="298550"/>
          </a:xfrm>
        </p:grpSpPr>
        <p:sp>
          <p:nvSpPr>
            <p:cNvPr id="8723" name="Google Shape;8723;p89"/>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89"/>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89"/>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89"/>
          <p:cNvGrpSpPr/>
          <p:nvPr/>
        </p:nvGrpSpPr>
        <p:grpSpPr>
          <a:xfrm>
            <a:off x="6644175" y="2274505"/>
            <a:ext cx="327068" cy="357198"/>
            <a:chOff x="-56379450" y="3983400"/>
            <a:chExt cx="290650" cy="317425"/>
          </a:xfrm>
        </p:grpSpPr>
        <p:sp>
          <p:nvSpPr>
            <p:cNvPr id="8727" name="Google Shape;8727;p89"/>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89"/>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89"/>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89"/>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89"/>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89"/>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89"/>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89"/>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5" name="Google Shape;8735;p89"/>
          <p:cNvGrpSpPr/>
          <p:nvPr/>
        </p:nvGrpSpPr>
        <p:grpSpPr>
          <a:xfrm>
            <a:off x="5307879" y="2738651"/>
            <a:ext cx="316434" cy="358971"/>
            <a:chOff x="-54401725" y="3198925"/>
            <a:chExt cx="281200" cy="319000"/>
          </a:xfrm>
        </p:grpSpPr>
        <p:sp>
          <p:nvSpPr>
            <p:cNvPr id="8736" name="Google Shape;8736;p89"/>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89"/>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89"/>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89"/>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89"/>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89"/>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89"/>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89"/>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89"/>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89"/>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89"/>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7" name="Google Shape;8747;p89"/>
          <p:cNvGrpSpPr/>
          <p:nvPr/>
        </p:nvGrpSpPr>
        <p:grpSpPr>
          <a:xfrm>
            <a:off x="5308766" y="3208753"/>
            <a:ext cx="314662" cy="358099"/>
            <a:chOff x="-54401725" y="3590375"/>
            <a:chExt cx="279625" cy="318225"/>
          </a:xfrm>
        </p:grpSpPr>
        <p:sp>
          <p:nvSpPr>
            <p:cNvPr id="8748" name="Google Shape;8748;p89"/>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89"/>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89"/>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89"/>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89"/>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89"/>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4" name="Google Shape;8754;p89"/>
          <p:cNvGrpSpPr/>
          <p:nvPr/>
        </p:nvGrpSpPr>
        <p:grpSpPr>
          <a:xfrm>
            <a:off x="5306557" y="3672326"/>
            <a:ext cx="319079" cy="358099"/>
            <a:chOff x="-54403300" y="3982600"/>
            <a:chExt cx="283550" cy="318225"/>
          </a:xfrm>
        </p:grpSpPr>
        <p:sp>
          <p:nvSpPr>
            <p:cNvPr id="8755" name="Google Shape;8755;p89"/>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89"/>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89"/>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89"/>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89"/>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89"/>
          <p:cNvGrpSpPr/>
          <p:nvPr/>
        </p:nvGrpSpPr>
        <p:grpSpPr>
          <a:xfrm>
            <a:off x="7493951" y="2733559"/>
            <a:ext cx="356298" cy="356973"/>
            <a:chOff x="-52458650" y="3194400"/>
            <a:chExt cx="316625" cy="317225"/>
          </a:xfrm>
        </p:grpSpPr>
        <p:sp>
          <p:nvSpPr>
            <p:cNvPr id="8761" name="Google Shape;8761;p89"/>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89"/>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89"/>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89"/>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89"/>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89"/>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89"/>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89"/>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9" name="Google Shape;8769;p89"/>
          <p:cNvGrpSpPr/>
          <p:nvPr/>
        </p:nvGrpSpPr>
        <p:grpSpPr>
          <a:xfrm>
            <a:off x="4862826" y="2738651"/>
            <a:ext cx="314662" cy="358971"/>
            <a:chOff x="-54793175" y="3198925"/>
            <a:chExt cx="279625" cy="319000"/>
          </a:xfrm>
        </p:grpSpPr>
        <p:sp>
          <p:nvSpPr>
            <p:cNvPr id="8770" name="Google Shape;8770;p89"/>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89"/>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89"/>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89"/>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89"/>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89"/>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89"/>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89"/>
          <p:cNvGrpSpPr/>
          <p:nvPr/>
        </p:nvGrpSpPr>
        <p:grpSpPr>
          <a:xfrm>
            <a:off x="7503249" y="3202536"/>
            <a:ext cx="337703" cy="357845"/>
            <a:chOff x="-52450000" y="3584850"/>
            <a:chExt cx="300100" cy="318000"/>
          </a:xfrm>
        </p:grpSpPr>
        <p:sp>
          <p:nvSpPr>
            <p:cNvPr id="8778" name="Google Shape;8778;p89"/>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89"/>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89"/>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89"/>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89"/>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89"/>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89"/>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89"/>
          <p:cNvGrpSpPr/>
          <p:nvPr/>
        </p:nvGrpSpPr>
        <p:grpSpPr>
          <a:xfrm>
            <a:off x="7514769" y="3667009"/>
            <a:ext cx="314662" cy="357226"/>
            <a:chOff x="-52440550" y="3977875"/>
            <a:chExt cx="279625" cy="317450"/>
          </a:xfrm>
        </p:grpSpPr>
        <p:sp>
          <p:nvSpPr>
            <p:cNvPr id="8786" name="Google Shape;8786;p89"/>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89"/>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89"/>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89"/>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89"/>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89"/>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89"/>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89"/>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4" name="Google Shape;8794;p89"/>
          <p:cNvGrpSpPr/>
          <p:nvPr/>
        </p:nvGrpSpPr>
        <p:grpSpPr>
          <a:xfrm>
            <a:off x="6626703" y="4123215"/>
            <a:ext cx="314662" cy="358999"/>
            <a:chOff x="-51623775" y="3584850"/>
            <a:chExt cx="279625" cy="319025"/>
          </a:xfrm>
        </p:grpSpPr>
        <p:sp>
          <p:nvSpPr>
            <p:cNvPr id="8795" name="Google Shape;8795;p89"/>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89"/>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89"/>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89"/>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89"/>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89"/>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89"/>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89"/>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89"/>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04" name="Google Shape;8804;p89"/>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8805" name="Google Shape;8805;p89"/>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809"/>
        <p:cNvGrpSpPr/>
        <p:nvPr/>
      </p:nvGrpSpPr>
      <p:grpSpPr>
        <a:xfrm>
          <a:off x="0" y="0"/>
          <a:ext cx="0" cy="0"/>
          <a:chOff x="0" y="0"/>
          <a:chExt cx="0" cy="0"/>
        </a:xfrm>
      </p:grpSpPr>
      <p:grpSp>
        <p:nvGrpSpPr>
          <p:cNvPr id="8810" name="Google Shape;8810;p90"/>
          <p:cNvGrpSpPr/>
          <p:nvPr/>
        </p:nvGrpSpPr>
        <p:grpSpPr>
          <a:xfrm>
            <a:off x="866775" y="1386849"/>
            <a:ext cx="276003" cy="357300"/>
            <a:chOff x="-50469125" y="3183175"/>
            <a:chExt cx="233150" cy="301825"/>
          </a:xfrm>
        </p:grpSpPr>
        <p:sp>
          <p:nvSpPr>
            <p:cNvPr id="8811" name="Google Shape;8811;p90"/>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90"/>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90"/>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4" name="Google Shape;8814;p90"/>
          <p:cNvGrpSpPr/>
          <p:nvPr/>
        </p:nvGrpSpPr>
        <p:grpSpPr>
          <a:xfrm>
            <a:off x="826674" y="1822251"/>
            <a:ext cx="356205" cy="355288"/>
            <a:chOff x="-50504575" y="3550975"/>
            <a:chExt cx="300900" cy="300125"/>
          </a:xfrm>
        </p:grpSpPr>
        <p:sp>
          <p:nvSpPr>
            <p:cNvPr id="8815" name="Google Shape;8815;p90"/>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90"/>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90"/>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90"/>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90"/>
          <p:cNvGrpSpPr/>
          <p:nvPr/>
        </p:nvGrpSpPr>
        <p:grpSpPr>
          <a:xfrm>
            <a:off x="826674" y="2260493"/>
            <a:ext cx="356205" cy="354341"/>
            <a:chOff x="-50503000" y="3921175"/>
            <a:chExt cx="300900" cy="299325"/>
          </a:xfrm>
        </p:grpSpPr>
        <p:sp>
          <p:nvSpPr>
            <p:cNvPr id="8820" name="Google Shape;8820;p90"/>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90"/>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90"/>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90"/>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90"/>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5" name="Google Shape;8825;p90"/>
          <p:cNvGrpSpPr/>
          <p:nvPr/>
        </p:nvGrpSpPr>
        <p:grpSpPr>
          <a:xfrm>
            <a:off x="3030727" y="1406411"/>
            <a:ext cx="355258" cy="356205"/>
            <a:chOff x="-48630025" y="3199700"/>
            <a:chExt cx="300100" cy="300900"/>
          </a:xfrm>
        </p:grpSpPr>
        <p:sp>
          <p:nvSpPr>
            <p:cNvPr id="8826" name="Google Shape;8826;p90"/>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90"/>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90"/>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90"/>
          <p:cNvGrpSpPr/>
          <p:nvPr/>
        </p:nvGrpSpPr>
        <p:grpSpPr>
          <a:xfrm>
            <a:off x="3030727" y="1843707"/>
            <a:ext cx="355258" cy="355258"/>
            <a:chOff x="-48630025" y="3569100"/>
            <a:chExt cx="300100" cy="300100"/>
          </a:xfrm>
        </p:grpSpPr>
        <p:sp>
          <p:nvSpPr>
            <p:cNvPr id="8830" name="Google Shape;8830;p90"/>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90"/>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90"/>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90"/>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90"/>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90"/>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90"/>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90"/>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90"/>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90"/>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0" name="Google Shape;8840;p90"/>
          <p:cNvGrpSpPr/>
          <p:nvPr/>
        </p:nvGrpSpPr>
        <p:grpSpPr>
          <a:xfrm>
            <a:off x="3031201" y="2281003"/>
            <a:ext cx="354311" cy="353394"/>
            <a:chOff x="-48629225" y="3938500"/>
            <a:chExt cx="299300" cy="298525"/>
          </a:xfrm>
        </p:grpSpPr>
        <p:sp>
          <p:nvSpPr>
            <p:cNvPr id="8841" name="Google Shape;8841;p90"/>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90"/>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90"/>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90"/>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5" name="Google Shape;8845;p90"/>
          <p:cNvGrpSpPr/>
          <p:nvPr/>
        </p:nvGrpSpPr>
        <p:grpSpPr>
          <a:xfrm>
            <a:off x="1766604" y="2752344"/>
            <a:ext cx="311458" cy="354341"/>
            <a:chOff x="-46762575" y="3200500"/>
            <a:chExt cx="263100" cy="299325"/>
          </a:xfrm>
        </p:grpSpPr>
        <p:sp>
          <p:nvSpPr>
            <p:cNvPr id="8846" name="Google Shape;8846;p90"/>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90"/>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90"/>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90"/>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90"/>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1" name="Google Shape;8851;p90"/>
          <p:cNvGrpSpPr/>
          <p:nvPr/>
        </p:nvGrpSpPr>
        <p:grpSpPr>
          <a:xfrm>
            <a:off x="1744689" y="3211066"/>
            <a:ext cx="355288" cy="312375"/>
            <a:chOff x="-46779900" y="3588000"/>
            <a:chExt cx="300125" cy="263875"/>
          </a:xfrm>
        </p:grpSpPr>
        <p:sp>
          <p:nvSpPr>
            <p:cNvPr id="8852" name="Google Shape;8852;p90"/>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90"/>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90"/>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90"/>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90"/>
          <p:cNvGrpSpPr/>
          <p:nvPr/>
        </p:nvGrpSpPr>
        <p:grpSpPr>
          <a:xfrm>
            <a:off x="1745162" y="3625988"/>
            <a:ext cx="354341" cy="353394"/>
            <a:chOff x="-46779100" y="3938500"/>
            <a:chExt cx="299325" cy="298525"/>
          </a:xfrm>
        </p:grpSpPr>
        <p:sp>
          <p:nvSpPr>
            <p:cNvPr id="8857" name="Google Shape;8857;p90"/>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90"/>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9" name="Google Shape;8859;p90"/>
          <p:cNvGrpSpPr/>
          <p:nvPr/>
        </p:nvGrpSpPr>
        <p:grpSpPr>
          <a:xfrm>
            <a:off x="3952900" y="2758855"/>
            <a:ext cx="355258" cy="355288"/>
            <a:chOff x="-44924250" y="3206000"/>
            <a:chExt cx="300100" cy="300125"/>
          </a:xfrm>
        </p:grpSpPr>
        <p:sp>
          <p:nvSpPr>
            <p:cNvPr id="8860" name="Google Shape;8860;p90"/>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90"/>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90"/>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90"/>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90"/>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5" name="Google Shape;8865;p90"/>
          <p:cNvGrpSpPr/>
          <p:nvPr/>
        </p:nvGrpSpPr>
        <p:grpSpPr>
          <a:xfrm>
            <a:off x="1267386" y="1386849"/>
            <a:ext cx="355258" cy="355258"/>
            <a:chOff x="-50134375" y="3183175"/>
            <a:chExt cx="300100" cy="300100"/>
          </a:xfrm>
        </p:grpSpPr>
        <p:sp>
          <p:nvSpPr>
            <p:cNvPr id="8866" name="Google Shape;8866;p90"/>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90"/>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90"/>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90"/>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90"/>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90"/>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90"/>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90"/>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90"/>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90"/>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6" name="Google Shape;8876;p90"/>
          <p:cNvGrpSpPr/>
          <p:nvPr/>
        </p:nvGrpSpPr>
        <p:grpSpPr>
          <a:xfrm>
            <a:off x="1267386" y="1822251"/>
            <a:ext cx="355258" cy="355288"/>
            <a:chOff x="-50134375" y="3550975"/>
            <a:chExt cx="300100" cy="300125"/>
          </a:xfrm>
        </p:grpSpPr>
        <p:sp>
          <p:nvSpPr>
            <p:cNvPr id="8877" name="Google Shape;8877;p90"/>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90"/>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9" name="Google Shape;8879;p90"/>
          <p:cNvGrpSpPr/>
          <p:nvPr/>
        </p:nvGrpSpPr>
        <p:grpSpPr>
          <a:xfrm>
            <a:off x="1267386" y="2259783"/>
            <a:ext cx="355258" cy="355051"/>
            <a:chOff x="-50134375" y="3920575"/>
            <a:chExt cx="300100" cy="299925"/>
          </a:xfrm>
        </p:grpSpPr>
        <p:sp>
          <p:nvSpPr>
            <p:cNvPr id="8880" name="Google Shape;8880;p90"/>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90"/>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90"/>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3" name="Google Shape;8883;p90"/>
          <p:cNvGrpSpPr/>
          <p:nvPr/>
        </p:nvGrpSpPr>
        <p:grpSpPr>
          <a:xfrm>
            <a:off x="3478110" y="1407358"/>
            <a:ext cx="357123" cy="355258"/>
            <a:chOff x="-48262200" y="3200500"/>
            <a:chExt cx="301675" cy="300100"/>
          </a:xfrm>
        </p:grpSpPr>
        <p:sp>
          <p:nvSpPr>
            <p:cNvPr id="8884" name="Google Shape;8884;p90"/>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90"/>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90"/>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90"/>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90"/>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90"/>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90"/>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90"/>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90"/>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3" name="Google Shape;8893;p90"/>
          <p:cNvGrpSpPr/>
          <p:nvPr/>
        </p:nvGrpSpPr>
        <p:grpSpPr>
          <a:xfrm>
            <a:off x="3507483" y="1844447"/>
            <a:ext cx="298377" cy="354519"/>
            <a:chOff x="-48233050" y="3569725"/>
            <a:chExt cx="252050" cy="299475"/>
          </a:xfrm>
        </p:grpSpPr>
        <p:sp>
          <p:nvSpPr>
            <p:cNvPr id="8894" name="Google Shape;8894;p90"/>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90"/>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90"/>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7" name="Google Shape;8897;p90"/>
          <p:cNvGrpSpPr/>
          <p:nvPr/>
        </p:nvGrpSpPr>
        <p:grpSpPr>
          <a:xfrm>
            <a:off x="3531248" y="2278191"/>
            <a:ext cx="250847" cy="358070"/>
            <a:chOff x="-48216525" y="3936125"/>
            <a:chExt cx="211900" cy="302475"/>
          </a:xfrm>
        </p:grpSpPr>
        <p:sp>
          <p:nvSpPr>
            <p:cNvPr id="8898" name="Google Shape;8898;p90"/>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90"/>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90"/>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90"/>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2" name="Google Shape;8902;p90"/>
          <p:cNvGrpSpPr/>
          <p:nvPr/>
        </p:nvGrpSpPr>
        <p:grpSpPr>
          <a:xfrm>
            <a:off x="2186966" y="2753261"/>
            <a:ext cx="355258" cy="355288"/>
            <a:chOff x="-46410500" y="3201275"/>
            <a:chExt cx="300100" cy="300125"/>
          </a:xfrm>
        </p:grpSpPr>
        <p:sp>
          <p:nvSpPr>
            <p:cNvPr id="8903" name="Google Shape;8903;p90"/>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90"/>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90"/>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90"/>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90"/>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8" name="Google Shape;8908;p90"/>
          <p:cNvGrpSpPr/>
          <p:nvPr/>
        </p:nvGrpSpPr>
        <p:grpSpPr>
          <a:xfrm>
            <a:off x="2186966" y="3188692"/>
            <a:ext cx="355258" cy="356205"/>
            <a:chOff x="-46409700" y="3569100"/>
            <a:chExt cx="300100" cy="300900"/>
          </a:xfrm>
        </p:grpSpPr>
        <p:sp>
          <p:nvSpPr>
            <p:cNvPr id="8909" name="Google Shape;8909;p90"/>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90"/>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90"/>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90"/>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90"/>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4" name="Google Shape;8914;p90"/>
          <p:cNvGrpSpPr/>
          <p:nvPr/>
        </p:nvGrpSpPr>
        <p:grpSpPr>
          <a:xfrm>
            <a:off x="2174847" y="3624124"/>
            <a:ext cx="379497" cy="358070"/>
            <a:chOff x="-46422300" y="3936925"/>
            <a:chExt cx="320575" cy="302475"/>
          </a:xfrm>
        </p:grpSpPr>
        <p:sp>
          <p:nvSpPr>
            <p:cNvPr id="8915" name="Google Shape;8915;p90"/>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90"/>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7" name="Google Shape;8917;p90"/>
          <p:cNvGrpSpPr/>
          <p:nvPr/>
        </p:nvGrpSpPr>
        <p:grpSpPr>
          <a:xfrm>
            <a:off x="3952426" y="3178452"/>
            <a:ext cx="356205" cy="355258"/>
            <a:chOff x="-44914800" y="3560450"/>
            <a:chExt cx="300900" cy="300100"/>
          </a:xfrm>
        </p:grpSpPr>
        <p:sp>
          <p:nvSpPr>
            <p:cNvPr id="8918" name="Google Shape;8918;p90"/>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90"/>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90"/>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90"/>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90"/>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3" name="Google Shape;8923;p90"/>
          <p:cNvGrpSpPr/>
          <p:nvPr/>
        </p:nvGrpSpPr>
        <p:grpSpPr>
          <a:xfrm>
            <a:off x="1707478" y="1387086"/>
            <a:ext cx="354311" cy="354104"/>
            <a:chOff x="-49764975" y="3183375"/>
            <a:chExt cx="299300" cy="299125"/>
          </a:xfrm>
        </p:grpSpPr>
        <p:sp>
          <p:nvSpPr>
            <p:cNvPr id="8924" name="Google Shape;8924;p90"/>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90"/>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90"/>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90"/>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90"/>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90"/>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90"/>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90"/>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90"/>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3" name="Google Shape;8933;p90"/>
          <p:cNvGrpSpPr/>
          <p:nvPr/>
        </p:nvGrpSpPr>
        <p:grpSpPr>
          <a:xfrm>
            <a:off x="1707478" y="1822547"/>
            <a:ext cx="354311" cy="355909"/>
            <a:chOff x="-49764975" y="3551225"/>
            <a:chExt cx="299300" cy="300650"/>
          </a:xfrm>
        </p:grpSpPr>
        <p:sp>
          <p:nvSpPr>
            <p:cNvPr id="8934" name="Google Shape;8934;p90"/>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90"/>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90"/>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90"/>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90"/>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90"/>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90"/>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90"/>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90"/>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90"/>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90"/>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5" name="Google Shape;8945;p90"/>
          <p:cNvGrpSpPr/>
          <p:nvPr/>
        </p:nvGrpSpPr>
        <p:grpSpPr>
          <a:xfrm>
            <a:off x="1705140" y="2259310"/>
            <a:ext cx="358987" cy="355525"/>
            <a:chOff x="-49766550" y="3920175"/>
            <a:chExt cx="303250" cy="300325"/>
          </a:xfrm>
        </p:grpSpPr>
        <p:sp>
          <p:nvSpPr>
            <p:cNvPr id="8946" name="Google Shape;8946;p90"/>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90"/>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90"/>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90"/>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0" name="Google Shape;8950;p90"/>
          <p:cNvGrpSpPr/>
          <p:nvPr/>
        </p:nvGrpSpPr>
        <p:grpSpPr>
          <a:xfrm>
            <a:off x="3920671" y="1407358"/>
            <a:ext cx="357123" cy="354341"/>
            <a:chOff x="-47892800" y="3200500"/>
            <a:chExt cx="301675" cy="299325"/>
          </a:xfrm>
        </p:grpSpPr>
        <p:sp>
          <p:nvSpPr>
            <p:cNvPr id="8951" name="Google Shape;8951;p90"/>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90"/>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90"/>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90"/>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90"/>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90"/>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7" name="Google Shape;8957;p90"/>
          <p:cNvGrpSpPr/>
          <p:nvPr/>
        </p:nvGrpSpPr>
        <p:grpSpPr>
          <a:xfrm>
            <a:off x="3984537" y="1843707"/>
            <a:ext cx="229391" cy="355258"/>
            <a:chOff x="-47839250" y="3569100"/>
            <a:chExt cx="193775" cy="300100"/>
          </a:xfrm>
        </p:grpSpPr>
        <p:sp>
          <p:nvSpPr>
            <p:cNvPr id="8958" name="Google Shape;8958;p90"/>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90"/>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90"/>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90"/>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90"/>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90"/>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4" name="Google Shape;8964;p90"/>
          <p:cNvGrpSpPr/>
          <p:nvPr/>
        </p:nvGrpSpPr>
        <p:grpSpPr>
          <a:xfrm>
            <a:off x="3921603" y="2280056"/>
            <a:ext cx="355258" cy="356205"/>
            <a:chOff x="-47892800" y="3937700"/>
            <a:chExt cx="300100" cy="300900"/>
          </a:xfrm>
        </p:grpSpPr>
        <p:sp>
          <p:nvSpPr>
            <p:cNvPr id="8965" name="Google Shape;8965;p90"/>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90"/>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90"/>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90"/>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90"/>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90"/>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90"/>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90"/>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3" name="Google Shape;8973;p90"/>
          <p:cNvGrpSpPr/>
          <p:nvPr/>
        </p:nvGrpSpPr>
        <p:grpSpPr>
          <a:xfrm>
            <a:off x="2626898" y="2773770"/>
            <a:ext cx="355258" cy="311458"/>
            <a:chOff x="-46042675" y="3218600"/>
            <a:chExt cx="300100" cy="263100"/>
          </a:xfrm>
        </p:grpSpPr>
        <p:sp>
          <p:nvSpPr>
            <p:cNvPr id="8974" name="Google Shape;8974;p90"/>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90"/>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90"/>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90"/>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90"/>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90"/>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0" name="Google Shape;8980;p90"/>
          <p:cNvGrpSpPr/>
          <p:nvPr/>
        </p:nvGrpSpPr>
        <p:grpSpPr>
          <a:xfrm>
            <a:off x="2626898" y="3188219"/>
            <a:ext cx="355258" cy="323118"/>
            <a:chOff x="-46042675" y="3568700"/>
            <a:chExt cx="300100" cy="272950"/>
          </a:xfrm>
        </p:grpSpPr>
        <p:sp>
          <p:nvSpPr>
            <p:cNvPr id="8981" name="Google Shape;8981;p90"/>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90"/>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90"/>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90"/>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5" name="Google Shape;8985;p90"/>
          <p:cNvGrpSpPr/>
          <p:nvPr/>
        </p:nvGrpSpPr>
        <p:grpSpPr>
          <a:xfrm>
            <a:off x="2668849" y="3625189"/>
            <a:ext cx="271357" cy="356057"/>
            <a:chOff x="-46007225" y="3937825"/>
            <a:chExt cx="229225" cy="300775"/>
          </a:xfrm>
        </p:grpSpPr>
        <p:sp>
          <p:nvSpPr>
            <p:cNvPr id="8986" name="Google Shape;8986;p90"/>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90"/>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90"/>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90"/>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90"/>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90"/>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90"/>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90"/>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90"/>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90"/>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6" name="Google Shape;8996;p90"/>
          <p:cNvGrpSpPr/>
          <p:nvPr/>
        </p:nvGrpSpPr>
        <p:grpSpPr>
          <a:xfrm>
            <a:off x="3974341" y="3615275"/>
            <a:ext cx="312375" cy="357596"/>
            <a:chOff x="-44895900" y="3929450"/>
            <a:chExt cx="263875" cy="302075"/>
          </a:xfrm>
        </p:grpSpPr>
        <p:sp>
          <p:nvSpPr>
            <p:cNvPr id="8997" name="Google Shape;8997;p90"/>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90"/>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90"/>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90"/>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90"/>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90"/>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90"/>
          <p:cNvGrpSpPr/>
          <p:nvPr/>
        </p:nvGrpSpPr>
        <p:grpSpPr>
          <a:xfrm>
            <a:off x="2148160" y="1398036"/>
            <a:ext cx="356205" cy="332885"/>
            <a:chOff x="-49397175" y="3192625"/>
            <a:chExt cx="300900" cy="281200"/>
          </a:xfrm>
        </p:grpSpPr>
        <p:sp>
          <p:nvSpPr>
            <p:cNvPr id="9004" name="Google Shape;9004;p90"/>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90"/>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90"/>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90"/>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90"/>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90"/>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90"/>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1" name="Google Shape;9011;p90"/>
          <p:cNvGrpSpPr/>
          <p:nvPr/>
        </p:nvGrpSpPr>
        <p:grpSpPr>
          <a:xfrm>
            <a:off x="2174263" y="1822251"/>
            <a:ext cx="304000" cy="356205"/>
            <a:chOff x="-49375900" y="3550975"/>
            <a:chExt cx="256800" cy="300900"/>
          </a:xfrm>
        </p:grpSpPr>
        <p:sp>
          <p:nvSpPr>
            <p:cNvPr id="9012" name="Google Shape;9012;p90"/>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90"/>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90"/>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90"/>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90"/>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90"/>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90"/>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90"/>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90"/>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90"/>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90"/>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3" name="Google Shape;9023;p90"/>
          <p:cNvGrpSpPr/>
          <p:nvPr/>
        </p:nvGrpSpPr>
        <p:grpSpPr>
          <a:xfrm>
            <a:off x="2169616" y="2259546"/>
            <a:ext cx="313293" cy="356205"/>
            <a:chOff x="-49378250" y="3920375"/>
            <a:chExt cx="264650" cy="300900"/>
          </a:xfrm>
        </p:grpSpPr>
        <p:sp>
          <p:nvSpPr>
            <p:cNvPr id="9024" name="Google Shape;9024;p90"/>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90"/>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90"/>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90"/>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90"/>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90"/>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90"/>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1" name="Google Shape;9031;p90"/>
          <p:cNvGrpSpPr/>
          <p:nvPr/>
        </p:nvGrpSpPr>
        <p:grpSpPr>
          <a:xfrm>
            <a:off x="888604" y="2752344"/>
            <a:ext cx="312375" cy="357123"/>
            <a:chOff x="-47505300" y="3200500"/>
            <a:chExt cx="263875" cy="301675"/>
          </a:xfrm>
        </p:grpSpPr>
        <p:sp>
          <p:nvSpPr>
            <p:cNvPr id="9032" name="Google Shape;9032;p90"/>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90"/>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90"/>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90"/>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90"/>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90"/>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90"/>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90"/>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90"/>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90"/>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90"/>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90"/>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90"/>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5" name="Google Shape;9045;p90"/>
          <p:cNvGrpSpPr/>
          <p:nvPr/>
        </p:nvGrpSpPr>
        <p:grpSpPr>
          <a:xfrm>
            <a:off x="866704" y="3188692"/>
            <a:ext cx="356176" cy="355051"/>
            <a:chOff x="-47524975" y="3569100"/>
            <a:chExt cx="300875" cy="299925"/>
          </a:xfrm>
        </p:grpSpPr>
        <p:sp>
          <p:nvSpPr>
            <p:cNvPr id="9046" name="Google Shape;9046;p90"/>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90"/>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90"/>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90"/>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90"/>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1" name="Google Shape;9051;p90"/>
          <p:cNvGrpSpPr/>
          <p:nvPr/>
        </p:nvGrpSpPr>
        <p:grpSpPr>
          <a:xfrm>
            <a:off x="867162" y="3667954"/>
            <a:ext cx="355258" cy="270410"/>
            <a:chOff x="-47523400" y="3973950"/>
            <a:chExt cx="300100" cy="228425"/>
          </a:xfrm>
        </p:grpSpPr>
        <p:sp>
          <p:nvSpPr>
            <p:cNvPr id="9052" name="Google Shape;9052;p90"/>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90"/>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90"/>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90"/>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90"/>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7" name="Google Shape;9057;p90"/>
          <p:cNvGrpSpPr/>
          <p:nvPr/>
        </p:nvGrpSpPr>
        <p:grpSpPr>
          <a:xfrm>
            <a:off x="3072283" y="2750953"/>
            <a:ext cx="354341" cy="357596"/>
            <a:chOff x="-45673275" y="3199325"/>
            <a:chExt cx="299325" cy="302075"/>
          </a:xfrm>
        </p:grpSpPr>
        <p:sp>
          <p:nvSpPr>
            <p:cNvPr id="9058" name="Google Shape;9058;p90"/>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90"/>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90"/>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1" name="Google Shape;9061;p90"/>
          <p:cNvGrpSpPr/>
          <p:nvPr/>
        </p:nvGrpSpPr>
        <p:grpSpPr>
          <a:xfrm>
            <a:off x="3071351" y="3209202"/>
            <a:ext cx="356205" cy="314240"/>
            <a:chOff x="-45674075" y="3586425"/>
            <a:chExt cx="300900" cy="265450"/>
          </a:xfrm>
        </p:grpSpPr>
        <p:sp>
          <p:nvSpPr>
            <p:cNvPr id="9062" name="Google Shape;9062;p90"/>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90"/>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4" name="Google Shape;9064;p90"/>
          <p:cNvGrpSpPr/>
          <p:nvPr/>
        </p:nvGrpSpPr>
        <p:grpSpPr>
          <a:xfrm>
            <a:off x="3072283" y="3625041"/>
            <a:ext cx="354341" cy="356205"/>
            <a:chOff x="-45673275" y="3937700"/>
            <a:chExt cx="299325" cy="300900"/>
          </a:xfrm>
        </p:grpSpPr>
        <p:sp>
          <p:nvSpPr>
            <p:cNvPr id="9065" name="Google Shape;9065;p90"/>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90"/>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90"/>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90"/>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90"/>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90"/>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1" name="Google Shape;9071;p90"/>
          <p:cNvGrpSpPr/>
          <p:nvPr/>
        </p:nvGrpSpPr>
        <p:grpSpPr>
          <a:xfrm>
            <a:off x="2186449" y="4117825"/>
            <a:ext cx="356205" cy="356205"/>
            <a:chOff x="-44512325" y="3176075"/>
            <a:chExt cx="300900" cy="300900"/>
          </a:xfrm>
        </p:grpSpPr>
        <p:sp>
          <p:nvSpPr>
            <p:cNvPr id="9072" name="Google Shape;9072;p90"/>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90"/>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90"/>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5" name="Google Shape;9075;p90"/>
          <p:cNvGrpSpPr/>
          <p:nvPr/>
        </p:nvGrpSpPr>
        <p:grpSpPr>
          <a:xfrm>
            <a:off x="2589789" y="1386849"/>
            <a:ext cx="354341" cy="354341"/>
            <a:chOff x="-49027775" y="3183175"/>
            <a:chExt cx="299325" cy="299325"/>
          </a:xfrm>
        </p:grpSpPr>
        <p:sp>
          <p:nvSpPr>
            <p:cNvPr id="9076" name="Google Shape;9076;p90"/>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90"/>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90"/>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90"/>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0" name="Google Shape;9080;p90"/>
          <p:cNvGrpSpPr/>
          <p:nvPr/>
        </p:nvGrpSpPr>
        <p:grpSpPr>
          <a:xfrm>
            <a:off x="2589330" y="1822251"/>
            <a:ext cx="355258" cy="357152"/>
            <a:chOff x="-49027775" y="3550975"/>
            <a:chExt cx="300100" cy="301700"/>
          </a:xfrm>
        </p:grpSpPr>
        <p:sp>
          <p:nvSpPr>
            <p:cNvPr id="9081" name="Google Shape;9081;p90"/>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90"/>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90"/>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90"/>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90"/>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90"/>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90"/>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90"/>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90"/>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90"/>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1" name="Google Shape;9091;p90"/>
          <p:cNvGrpSpPr/>
          <p:nvPr/>
        </p:nvGrpSpPr>
        <p:grpSpPr>
          <a:xfrm>
            <a:off x="2587406" y="2259310"/>
            <a:ext cx="359106" cy="355525"/>
            <a:chOff x="-49031025" y="3920175"/>
            <a:chExt cx="303350" cy="300325"/>
          </a:xfrm>
        </p:grpSpPr>
        <p:sp>
          <p:nvSpPr>
            <p:cNvPr id="9092" name="Google Shape;9092;p90"/>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90"/>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90"/>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90"/>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90"/>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90"/>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8" name="Google Shape;9098;p90"/>
          <p:cNvGrpSpPr/>
          <p:nvPr/>
        </p:nvGrpSpPr>
        <p:grpSpPr>
          <a:xfrm>
            <a:off x="1303511" y="2752344"/>
            <a:ext cx="356176" cy="354341"/>
            <a:chOff x="-47155575" y="3200500"/>
            <a:chExt cx="300875" cy="299325"/>
          </a:xfrm>
        </p:grpSpPr>
        <p:sp>
          <p:nvSpPr>
            <p:cNvPr id="9099" name="Google Shape;9099;p90"/>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90"/>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90"/>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90"/>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90"/>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90"/>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5" name="Google Shape;9105;p90"/>
          <p:cNvGrpSpPr/>
          <p:nvPr/>
        </p:nvGrpSpPr>
        <p:grpSpPr>
          <a:xfrm>
            <a:off x="1303970" y="3188692"/>
            <a:ext cx="355258" cy="355258"/>
            <a:chOff x="-47154800" y="3569100"/>
            <a:chExt cx="300100" cy="300100"/>
          </a:xfrm>
        </p:grpSpPr>
        <p:sp>
          <p:nvSpPr>
            <p:cNvPr id="9106" name="Google Shape;9106;p90"/>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90"/>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90"/>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90"/>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90"/>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90"/>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2" name="Google Shape;9112;p90"/>
          <p:cNvGrpSpPr/>
          <p:nvPr/>
        </p:nvGrpSpPr>
        <p:grpSpPr>
          <a:xfrm>
            <a:off x="1304443" y="3626905"/>
            <a:ext cx="354311" cy="353423"/>
            <a:chOff x="-47154000" y="3939275"/>
            <a:chExt cx="299300" cy="298550"/>
          </a:xfrm>
        </p:grpSpPr>
        <p:sp>
          <p:nvSpPr>
            <p:cNvPr id="9113" name="Google Shape;9113;p90"/>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90"/>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90"/>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90"/>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7" name="Google Shape;9117;p90"/>
          <p:cNvGrpSpPr/>
          <p:nvPr/>
        </p:nvGrpSpPr>
        <p:grpSpPr>
          <a:xfrm>
            <a:off x="3529733" y="2752344"/>
            <a:ext cx="312375" cy="354341"/>
            <a:chOff x="-45286550" y="3200500"/>
            <a:chExt cx="263875" cy="299325"/>
          </a:xfrm>
        </p:grpSpPr>
        <p:sp>
          <p:nvSpPr>
            <p:cNvPr id="9118" name="Google Shape;9118;p90"/>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90"/>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90"/>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1" name="Google Shape;9121;p90"/>
          <p:cNvGrpSpPr/>
          <p:nvPr/>
        </p:nvGrpSpPr>
        <p:grpSpPr>
          <a:xfrm>
            <a:off x="3529733" y="3189639"/>
            <a:ext cx="312375" cy="354311"/>
            <a:chOff x="-45286550" y="3569900"/>
            <a:chExt cx="263875" cy="299300"/>
          </a:xfrm>
        </p:grpSpPr>
        <p:sp>
          <p:nvSpPr>
            <p:cNvPr id="9122" name="Google Shape;9122;p90"/>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90"/>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90"/>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90"/>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90"/>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90"/>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8" name="Google Shape;9128;p90"/>
          <p:cNvGrpSpPr/>
          <p:nvPr/>
        </p:nvGrpSpPr>
        <p:grpSpPr>
          <a:xfrm>
            <a:off x="3540920" y="3625988"/>
            <a:ext cx="290001" cy="355258"/>
            <a:chOff x="-45277900" y="3938500"/>
            <a:chExt cx="244975" cy="300100"/>
          </a:xfrm>
        </p:grpSpPr>
        <p:sp>
          <p:nvSpPr>
            <p:cNvPr id="9129" name="Google Shape;9129;p90"/>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90"/>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90"/>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90"/>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3" name="Google Shape;9133;p90"/>
          <p:cNvGrpSpPr/>
          <p:nvPr/>
        </p:nvGrpSpPr>
        <p:grpSpPr>
          <a:xfrm>
            <a:off x="2626869" y="4095090"/>
            <a:ext cx="355258" cy="355258"/>
            <a:chOff x="-44502875" y="3576975"/>
            <a:chExt cx="300100" cy="300100"/>
          </a:xfrm>
        </p:grpSpPr>
        <p:sp>
          <p:nvSpPr>
            <p:cNvPr id="9134" name="Google Shape;9134;p90"/>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90"/>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90"/>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7" name="Google Shape;9137;p90"/>
          <p:cNvGrpSpPr/>
          <p:nvPr/>
        </p:nvGrpSpPr>
        <p:grpSpPr>
          <a:xfrm>
            <a:off x="4835456" y="1828361"/>
            <a:ext cx="356196" cy="354670"/>
            <a:chOff x="-13946200" y="3647075"/>
            <a:chExt cx="353650" cy="352100"/>
          </a:xfrm>
        </p:grpSpPr>
        <p:sp>
          <p:nvSpPr>
            <p:cNvPr id="9138" name="Google Shape;9138;p90"/>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90"/>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90"/>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90"/>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90"/>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90"/>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4" name="Google Shape;9144;p90"/>
          <p:cNvGrpSpPr/>
          <p:nvPr/>
        </p:nvGrpSpPr>
        <p:grpSpPr>
          <a:xfrm>
            <a:off x="6618849" y="1387844"/>
            <a:ext cx="357002" cy="354267"/>
            <a:chOff x="-12163025" y="3214275"/>
            <a:chExt cx="354450" cy="351700"/>
          </a:xfrm>
        </p:grpSpPr>
        <p:sp>
          <p:nvSpPr>
            <p:cNvPr id="9145" name="Google Shape;9145;p90"/>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90"/>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90"/>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8" name="Google Shape;9148;p90"/>
          <p:cNvGrpSpPr/>
          <p:nvPr/>
        </p:nvGrpSpPr>
        <p:grpSpPr>
          <a:xfrm>
            <a:off x="6619629" y="1827581"/>
            <a:ext cx="355441" cy="356232"/>
            <a:chOff x="-12160675" y="3647875"/>
            <a:chExt cx="352900" cy="353650"/>
          </a:xfrm>
        </p:grpSpPr>
        <p:sp>
          <p:nvSpPr>
            <p:cNvPr id="9149" name="Google Shape;9149;p90"/>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90"/>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90"/>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90"/>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90"/>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90"/>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90"/>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6" name="Google Shape;9156;p90"/>
          <p:cNvGrpSpPr/>
          <p:nvPr/>
        </p:nvGrpSpPr>
        <p:grpSpPr>
          <a:xfrm>
            <a:off x="6630345" y="2272036"/>
            <a:ext cx="354635" cy="356232"/>
            <a:chOff x="-12160675" y="4081850"/>
            <a:chExt cx="352100" cy="353650"/>
          </a:xfrm>
        </p:grpSpPr>
        <p:sp>
          <p:nvSpPr>
            <p:cNvPr id="9157" name="Google Shape;9157;p90"/>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90"/>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90"/>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90"/>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90"/>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90"/>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3" name="Google Shape;9163;p90"/>
          <p:cNvGrpSpPr/>
          <p:nvPr/>
        </p:nvGrpSpPr>
        <p:grpSpPr>
          <a:xfrm>
            <a:off x="4835311" y="2746480"/>
            <a:ext cx="355416" cy="355652"/>
            <a:chOff x="-10391650" y="3180600"/>
            <a:chExt cx="352875" cy="353075"/>
          </a:xfrm>
        </p:grpSpPr>
        <p:sp>
          <p:nvSpPr>
            <p:cNvPr id="9164" name="Google Shape;9164;p90"/>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90"/>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90"/>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90"/>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90"/>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90"/>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0" name="Google Shape;9170;p90"/>
          <p:cNvGrpSpPr/>
          <p:nvPr/>
        </p:nvGrpSpPr>
        <p:grpSpPr>
          <a:xfrm>
            <a:off x="4835310" y="3223278"/>
            <a:ext cx="354635" cy="353890"/>
            <a:chOff x="-10390875" y="3616350"/>
            <a:chExt cx="352100" cy="351325"/>
          </a:xfrm>
        </p:grpSpPr>
        <p:sp>
          <p:nvSpPr>
            <p:cNvPr id="9171" name="Google Shape;9171;p90"/>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90"/>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90"/>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4" name="Google Shape;9174;p90"/>
          <p:cNvGrpSpPr/>
          <p:nvPr/>
        </p:nvGrpSpPr>
        <p:grpSpPr>
          <a:xfrm>
            <a:off x="7502285" y="2747943"/>
            <a:ext cx="312585" cy="354670"/>
            <a:chOff x="-10370400" y="4049550"/>
            <a:chExt cx="310350" cy="352100"/>
          </a:xfrm>
        </p:grpSpPr>
        <p:sp>
          <p:nvSpPr>
            <p:cNvPr id="9175" name="Google Shape;9175;p90"/>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90"/>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90"/>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90"/>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90"/>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0" name="Google Shape;9180;p90"/>
          <p:cNvGrpSpPr/>
          <p:nvPr/>
        </p:nvGrpSpPr>
        <p:grpSpPr>
          <a:xfrm>
            <a:off x="6606541" y="2746884"/>
            <a:ext cx="379236" cy="354847"/>
            <a:chOff x="-8674650" y="3210975"/>
            <a:chExt cx="376525" cy="352275"/>
          </a:xfrm>
        </p:grpSpPr>
        <p:sp>
          <p:nvSpPr>
            <p:cNvPr id="9181" name="Google Shape;9181;p90"/>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90"/>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90"/>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90"/>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90"/>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90"/>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7" name="Google Shape;9187;p90"/>
          <p:cNvGrpSpPr/>
          <p:nvPr/>
        </p:nvGrpSpPr>
        <p:grpSpPr>
          <a:xfrm>
            <a:off x="5278038" y="1828361"/>
            <a:ext cx="356221" cy="354670"/>
            <a:chOff x="-13512225" y="3647075"/>
            <a:chExt cx="353675" cy="352100"/>
          </a:xfrm>
        </p:grpSpPr>
        <p:sp>
          <p:nvSpPr>
            <p:cNvPr id="9188" name="Google Shape;9188;p90"/>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90"/>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90"/>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90"/>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90"/>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90"/>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90"/>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90"/>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90"/>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90"/>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8" name="Google Shape;9198;p90"/>
          <p:cNvGrpSpPr/>
          <p:nvPr/>
        </p:nvGrpSpPr>
        <p:grpSpPr>
          <a:xfrm>
            <a:off x="5288351" y="2272427"/>
            <a:ext cx="356221" cy="355451"/>
            <a:chOff x="-13512225" y="4080275"/>
            <a:chExt cx="353675" cy="352875"/>
          </a:xfrm>
        </p:grpSpPr>
        <p:sp>
          <p:nvSpPr>
            <p:cNvPr id="9199" name="Google Shape;9199;p90"/>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90"/>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90"/>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90"/>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90"/>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90"/>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90"/>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90"/>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90"/>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90"/>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90"/>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0" name="Google Shape;9210;p90"/>
          <p:cNvGrpSpPr/>
          <p:nvPr/>
        </p:nvGrpSpPr>
        <p:grpSpPr>
          <a:xfrm>
            <a:off x="7061431" y="1419788"/>
            <a:ext cx="356196" cy="290379"/>
            <a:chOff x="-11728250" y="3245400"/>
            <a:chExt cx="353650" cy="288275"/>
          </a:xfrm>
        </p:grpSpPr>
        <p:sp>
          <p:nvSpPr>
            <p:cNvPr id="9211" name="Google Shape;9211;p90"/>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90"/>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90"/>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90"/>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90"/>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6" name="Google Shape;9216;p90"/>
          <p:cNvGrpSpPr/>
          <p:nvPr/>
        </p:nvGrpSpPr>
        <p:grpSpPr>
          <a:xfrm>
            <a:off x="7093939" y="2272427"/>
            <a:ext cx="311804" cy="355451"/>
            <a:chOff x="-11703850" y="4081850"/>
            <a:chExt cx="309575" cy="352875"/>
          </a:xfrm>
        </p:grpSpPr>
        <p:sp>
          <p:nvSpPr>
            <p:cNvPr id="9217" name="Google Shape;9217;p90"/>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90"/>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90"/>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90"/>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90"/>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90"/>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90"/>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90"/>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5" name="Google Shape;9225;p90"/>
          <p:cNvGrpSpPr/>
          <p:nvPr/>
        </p:nvGrpSpPr>
        <p:grpSpPr>
          <a:xfrm>
            <a:off x="5282595" y="2746580"/>
            <a:ext cx="357002" cy="355451"/>
            <a:chOff x="-9958475" y="3180025"/>
            <a:chExt cx="354450" cy="352875"/>
          </a:xfrm>
        </p:grpSpPr>
        <p:sp>
          <p:nvSpPr>
            <p:cNvPr id="9226" name="Google Shape;9226;p90"/>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90"/>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90"/>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9" name="Google Shape;9229;p90"/>
          <p:cNvGrpSpPr/>
          <p:nvPr/>
        </p:nvGrpSpPr>
        <p:grpSpPr>
          <a:xfrm>
            <a:off x="5291722" y="3222561"/>
            <a:ext cx="337966" cy="355325"/>
            <a:chOff x="-9949025" y="3615575"/>
            <a:chExt cx="335550" cy="352750"/>
          </a:xfrm>
        </p:grpSpPr>
        <p:sp>
          <p:nvSpPr>
            <p:cNvPr id="9230" name="Google Shape;9230;p90"/>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90"/>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90"/>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3" name="Google Shape;9233;p90"/>
          <p:cNvGrpSpPr/>
          <p:nvPr/>
        </p:nvGrpSpPr>
        <p:grpSpPr>
          <a:xfrm>
            <a:off x="7926568" y="2746067"/>
            <a:ext cx="360175" cy="358423"/>
            <a:chOff x="-9961625" y="4048175"/>
            <a:chExt cx="357600" cy="355825"/>
          </a:xfrm>
        </p:grpSpPr>
        <p:sp>
          <p:nvSpPr>
            <p:cNvPr id="9234" name="Google Shape;9234;p90"/>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90"/>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90"/>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90"/>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90"/>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90"/>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0" name="Google Shape;9240;p90"/>
          <p:cNvGrpSpPr/>
          <p:nvPr/>
        </p:nvGrpSpPr>
        <p:grpSpPr>
          <a:xfrm>
            <a:off x="6613289" y="3221579"/>
            <a:ext cx="364959" cy="357289"/>
            <a:chOff x="-8680950" y="3624225"/>
            <a:chExt cx="362350" cy="354700"/>
          </a:xfrm>
        </p:grpSpPr>
        <p:sp>
          <p:nvSpPr>
            <p:cNvPr id="9241" name="Google Shape;9241;p90"/>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90"/>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90"/>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90"/>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90"/>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90"/>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7" name="Google Shape;9247;p90"/>
          <p:cNvGrpSpPr/>
          <p:nvPr/>
        </p:nvGrpSpPr>
        <p:grpSpPr>
          <a:xfrm>
            <a:off x="5749533" y="1387239"/>
            <a:ext cx="313365" cy="355476"/>
            <a:chOff x="-13056975" y="3212300"/>
            <a:chExt cx="311125" cy="352900"/>
          </a:xfrm>
        </p:grpSpPr>
        <p:sp>
          <p:nvSpPr>
            <p:cNvPr id="9248" name="Google Shape;9248;p90"/>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90"/>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90"/>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90"/>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2" name="Google Shape;9252;p90"/>
          <p:cNvGrpSpPr/>
          <p:nvPr/>
        </p:nvGrpSpPr>
        <p:grpSpPr>
          <a:xfrm>
            <a:off x="5726921" y="1828034"/>
            <a:ext cx="358588" cy="355325"/>
            <a:chOff x="-13077450" y="3647075"/>
            <a:chExt cx="356025" cy="352750"/>
          </a:xfrm>
        </p:grpSpPr>
        <p:sp>
          <p:nvSpPr>
            <p:cNvPr id="9253" name="Google Shape;9253;p90"/>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90"/>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90"/>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6" name="Google Shape;9256;p90"/>
          <p:cNvGrpSpPr/>
          <p:nvPr/>
        </p:nvGrpSpPr>
        <p:grpSpPr>
          <a:xfrm>
            <a:off x="5738027" y="2271633"/>
            <a:ext cx="357002" cy="357037"/>
            <a:chOff x="-13079025" y="4079475"/>
            <a:chExt cx="354450" cy="354450"/>
          </a:xfrm>
        </p:grpSpPr>
        <p:sp>
          <p:nvSpPr>
            <p:cNvPr id="9257" name="Google Shape;9257;p90"/>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90"/>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90"/>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90"/>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1" name="Google Shape;9261;p90"/>
          <p:cNvGrpSpPr/>
          <p:nvPr/>
        </p:nvGrpSpPr>
        <p:grpSpPr>
          <a:xfrm>
            <a:off x="7511094" y="1387642"/>
            <a:ext cx="356221" cy="354670"/>
            <a:chOff x="-11292700" y="3213875"/>
            <a:chExt cx="353675" cy="352100"/>
          </a:xfrm>
        </p:grpSpPr>
        <p:sp>
          <p:nvSpPr>
            <p:cNvPr id="9262" name="Google Shape;9262;p90"/>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90"/>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90"/>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90"/>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90"/>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90"/>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90"/>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9" name="Google Shape;9269;p90"/>
          <p:cNvGrpSpPr/>
          <p:nvPr/>
        </p:nvGrpSpPr>
        <p:grpSpPr>
          <a:xfrm>
            <a:off x="7505152" y="1827581"/>
            <a:ext cx="368106" cy="356232"/>
            <a:chOff x="-11299000" y="3647875"/>
            <a:chExt cx="365475" cy="353650"/>
          </a:xfrm>
        </p:grpSpPr>
        <p:sp>
          <p:nvSpPr>
            <p:cNvPr id="9270" name="Google Shape;9270;p90"/>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90"/>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90"/>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90"/>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90"/>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90"/>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6" name="Google Shape;9276;p90"/>
          <p:cNvGrpSpPr/>
          <p:nvPr/>
        </p:nvGrpSpPr>
        <p:grpSpPr>
          <a:xfrm>
            <a:off x="7520614" y="2283532"/>
            <a:ext cx="357808" cy="333240"/>
            <a:chOff x="-11295075" y="4092875"/>
            <a:chExt cx="355250" cy="330825"/>
          </a:xfrm>
        </p:grpSpPr>
        <p:sp>
          <p:nvSpPr>
            <p:cNvPr id="9277" name="Google Shape;9277;p90"/>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90"/>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90"/>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90"/>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90"/>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2" name="Google Shape;9282;p90"/>
          <p:cNvGrpSpPr/>
          <p:nvPr/>
        </p:nvGrpSpPr>
        <p:grpSpPr>
          <a:xfrm>
            <a:off x="5746214" y="2746580"/>
            <a:ext cx="312585" cy="355451"/>
            <a:chOff x="-9500075" y="3180800"/>
            <a:chExt cx="310350" cy="352875"/>
          </a:xfrm>
        </p:grpSpPr>
        <p:sp>
          <p:nvSpPr>
            <p:cNvPr id="9283" name="Google Shape;9283;p90"/>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90"/>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90"/>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90"/>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90"/>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90"/>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90"/>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90"/>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90"/>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2" name="Google Shape;9292;p90"/>
          <p:cNvGrpSpPr/>
          <p:nvPr/>
        </p:nvGrpSpPr>
        <p:grpSpPr>
          <a:xfrm>
            <a:off x="5724005" y="3222095"/>
            <a:ext cx="356221" cy="356257"/>
            <a:chOff x="-9523700" y="3614000"/>
            <a:chExt cx="353675" cy="353675"/>
          </a:xfrm>
        </p:grpSpPr>
        <p:sp>
          <p:nvSpPr>
            <p:cNvPr id="9293" name="Google Shape;9293;p90"/>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90"/>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90"/>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90"/>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90"/>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90"/>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90"/>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90"/>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90"/>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2" name="Google Shape;9302;p90"/>
          <p:cNvGrpSpPr/>
          <p:nvPr/>
        </p:nvGrpSpPr>
        <p:grpSpPr>
          <a:xfrm>
            <a:off x="7508956" y="3244737"/>
            <a:ext cx="356221" cy="354670"/>
            <a:chOff x="-9523700" y="4049550"/>
            <a:chExt cx="353675" cy="352100"/>
          </a:xfrm>
        </p:grpSpPr>
        <p:sp>
          <p:nvSpPr>
            <p:cNvPr id="9303" name="Google Shape;9303;p90"/>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90"/>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90"/>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90"/>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90"/>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90"/>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90"/>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0" name="Google Shape;9310;p90"/>
          <p:cNvGrpSpPr/>
          <p:nvPr/>
        </p:nvGrpSpPr>
        <p:grpSpPr>
          <a:xfrm>
            <a:off x="7065071" y="3244710"/>
            <a:ext cx="357002" cy="311029"/>
            <a:chOff x="-8209150" y="3659675"/>
            <a:chExt cx="354450" cy="308775"/>
          </a:xfrm>
        </p:grpSpPr>
        <p:sp>
          <p:nvSpPr>
            <p:cNvPr id="9311" name="Google Shape;9311;p90"/>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90"/>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90"/>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90"/>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90"/>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90"/>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7" name="Google Shape;9317;p90"/>
          <p:cNvGrpSpPr/>
          <p:nvPr/>
        </p:nvGrpSpPr>
        <p:grpSpPr>
          <a:xfrm>
            <a:off x="6178632" y="2273623"/>
            <a:ext cx="356221" cy="353059"/>
            <a:chOff x="-12643475" y="4081850"/>
            <a:chExt cx="353675" cy="350500"/>
          </a:xfrm>
        </p:grpSpPr>
        <p:sp>
          <p:nvSpPr>
            <p:cNvPr id="9318" name="Google Shape;9318;p90"/>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90"/>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90"/>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90"/>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22" name="Google Shape;9322;p90"/>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23" name="Google Shape;9323;p90"/>
          <p:cNvGrpSpPr/>
          <p:nvPr/>
        </p:nvGrpSpPr>
        <p:grpSpPr>
          <a:xfrm>
            <a:off x="7961232" y="2283532"/>
            <a:ext cx="356221" cy="333240"/>
            <a:chOff x="-10858725" y="4092875"/>
            <a:chExt cx="353675" cy="330825"/>
          </a:xfrm>
        </p:grpSpPr>
        <p:sp>
          <p:nvSpPr>
            <p:cNvPr id="9324" name="Google Shape;9324;p90"/>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90"/>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90"/>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90"/>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90"/>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90"/>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0" name="Google Shape;9330;p90"/>
          <p:cNvGrpSpPr/>
          <p:nvPr/>
        </p:nvGrpSpPr>
        <p:grpSpPr>
          <a:xfrm>
            <a:off x="6219755" y="3222498"/>
            <a:ext cx="252278" cy="355451"/>
            <a:chOff x="-9039300" y="3614000"/>
            <a:chExt cx="250475" cy="352875"/>
          </a:xfrm>
        </p:grpSpPr>
        <p:sp>
          <p:nvSpPr>
            <p:cNvPr id="9331" name="Google Shape;9331;p90"/>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90"/>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3" name="Google Shape;9333;p90"/>
          <p:cNvGrpSpPr/>
          <p:nvPr/>
        </p:nvGrpSpPr>
        <p:grpSpPr>
          <a:xfrm>
            <a:off x="7951721" y="3244737"/>
            <a:ext cx="354635" cy="354670"/>
            <a:chOff x="-9088150" y="4049550"/>
            <a:chExt cx="352100" cy="352100"/>
          </a:xfrm>
        </p:grpSpPr>
        <p:sp>
          <p:nvSpPr>
            <p:cNvPr id="9334" name="Google Shape;9334;p90"/>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90"/>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90"/>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90"/>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90"/>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90"/>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0" name="Google Shape;9340;p90"/>
          <p:cNvGrpSpPr/>
          <p:nvPr/>
        </p:nvGrpSpPr>
        <p:grpSpPr>
          <a:xfrm>
            <a:off x="7086085" y="2746970"/>
            <a:ext cx="315757" cy="354670"/>
            <a:chOff x="-8191825" y="3174500"/>
            <a:chExt cx="313500" cy="352100"/>
          </a:xfrm>
        </p:grpSpPr>
        <p:sp>
          <p:nvSpPr>
            <p:cNvPr id="9341" name="Google Shape;9341;p90"/>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90"/>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90"/>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4" name="Google Shape;9344;p90"/>
          <p:cNvGrpSpPr/>
          <p:nvPr/>
        </p:nvGrpSpPr>
        <p:grpSpPr>
          <a:xfrm>
            <a:off x="4835443" y="1387491"/>
            <a:ext cx="356221" cy="354973"/>
            <a:chOff x="-13947000" y="3212800"/>
            <a:chExt cx="353675" cy="352400"/>
          </a:xfrm>
        </p:grpSpPr>
        <p:sp>
          <p:nvSpPr>
            <p:cNvPr id="9345" name="Google Shape;9345;p90"/>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90"/>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47" name="Google Shape;9347;p90"/>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48" name="Google Shape;9348;p90"/>
          <p:cNvGrpSpPr/>
          <p:nvPr/>
        </p:nvGrpSpPr>
        <p:grpSpPr>
          <a:xfrm>
            <a:off x="5278038" y="1386849"/>
            <a:ext cx="356221" cy="356257"/>
            <a:chOff x="-13512225" y="3211525"/>
            <a:chExt cx="353675" cy="353675"/>
          </a:xfrm>
        </p:grpSpPr>
        <p:sp>
          <p:nvSpPr>
            <p:cNvPr id="9349" name="Google Shape;9349;p90"/>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90"/>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90"/>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90"/>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90"/>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4" name="Google Shape;9354;p90"/>
          <p:cNvGrpSpPr/>
          <p:nvPr/>
        </p:nvGrpSpPr>
        <p:grpSpPr>
          <a:xfrm>
            <a:off x="6168320" y="1387239"/>
            <a:ext cx="356221" cy="355476"/>
            <a:chOff x="-12643475" y="3212300"/>
            <a:chExt cx="353675" cy="352900"/>
          </a:xfrm>
        </p:grpSpPr>
        <p:sp>
          <p:nvSpPr>
            <p:cNvPr id="9355" name="Google Shape;9355;p90"/>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90"/>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90"/>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90"/>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90"/>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90"/>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90"/>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90"/>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90"/>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4" name="Google Shape;9364;p90"/>
          <p:cNvGrpSpPr/>
          <p:nvPr/>
        </p:nvGrpSpPr>
        <p:grpSpPr>
          <a:xfrm>
            <a:off x="6168320" y="1839013"/>
            <a:ext cx="356221" cy="333366"/>
            <a:chOff x="-12643475" y="3657325"/>
            <a:chExt cx="353675" cy="330950"/>
          </a:xfrm>
        </p:grpSpPr>
        <p:sp>
          <p:nvSpPr>
            <p:cNvPr id="9365" name="Google Shape;9365;p90"/>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90"/>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90"/>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90"/>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90"/>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90"/>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1" name="Google Shape;9371;p90"/>
          <p:cNvGrpSpPr/>
          <p:nvPr/>
        </p:nvGrpSpPr>
        <p:grpSpPr>
          <a:xfrm>
            <a:off x="7951322" y="1387642"/>
            <a:ext cx="355416" cy="354670"/>
            <a:chOff x="-10857925" y="3213875"/>
            <a:chExt cx="352875" cy="352100"/>
          </a:xfrm>
        </p:grpSpPr>
        <p:sp>
          <p:nvSpPr>
            <p:cNvPr id="9372" name="Google Shape;9372;p90"/>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90"/>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90"/>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90"/>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90"/>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90"/>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90"/>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90"/>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90"/>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90"/>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2" name="Google Shape;9382;p90"/>
          <p:cNvGrpSpPr/>
          <p:nvPr/>
        </p:nvGrpSpPr>
        <p:grpSpPr>
          <a:xfrm>
            <a:off x="6168237" y="2747071"/>
            <a:ext cx="356096" cy="354469"/>
            <a:chOff x="-9089725" y="3180200"/>
            <a:chExt cx="353550" cy="351900"/>
          </a:xfrm>
        </p:grpSpPr>
        <p:sp>
          <p:nvSpPr>
            <p:cNvPr id="9383" name="Google Shape;9383;p90"/>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90"/>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90"/>
          <p:cNvGrpSpPr/>
          <p:nvPr/>
        </p:nvGrpSpPr>
        <p:grpSpPr>
          <a:xfrm>
            <a:off x="7060235" y="1826875"/>
            <a:ext cx="358588" cy="357642"/>
            <a:chOff x="7083760" y="1971660"/>
            <a:chExt cx="358588" cy="357642"/>
          </a:xfrm>
        </p:grpSpPr>
        <p:sp>
          <p:nvSpPr>
            <p:cNvPr id="9386" name="Google Shape;9386;p90"/>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90"/>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90"/>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90"/>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90"/>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90"/>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90"/>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90"/>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90"/>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90"/>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90"/>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90"/>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98" name="Google Shape;9398;p90"/>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9399" name="Google Shape;9399;p90"/>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403"/>
        <p:cNvGrpSpPr/>
        <p:nvPr/>
      </p:nvGrpSpPr>
      <p:grpSpPr>
        <a:xfrm>
          <a:off x="0" y="0"/>
          <a:ext cx="0" cy="0"/>
          <a:chOff x="0" y="0"/>
          <a:chExt cx="0" cy="0"/>
        </a:xfrm>
      </p:grpSpPr>
      <p:sp>
        <p:nvSpPr>
          <p:cNvPr id="9404" name="Google Shape;9404;p91"/>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05" name="Google Shape;9405;p91"/>
          <p:cNvGrpSpPr/>
          <p:nvPr/>
        </p:nvGrpSpPr>
        <p:grpSpPr>
          <a:xfrm>
            <a:off x="719610" y="2243507"/>
            <a:ext cx="452798" cy="449473"/>
            <a:chOff x="-21322300" y="3693325"/>
            <a:chExt cx="306400" cy="304150"/>
          </a:xfrm>
        </p:grpSpPr>
        <p:sp>
          <p:nvSpPr>
            <p:cNvPr id="9406" name="Google Shape;9406;p91"/>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91"/>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91"/>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91"/>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0" name="Google Shape;9410;p91"/>
          <p:cNvGrpSpPr/>
          <p:nvPr/>
        </p:nvGrpSpPr>
        <p:grpSpPr>
          <a:xfrm>
            <a:off x="719019" y="2810244"/>
            <a:ext cx="453980" cy="422540"/>
            <a:chOff x="-21322300" y="4077125"/>
            <a:chExt cx="307200" cy="285925"/>
          </a:xfrm>
        </p:grpSpPr>
        <p:sp>
          <p:nvSpPr>
            <p:cNvPr id="9411" name="Google Shape;9411;p91"/>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91"/>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91"/>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91"/>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91"/>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91"/>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91"/>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91"/>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91"/>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91"/>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91"/>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91"/>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3" name="Google Shape;9423;p91"/>
          <p:cNvGrpSpPr/>
          <p:nvPr/>
        </p:nvGrpSpPr>
        <p:grpSpPr>
          <a:xfrm>
            <a:off x="3496195" y="1689128"/>
            <a:ext cx="451653" cy="450212"/>
            <a:chOff x="-19394200" y="3333800"/>
            <a:chExt cx="305625" cy="304650"/>
          </a:xfrm>
        </p:grpSpPr>
        <p:sp>
          <p:nvSpPr>
            <p:cNvPr id="9424" name="Google Shape;9424;p91"/>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91"/>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91"/>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91"/>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91"/>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91"/>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91"/>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91"/>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91"/>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3" name="Google Shape;9433;p91"/>
          <p:cNvGrpSpPr/>
          <p:nvPr/>
        </p:nvGrpSpPr>
        <p:grpSpPr>
          <a:xfrm>
            <a:off x="3495032" y="2243580"/>
            <a:ext cx="453980" cy="449325"/>
            <a:chOff x="-19396575" y="3708500"/>
            <a:chExt cx="307200" cy="304050"/>
          </a:xfrm>
        </p:grpSpPr>
        <p:sp>
          <p:nvSpPr>
            <p:cNvPr id="9434" name="Google Shape;9434;p91"/>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91"/>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91"/>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7" name="Google Shape;9437;p91"/>
          <p:cNvGrpSpPr/>
          <p:nvPr/>
        </p:nvGrpSpPr>
        <p:grpSpPr>
          <a:xfrm>
            <a:off x="3489212" y="2796461"/>
            <a:ext cx="465618" cy="450101"/>
            <a:chOff x="-19394200" y="4084200"/>
            <a:chExt cx="315075" cy="304575"/>
          </a:xfrm>
        </p:grpSpPr>
        <p:sp>
          <p:nvSpPr>
            <p:cNvPr id="9438" name="Google Shape;9438;p91"/>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91"/>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91"/>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91"/>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91"/>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91"/>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4" name="Google Shape;9444;p91"/>
          <p:cNvGrpSpPr/>
          <p:nvPr/>
        </p:nvGrpSpPr>
        <p:grpSpPr>
          <a:xfrm>
            <a:off x="6294923" y="1689001"/>
            <a:ext cx="400447" cy="450470"/>
            <a:chOff x="-17526750" y="3309200"/>
            <a:chExt cx="270975" cy="304825"/>
          </a:xfrm>
        </p:grpSpPr>
        <p:sp>
          <p:nvSpPr>
            <p:cNvPr id="9445" name="Google Shape;9445;p91"/>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91"/>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91"/>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91"/>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91"/>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0" name="Google Shape;9450;p91"/>
          <p:cNvGrpSpPr/>
          <p:nvPr/>
        </p:nvGrpSpPr>
        <p:grpSpPr>
          <a:xfrm>
            <a:off x="6271075" y="2244173"/>
            <a:ext cx="448143" cy="448143"/>
            <a:chOff x="-17542500" y="3684100"/>
            <a:chExt cx="303250" cy="303250"/>
          </a:xfrm>
        </p:grpSpPr>
        <p:sp>
          <p:nvSpPr>
            <p:cNvPr id="9451" name="Google Shape;9451;p91"/>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91"/>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91"/>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91"/>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91"/>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91"/>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91"/>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8" name="Google Shape;9458;p91"/>
          <p:cNvGrpSpPr/>
          <p:nvPr/>
        </p:nvGrpSpPr>
        <p:grpSpPr>
          <a:xfrm>
            <a:off x="6270484" y="2810817"/>
            <a:ext cx="449325" cy="421395"/>
            <a:chOff x="-17542500" y="4068450"/>
            <a:chExt cx="304050" cy="285150"/>
          </a:xfrm>
        </p:grpSpPr>
        <p:sp>
          <p:nvSpPr>
            <p:cNvPr id="9459" name="Google Shape;9459;p91"/>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91"/>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91"/>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91"/>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91"/>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91"/>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5" name="Google Shape;9465;p91"/>
          <p:cNvGrpSpPr/>
          <p:nvPr/>
        </p:nvGrpSpPr>
        <p:grpSpPr>
          <a:xfrm>
            <a:off x="3500906" y="3342211"/>
            <a:ext cx="343404" cy="449325"/>
            <a:chOff x="-15652200" y="3335975"/>
            <a:chExt cx="232375" cy="304050"/>
          </a:xfrm>
        </p:grpSpPr>
        <p:sp>
          <p:nvSpPr>
            <p:cNvPr id="9466" name="Google Shape;9466;p91"/>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91"/>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91"/>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91"/>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91"/>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91"/>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91"/>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91"/>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91"/>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5" name="Google Shape;9475;p91"/>
          <p:cNvGrpSpPr/>
          <p:nvPr/>
        </p:nvGrpSpPr>
        <p:grpSpPr>
          <a:xfrm>
            <a:off x="1274819" y="2243729"/>
            <a:ext cx="449325" cy="449030"/>
            <a:chOff x="-20945825" y="3692175"/>
            <a:chExt cx="304050" cy="303850"/>
          </a:xfrm>
        </p:grpSpPr>
        <p:sp>
          <p:nvSpPr>
            <p:cNvPr id="9476" name="Google Shape;9476;p91"/>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91"/>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91"/>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91"/>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0" name="Google Shape;9480;p91"/>
          <p:cNvGrpSpPr/>
          <p:nvPr/>
        </p:nvGrpSpPr>
        <p:grpSpPr>
          <a:xfrm>
            <a:off x="4081644" y="1689848"/>
            <a:ext cx="372516" cy="448771"/>
            <a:chOff x="-18994100" y="3334775"/>
            <a:chExt cx="252075" cy="303675"/>
          </a:xfrm>
        </p:grpSpPr>
        <p:sp>
          <p:nvSpPr>
            <p:cNvPr id="9481" name="Google Shape;9481;p91"/>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91"/>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91"/>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91"/>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5" name="Google Shape;9485;p91"/>
          <p:cNvGrpSpPr/>
          <p:nvPr/>
        </p:nvGrpSpPr>
        <p:grpSpPr>
          <a:xfrm>
            <a:off x="4096200" y="2244743"/>
            <a:ext cx="343404" cy="446998"/>
            <a:chOff x="-18983850" y="3710075"/>
            <a:chExt cx="232375" cy="302475"/>
          </a:xfrm>
        </p:grpSpPr>
        <p:sp>
          <p:nvSpPr>
            <p:cNvPr id="9486" name="Google Shape;9486;p91"/>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91"/>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91"/>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91"/>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0" name="Google Shape;9490;p91"/>
          <p:cNvGrpSpPr/>
          <p:nvPr/>
        </p:nvGrpSpPr>
        <p:grpSpPr>
          <a:xfrm>
            <a:off x="1274247" y="1689573"/>
            <a:ext cx="450470" cy="449325"/>
            <a:chOff x="-20946600" y="3317850"/>
            <a:chExt cx="304825" cy="304050"/>
          </a:xfrm>
        </p:grpSpPr>
        <p:sp>
          <p:nvSpPr>
            <p:cNvPr id="9491" name="Google Shape;9491;p91"/>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91"/>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91"/>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4" name="Google Shape;9494;p91"/>
          <p:cNvGrpSpPr/>
          <p:nvPr/>
        </p:nvGrpSpPr>
        <p:grpSpPr>
          <a:xfrm>
            <a:off x="1300422" y="2797442"/>
            <a:ext cx="398119" cy="448143"/>
            <a:chOff x="-20930075" y="4066100"/>
            <a:chExt cx="269400" cy="303250"/>
          </a:xfrm>
        </p:grpSpPr>
        <p:sp>
          <p:nvSpPr>
            <p:cNvPr id="9495" name="Google Shape;9495;p91"/>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91"/>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7" name="Google Shape;9497;p91"/>
          <p:cNvGrpSpPr/>
          <p:nvPr/>
        </p:nvGrpSpPr>
        <p:grpSpPr>
          <a:xfrm>
            <a:off x="4042667" y="2797422"/>
            <a:ext cx="450470" cy="448180"/>
            <a:chOff x="-19020075" y="4084200"/>
            <a:chExt cx="304825" cy="303275"/>
          </a:xfrm>
        </p:grpSpPr>
        <p:sp>
          <p:nvSpPr>
            <p:cNvPr id="9498" name="Google Shape;9498;p91"/>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91"/>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91"/>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91"/>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91"/>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91"/>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91"/>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91"/>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91"/>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7" name="Google Shape;9507;p91"/>
          <p:cNvGrpSpPr/>
          <p:nvPr/>
        </p:nvGrpSpPr>
        <p:grpSpPr>
          <a:xfrm>
            <a:off x="6859931" y="1689001"/>
            <a:ext cx="396937" cy="450470"/>
            <a:chOff x="-17149475" y="3309200"/>
            <a:chExt cx="268600" cy="304825"/>
          </a:xfrm>
        </p:grpSpPr>
        <p:sp>
          <p:nvSpPr>
            <p:cNvPr id="9508" name="Google Shape;9508;p91"/>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91"/>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0" name="Google Shape;9510;p91"/>
          <p:cNvGrpSpPr/>
          <p:nvPr/>
        </p:nvGrpSpPr>
        <p:grpSpPr>
          <a:xfrm>
            <a:off x="6833737" y="2258120"/>
            <a:ext cx="449325" cy="420249"/>
            <a:chOff x="-17168375" y="3692750"/>
            <a:chExt cx="304050" cy="284375"/>
          </a:xfrm>
        </p:grpSpPr>
        <p:sp>
          <p:nvSpPr>
            <p:cNvPr id="9511" name="Google Shape;9511;p91"/>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91"/>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91"/>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91"/>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91"/>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91"/>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91"/>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8" name="Google Shape;9518;p91"/>
          <p:cNvGrpSpPr/>
          <p:nvPr/>
        </p:nvGrpSpPr>
        <p:grpSpPr>
          <a:xfrm>
            <a:off x="6830246" y="2796852"/>
            <a:ext cx="456308" cy="449325"/>
            <a:chOff x="-17170750" y="4058800"/>
            <a:chExt cx="308775" cy="304050"/>
          </a:xfrm>
        </p:grpSpPr>
        <p:sp>
          <p:nvSpPr>
            <p:cNvPr id="9519" name="Google Shape;9519;p91"/>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91"/>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91"/>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91"/>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91"/>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91"/>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91"/>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91"/>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91"/>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91"/>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91"/>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91"/>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91"/>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91"/>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91"/>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91"/>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91"/>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6" name="Google Shape;9536;p91"/>
          <p:cNvGrpSpPr/>
          <p:nvPr/>
        </p:nvGrpSpPr>
        <p:grpSpPr>
          <a:xfrm>
            <a:off x="5692143" y="3343358"/>
            <a:ext cx="450470" cy="446998"/>
            <a:chOff x="-15688425" y="3707725"/>
            <a:chExt cx="304825" cy="302475"/>
          </a:xfrm>
        </p:grpSpPr>
        <p:sp>
          <p:nvSpPr>
            <p:cNvPr id="9537" name="Google Shape;9537;p91"/>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91"/>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91"/>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91"/>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91"/>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91"/>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3" name="Google Shape;9543;p91"/>
          <p:cNvGrpSpPr/>
          <p:nvPr/>
        </p:nvGrpSpPr>
        <p:grpSpPr>
          <a:xfrm>
            <a:off x="1836300" y="1690441"/>
            <a:ext cx="451653" cy="447589"/>
            <a:chOff x="-20572500" y="3319025"/>
            <a:chExt cx="305625" cy="302875"/>
          </a:xfrm>
        </p:grpSpPr>
        <p:sp>
          <p:nvSpPr>
            <p:cNvPr id="9544" name="Google Shape;9544;p91"/>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91"/>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6" name="Google Shape;9546;p91"/>
          <p:cNvGrpSpPr/>
          <p:nvPr/>
        </p:nvGrpSpPr>
        <p:grpSpPr>
          <a:xfrm>
            <a:off x="1837463" y="2305410"/>
            <a:ext cx="449325" cy="325670"/>
            <a:chOff x="-20571700" y="3722875"/>
            <a:chExt cx="304050" cy="220375"/>
          </a:xfrm>
        </p:grpSpPr>
        <p:sp>
          <p:nvSpPr>
            <p:cNvPr id="9547" name="Google Shape;9547;p91"/>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91"/>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91"/>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91"/>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91"/>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91"/>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91"/>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4" name="Google Shape;9554;p91"/>
          <p:cNvGrpSpPr/>
          <p:nvPr/>
        </p:nvGrpSpPr>
        <p:grpSpPr>
          <a:xfrm>
            <a:off x="1836891" y="2796278"/>
            <a:ext cx="450470" cy="450470"/>
            <a:chOff x="-20571700" y="4066875"/>
            <a:chExt cx="304825" cy="304825"/>
          </a:xfrm>
        </p:grpSpPr>
        <p:sp>
          <p:nvSpPr>
            <p:cNvPr id="9555" name="Google Shape;9555;p91"/>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91"/>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91"/>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91"/>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91"/>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91"/>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1" name="Google Shape;9561;p91"/>
          <p:cNvGrpSpPr/>
          <p:nvPr/>
        </p:nvGrpSpPr>
        <p:grpSpPr>
          <a:xfrm>
            <a:off x="4603593" y="1688259"/>
            <a:ext cx="453980" cy="451948"/>
            <a:chOff x="-18645175" y="3334200"/>
            <a:chExt cx="307200" cy="305825"/>
          </a:xfrm>
        </p:grpSpPr>
        <p:sp>
          <p:nvSpPr>
            <p:cNvPr id="9562" name="Google Shape;9562;p91"/>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91"/>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91"/>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91"/>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91"/>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7" name="Google Shape;9567;p91"/>
          <p:cNvGrpSpPr/>
          <p:nvPr/>
        </p:nvGrpSpPr>
        <p:grpSpPr>
          <a:xfrm>
            <a:off x="4604184" y="2242989"/>
            <a:ext cx="452798" cy="450507"/>
            <a:chOff x="-18645175" y="3708500"/>
            <a:chExt cx="306400" cy="304850"/>
          </a:xfrm>
        </p:grpSpPr>
        <p:sp>
          <p:nvSpPr>
            <p:cNvPr id="9568" name="Google Shape;9568;p91"/>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91"/>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91"/>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91"/>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91"/>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91"/>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91"/>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5" name="Google Shape;9575;p91"/>
          <p:cNvGrpSpPr/>
          <p:nvPr/>
        </p:nvGrpSpPr>
        <p:grpSpPr>
          <a:xfrm>
            <a:off x="4601857" y="2795630"/>
            <a:ext cx="457453" cy="451763"/>
            <a:chOff x="-18647525" y="4082625"/>
            <a:chExt cx="309550" cy="305700"/>
          </a:xfrm>
        </p:grpSpPr>
        <p:sp>
          <p:nvSpPr>
            <p:cNvPr id="9576" name="Google Shape;9576;p91"/>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91"/>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91"/>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91"/>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0" name="Google Shape;9580;p91"/>
          <p:cNvGrpSpPr/>
          <p:nvPr/>
        </p:nvGrpSpPr>
        <p:grpSpPr>
          <a:xfrm>
            <a:off x="7412241" y="1689592"/>
            <a:ext cx="395755" cy="449288"/>
            <a:chOff x="-16775350" y="3309200"/>
            <a:chExt cx="267800" cy="304025"/>
          </a:xfrm>
        </p:grpSpPr>
        <p:sp>
          <p:nvSpPr>
            <p:cNvPr id="9581" name="Google Shape;9581;p91"/>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91"/>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91"/>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4" name="Google Shape;9584;p91"/>
          <p:cNvGrpSpPr/>
          <p:nvPr/>
        </p:nvGrpSpPr>
        <p:grpSpPr>
          <a:xfrm>
            <a:off x="7412241" y="2241827"/>
            <a:ext cx="395755" cy="452835"/>
            <a:chOff x="-16775350" y="3683300"/>
            <a:chExt cx="267800" cy="306425"/>
          </a:xfrm>
        </p:grpSpPr>
        <p:sp>
          <p:nvSpPr>
            <p:cNvPr id="9585" name="Google Shape;9585;p91"/>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91"/>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91"/>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8" name="Google Shape;9588;p91"/>
          <p:cNvGrpSpPr/>
          <p:nvPr/>
        </p:nvGrpSpPr>
        <p:grpSpPr>
          <a:xfrm>
            <a:off x="7384292" y="2796870"/>
            <a:ext cx="451653" cy="449288"/>
            <a:chOff x="-16794250" y="4058225"/>
            <a:chExt cx="305625" cy="304025"/>
          </a:xfrm>
        </p:grpSpPr>
        <p:sp>
          <p:nvSpPr>
            <p:cNvPr id="9589" name="Google Shape;9589;p91"/>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91"/>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91"/>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91"/>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91"/>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91"/>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91"/>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91"/>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91"/>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98" name="Google Shape;9598;p91"/>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99" name="Google Shape;9599;p91"/>
          <p:cNvGrpSpPr/>
          <p:nvPr/>
        </p:nvGrpSpPr>
        <p:grpSpPr>
          <a:xfrm>
            <a:off x="2385709" y="1689573"/>
            <a:ext cx="457453" cy="449325"/>
            <a:chOff x="-20199150" y="3317850"/>
            <a:chExt cx="309550" cy="304050"/>
          </a:xfrm>
        </p:grpSpPr>
        <p:sp>
          <p:nvSpPr>
            <p:cNvPr id="9600" name="Google Shape;9600;p91"/>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91"/>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91"/>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91"/>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91"/>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91"/>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91"/>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7" name="Google Shape;9607;p91"/>
          <p:cNvGrpSpPr/>
          <p:nvPr/>
        </p:nvGrpSpPr>
        <p:grpSpPr>
          <a:xfrm>
            <a:off x="2388036" y="2242861"/>
            <a:ext cx="452798" cy="450766"/>
            <a:chOff x="-20199150" y="3693150"/>
            <a:chExt cx="306400" cy="305025"/>
          </a:xfrm>
        </p:grpSpPr>
        <p:sp>
          <p:nvSpPr>
            <p:cNvPr id="9608" name="Google Shape;9608;p91"/>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91"/>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91"/>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91"/>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91"/>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91"/>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4" name="Google Shape;9614;p91"/>
          <p:cNvGrpSpPr/>
          <p:nvPr/>
        </p:nvGrpSpPr>
        <p:grpSpPr>
          <a:xfrm>
            <a:off x="2388609" y="2795687"/>
            <a:ext cx="451653" cy="451653"/>
            <a:chOff x="-20197575" y="4066875"/>
            <a:chExt cx="305625" cy="305625"/>
          </a:xfrm>
        </p:grpSpPr>
        <p:sp>
          <p:nvSpPr>
            <p:cNvPr id="9615" name="Google Shape;9615;p91"/>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91"/>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91"/>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91"/>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91"/>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91"/>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91"/>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91"/>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3" name="Google Shape;9623;p91"/>
          <p:cNvGrpSpPr/>
          <p:nvPr/>
        </p:nvGrpSpPr>
        <p:grpSpPr>
          <a:xfrm>
            <a:off x="5170827" y="1687520"/>
            <a:ext cx="449325" cy="453426"/>
            <a:chOff x="-18271050" y="3333200"/>
            <a:chExt cx="304050" cy="306825"/>
          </a:xfrm>
        </p:grpSpPr>
        <p:sp>
          <p:nvSpPr>
            <p:cNvPr id="9624" name="Google Shape;9624;p91"/>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91"/>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91"/>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91"/>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91"/>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9" name="Google Shape;9629;p91"/>
          <p:cNvGrpSpPr/>
          <p:nvPr/>
        </p:nvGrpSpPr>
        <p:grpSpPr>
          <a:xfrm>
            <a:off x="5171399" y="2244171"/>
            <a:ext cx="448180" cy="448143"/>
            <a:chOff x="-18270275" y="3710875"/>
            <a:chExt cx="303275" cy="303250"/>
          </a:xfrm>
        </p:grpSpPr>
        <p:sp>
          <p:nvSpPr>
            <p:cNvPr id="9630" name="Google Shape;9630;p91"/>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91"/>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91"/>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91"/>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91"/>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91"/>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6" name="Google Shape;9636;p91"/>
          <p:cNvGrpSpPr/>
          <p:nvPr/>
        </p:nvGrpSpPr>
        <p:grpSpPr>
          <a:xfrm>
            <a:off x="5224951" y="2797422"/>
            <a:ext cx="341076" cy="448180"/>
            <a:chOff x="-18234025" y="4084200"/>
            <a:chExt cx="230800" cy="303275"/>
          </a:xfrm>
        </p:grpSpPr>
        <p:sp>
          <p:nvSpPr>
            <p:cNvPr id="9637" name="Google Shape;9637;p91"/>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91"/>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91"/>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0" name="Google Shape;9640;p91"/>
          <p:cNvGrpSpPr/>
          <p:nvPr/>
        </p:nvGrpSpPr>
        <p:grpSpPr>
          <a:xfrm>
            <a:off x="2337506" y="3341641"/>
            <a:ext cx="449325" cy="450470"/>
            <a:chOff x="-16419350" y="3308400"/>
            <a:chExt cx="304050" cy="304825"/>
          </a:xfrm>
        </p:grpSpPr>
        <p:sp>
          <p:nvSpPr>
            <p:cNvPr id="9641" name="Google Shape;9641;p91"/>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91"/>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91"/>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91"/>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91"/>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91"/>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91"/>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8" name="Google Shape;9648;p91"/>
          <p:cNvGrpSpPr/>
          <p:nvPr/>
        </p:nvGrpSpPr>
        <p:grpSpPr>
          <a:xfrm>
            <a:off x="4609062" y="3340423"/>
            <a:ext cx="395755" cy="452872"/>
            <a:chOff x="-16401225" y="3683275"/>
            <a:chExt cx="267800" cy="306450"/>
          </a:xfrm>
        </p:grpSpPr>
        <p:sp>
          <p:nvSpPr>
            <p:cNvPr id="9649" name="Google Shape;9649;p91"/>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91"/>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91"/>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91"/>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91"/>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91"/>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91"/>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6" name="Google Shape;9656;p91"/>
          <p:cNvGrpSpPr/>
          <p:nvPr/>
        </p:nvGrpSpPr>
        <p:grpSpPr>
          <a:xfrm>
            <a:off x="7974511" y="2797062"/>
            <a:ext cx="450470" cy="448180"/>
            <a:chOff x="-16419350" y="4058200"/>
            <a:chExt cx="304825" cy="303275"/>
          </a:xfrm>
        </p:grpSpPr>
        <p:sp>
          <p:nvSpPr>
            <p:cNvPr id="9657" name="Google Shape;9657;p91"/>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91"/>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91"/>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91"/>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91"/>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91"/>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91"/>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4" name="Google Shape;9664;p91"/>
          <p:cNvGrpSpPr/>
          <p:nvPr/>
        </p:nvGrpSpPr>
        <p:grpSpPr>
          <a:xfrm>
            <a:off x="4001398" y="3343080"/>
            <a:ext cx="450507" cy="447589"/>
            <a:chOff x="-15296200" y="3326900"/>
            <a:chExt cx="304850" cy="302875"/>
          </a:xfrm>
        </p:grpSpPr>
        <p:sp>
          <p:nvSpPr>
            <p:cNvPr id="9665" name="Google Shape;9665;p91"/>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91"/>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91"/>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91"/>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91"/>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0" name="Google Shape;9670;p91"/>
          <p:cNvGrpSpPr/>
          <p:nvPr/>
        </p:nvGrpSpPr>
        <p:grpSpPr>
          <a:xfrm>
            <a:off x="2917051" y="1706881"/>
            <a:ext cx="486566" cy="414708"/>
            <a:chOff x="-19835275" y="3330250"/>
            <a:chExt cx="329250" cy="280625"/>
          </a:xfrm>
        </p:grpSpPr>
        <p:sp>
          <p:nvSpPr>
            <p:cNvPr id="9671" name="Google Shape;9671;p91"/>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91"/>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91"/>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4" name="Google Shape;9674;p91"/>
          <p:cNvGrpSpPr/>
          <p:nvPr/>
        </p:nvGrpSpPr>
        <p:grpSpPr>
          <a:xfrm>
            <a:off x="2935080" y="2243470"/>
            <a:ext cx="450507" cy="449547"/>
            <a:chOff x="-19822675" y="3692750"/>
            <a:chExt cx="304850" cy="304200"/>
          </a:xfrm>
        </p:grpSpPr>
        <p:sp>
          <p:nvSpPr>
            <p:cNvPr id="9675" name="Google Shape;9675;p91"/>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91"/>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91"/>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91"/>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91"/>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0" name="Google Shape;9680;p91"/>
          <p:cNvGrpSpPr/>
          <p:nvPr/>
        </p:nvGrpSpPr>
        <p:grpSpPr>
          <a:xfrm>
            <a:off x="2935672" y="2796278"/>
            <a:ext cx="449325" cy="450470"/>
            <a:chOff x="-19822675" y="4066875"/>
            <a:chExt cx="304050" cy="304825"/>
          </a:xfrm>
        </p:grpSpPr>
        <p:sp>
          <p:nvSpPr>
            <p:cNvPr id="9681" name="Google Shape;9681;p91"/>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91"/>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91"/>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91"/>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91"/>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91"/>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7" name="Google Shape;9687;p91"/>
          <p:cNvGrpSpPr/>
          <p:nvPr/>
        </p:nvGrpSpPr>
        <p:grpSpPr>
          <a:xfrm>
            <a:off x="5744740" y="1689571"/>
            <a:ext cx="399302" cy="449325"/>
            <a:chOff x="-17878825" y="3334400"/>
            <a:chExt cx="270200" cy="304050"/>
          </a:xfrm>
        </p:grpSpPr>
        <p:sp>
          <p:nvSpPr>
            <p:cNvPr id="9688" name="Google Shape;9688;p91"/>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91"/>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91"/>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91"/>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91"/>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91"/>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4" name="Google Shape;9694;p91"/>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5" name="Google Shape;9695;p91"/>
          <p:cNvGrpSpPr/>
          <p:nvPr/>
        </p:nvGrpSpPr>
        <p:grpSpPr>
          <a:xfrm>
            <a:off x="5718565" y="2242416"/>
            <a:ext cx="451653" cy="451653"/>
            <a:chOff x="-17896150" y="3709300"/>
            <a:chExt cx="305625" cy="305625"/>
          </a:xfrm>
        </p:grpSpPr>
        <p:sp>
          <p:nvSpPr>
            <p:cNvPr id="9696" name="Google Shape;9696;p91"/>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91"/>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91"/>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91"/>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0" name="Google Shape;9700;p91"/>
          <p:cNvGrpSpPr/>
          <p:nvPr/>
        </p:nvGrpSpPr>
        <p:grpSpPr>
          <a:xfrm>
            <a:off x="5746495" y="2795686"/>
            <a:ext cx="395792" cy="451653"/>
            <a:chOff x="-17878025" y="4082625"/>
            <a:chExt cx="267825" cy="305625"/>
          </a:xfrm>
        </p:grpSpPr>
        <p:sp>
          <p:nvSpPr>
            <p:cNvPr id="9701" name="Google Shape;9701;p91"/>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91"/>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91"/>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91"/>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91"/>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91"/>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91"/>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8" name="Google Shape;9708;p91"/>
          <p:cNvGrpSpPr/>
          <p:nvPr/>
        </p:nvGrpSpPr>
        <p:grpSpPr>
          <a:xfrm>
            <a:off x="2890388" y="3355015"/>
            <a:ext cx="450507" cy="423722"/>
            <a:chOff x="-16044450" y="3317850"/>
            <a:chExt cx="304850" cy="286725"/>
          </a:xfrm>
        </p:grpSpPr>
        <p:sp>
          <p:nvSpPr>
            <p:cNvPr id="9709" name="Google Shape;9709;p91"/>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91"/>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91"/>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91"/>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13" name="Google Shape;9713;p91"/>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14" name="Google Shape;9714;p91"/>
          <p:cNvGrpSpPr/>
          <p:nvPr/>
        </p:nvGrpSpPr>
        <p:grpSpPr>
          <a:xfrm>
            <a:off x="8012905" y="2243724"/>
            <a:ext cx="373662" cy="449030"/>
            <a:chOff x="-16018450" y="4058400"/>
            <a:chExt cx="252850" cy="303850"/>
          </a:xfrm>
        </p:grpSpPr>
        <p:sp>
          <p:nvSpPr>
            <p:cNvPr id="9715" name="Google Shape;9715;p91"/>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91"/>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91"/>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91"/>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19" name="Google Shape;9719;p91"/>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9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724"/>
        <p:cNvGrpSpPr/>
        <p:nvPr/>
      </p:nvGrpSpPr>
      <p:grpSpPr>
        <a:xfrm>
          <a:off x="0" y="0"/>
          <a:ext cx="0" cy="0"/>
          <a:chOff x="0" y="0"/>
          <a:chExt cx="0" cy="0"/>
        </a:xfrm>
      </p:grpSpPr>
      <p:grpSp>
        <p:nvGrpSpPr>
          <p:cNvPr id="9725" name="Google Shape;9725;p92"/>
          <p:cNvGrpSpPr/>
          <p:nvPr/>
        </p:nvGrpSpPr>
        <p:grpSpPr>
          <a:xfrm>
            <a:off x="829817" y="1689241"/>
            <a:ext cx="442337" cy="419623"/>
            <a:chOff x="-6696925" y="3272575"/>
            <a:chExt cx="307200" cy="291425"/>
          </a:xfrm>
        </p:grpSpPr>
        <p:sp>
          <p:nvSpPr>
            <p:cNvPr id="9726" name="Google Shape;9726;p92"/>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92"/>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8" name="Google Shape;9728;p92"/>
          <p:cNvGrpSpPr/>
          <p:nvPr/>
        </p:nvGrpSpPr>
        <p:grpSpPr>
          <a:xfrm>
            <a:off x="829799" y="2204636"/>
            <a:ext cx="442373" cy="420775"/>
            <a:chOff x="-6690625" y="3631325"/>
            <a:chExt cx="307225" cy="292225"/>
          </a:xfrm>
        </p:grpSpPr>
        <p:sp>
          <p:nvSpPr>
            <p:cNvPr id="9729" name="Google Shape;9729;p92"/>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92"/>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92"/>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92"/>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92"/>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4" name="Google Shape;9734;p92"/>
          <p:cNvGrpSpPr/>
          <p:nvPr/>
        </p:nvGrpSpPr>
        <p:grpSpPr>
          <a:xfrm>
            <a:off x="851921" y="2756972"/>
            <a:ext cx="421927" cy="419371"/>
            <a:chOff x="-6689825" y="3992050"/>
            <a:chExt cx="293025" cy="291250"/>
          </a:xfrm>
        </p:grpSpPr>
        <p:sp>
          <p:nvSpPr>
            <p:cNvPr id="9735" name="Google Shape;9735;p92"/>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6" name="Google Shape;9736;p92"/>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7" name="Google Shape;9737;p92"/>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92"/>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92"/>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92"/>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92"/>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92"/>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92"/>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92"/>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92"/>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92"/>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47" name="Google Shape;9747;p92"/>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48" name="Google Shape;9748;p92"/>
          <p:cNvGrpSpPr/>
          <p:nvPr/>
        </p:nvGrpSpPr>
        <p:grpSpPr>
          <a:xfrm>
            <a:off x="3535232" y="2205192"/>
            <a:ext cx="423043" cy="419659"/>
            <a:chOff x="-4837325" y="3612425"/>
            <a:chExt cx="293800" cy="291450"/>
          </a:xfrm>
        </p:grpSpPr>
        <p:sp>
          <p:nvSpPr>
            <p:cNvPr id="9749" name="Google Shape;9749;p92"/>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92"/>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92"/>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2" name="Google Shape;9752;p92"/>
          <p:cNvGrpSpPr/>
          <p:nvPr/>
        </p:nvGrpSpPr>
        <p:grpSpPr>
          <a:xfrm>
            <a:off x="3548265" y="2756826"/>
            <a:ext cx="420775" cy="419659"/>
            <a:chOff x="-4837325" y="3971575"/>
            <a:chExt cx="292225" cy="291450"/>
          </a:xfrm>
        </p:grpSpPr>
        <p:sp>
          <p:nvSpPr>
            <p:cNvPr id="9753" name="Google Shape;9753;p92"/>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92"/>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92"/>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92"/>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92"/>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92"/>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9" name="Google Shape;9759;p92"/>
          <p:cNvGrpSpPr/>
          <p:nvPr/>
        </p:nvGrpSpPr>
        <p:grpSpPr>
          <a:xfrm>
            <a:off x="6240279" y="1714185"/>
            <a:ext cx="430998" cy="369730"/>
            <a:chOff x="-3037625" y="3254850"/>
            <a:chExt cx="299325" cy="256775"/>
          </a:xfrm>
        </p:grpSpPr>
        <p:sp>
          <p:nvSpPr>
            <p:cNvPr id="9760" name="Google Shape;9760;p92"/>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92"/>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92"/>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92"/>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4" name="Google Shape;9764;p92"/>
          <p:cNvGrpSpPr/>
          <p:nvPr/>
        </p:nvGrpSpPr>
        <p:grpSpPr>
          <a:xfrm>
            <a:off x="6244239" y="2204615"/>
            <a:ext cx="423079" cy="420811"/>
            <a:chOff x="-3031325" y="3597450"/>
            <a:chExt cx="293825" cy="292250"/>
          </a:xfrm>
        </p:grpSpPr>
        <p:sp>
          <p:nvSpPr>
            <p:cNvPr id="9765" name="Google Shape;9765;p92"/>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92"/>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92"/>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92"/>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9" name="Google Shape;9769;p92"/>
          <p:cNvGrpSpPr/>
          <p:nvPr/>
        </p:nvGrpSpPr>
        <p:grpSpPr>
          <a:xfrm>
            <a:off x="6256714" y="2781214"/>
            <a:ext cx="421927" cy="370882"/>
            <a:chOff x="-3030525" y="3973150"/>
            <a:chExt cx="293025" cy="257575"/>
          </a:xfrm>
        </p:grpSpPr>
        <p:sp>
          <p:nvSpPr>
            <p:cNvPr id="9770" name="Google Shape;9770;p92"/>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92"/>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2" name="Google Shape;9772;p92"/>
          <p:cNvGrpSpPr/>
          <p:nvPr/>
        </p:nvGrpSpPr>
        <p:grpSpPr>
          <a:xfrm>
            <a:off x="1358307" y="3369426"/>
            <a:ext cx="421927" cy="297195"/>
            <a:chOff x="-1199300" y="3279250"/>
            <a:chExt cx="293025" cy="206400"/>
          </a:xfrm>
        </p:grpSpPr>
        <p:sp>
          <p:nvSpPr>
            <p:cNvPr id="9773" name="Google Shape;9773;p92"/>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92"/>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92"/>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92"/>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7" name="Google Shape;9777;p92"/>
          <p:cNvGrpSpPr/>
          <p:nvPr/>
        </p:nvGrpSpPr>
        <p:grpSpPr>
          <a:xfrm>
            <a:off x="1365393" y="1688773"/>
            <a:ext cx="444605" cy="420559"/>
            <a:chOff x="-6338550" y="3272950"/>
            <a:chExt cx="308775" cy="292075"/>
          </a:xfrm>
        </p:grpSpPr>
        <p:sp>
          <p:nvSpPr>
            <p:cNvPr id="9778" name="Google Shape;9778;p92"/>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92"/>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92"/>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1" name="Google Shape;9781;p92"/>
          <p:cNvGrpSpPr/>
          <p:nvPr/>
        </p:nvGrpSpPr>
        <p:grpSpPr>
          <a:xfrm>
            <a:off x="1376732" y="2205194"/>
            <a:ext cx="421927" cy="419659"/>
            <a:chOff x="-6329100" y="3632100"/>
            <a:chExt cx="293025" cy="291450"/>
          </a:xfrm>
        </p:grpSpPr>
        <p:sp>
          <p:nvSpPr>
            <p:cNvPr id="9782" name="Google Shape;9782;p92"/>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92"/>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92"/>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5" name="Google Shape;9785;p92"/>
          <p:cNvGrpSpPr/>
          <p:nvPr/>
        </p:nvGrpSpPr>
        <p:grpSpPr>
          <a:xfrm>
            <a:off x="1389783" y="2756828"/>
            <a:ext cx="419623" cy="419659"/>
            <a:chOff x="-6329875" y="3992050"/>
            <a:chExt cx="291425" cy="291450"/>
          </a:xfrm>
        </p:grpSpPr>
        <p:sp>
          <p:nvSpPr>
            <p:cNvPr id="9786" name="Google Shape;9786;p92"/>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92"/>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92"/>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92"/>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0" name="Google Shape;9790;p92"/>
          <p:cNvGrpSpPr/>
          <p:nvPr/>
        </p:nvGrpSpPr>
        <p:grpSpPr>
          <a:xfrm>
            <a:off x="4075920" y="1687530"/>
            <a:ext cx="423079" cy="423043"/>
            <a:chOff x="-4478975" y="3251700"/>
            <a:chExt cx="293825" cy="293800"/>
          </a:xfrm>
        </p:grpSpPr>
        <p:sp>
          <p:nvSpPr>
            <p:cNvPr id="9791" name="Google Shape;9791;p92"/>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92"/>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92"/>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4" name="Google Shape;9794;p92"/>
          <p:cNvGrpSpPr/>
          <p:nvPr/>
        </p:nvGrpSpPr>
        <p:grpSpPr>
          <a:xfrm>
            <a:off x="4075920" y="2205192"/>
            <a:ext cx="423079" cy="419659"/>
            <a:chOff x="-4475825" y="3612425"/>
            <a:chExt cx="293825" cy="291450"/>
          </a:xfrm>
        </p:grpSpPr>
        <p:sp>
          <p:nvSpPr>
            <p:cNvPr id="9795" name="Google Shape;9795;p92"/>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92"/>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92"/>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8" name="Google Shape;9798;p92"/>
          <p:cNvGrpSpPr/>
          <p:nvPr/>
        </p:nvGrpSpPr>
        <p:grpSpPr>
          <a:xfrm>
            <a:off x="4084992" y="2756844"/>
            <a:ext cx="428730" cy="419623"/>
            <a:chOff x="-4480550" y="3970800"/>
            <a:chExt cx="297750" cy="291425"/>
          </a:xfrm>
        </p:grpSpPr>
        <p:sp>
          <p:nvSpPr>
            <p:cNvPr id="9799" name="Google Shape;9799;p92"/>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92"/>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1" name="Google Shape;9801;p92"/>
          <p:cNvGrpSpPr/>
          <p:nvPr/>
        </p:nvGrpSpPr>
        <p:grpSpPr>
          <a:xfrm>
            <a:off x="6788826" y="1689221"/>
            <a:ext cx="415123" cy="419659"/>
            <a:chOff x="-2668225" y="3239075"/>
            <a:chExt cx="288300" cy="291450"/>
          </a:xfrm>
        </p:grpSpPr>
        <p:sp>
          <p:nvSpPr>
            <p:cNvPr id="9802" name="Google Shape;9802;p92"/>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92"/>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92"/>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92"/>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92"/>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7" name="Google Shape;9807;p92"/>
          <p:cNvGrpSpPr/>
          <p:nvPr/>
        </p:nvGrpSpPr>
        <p:grpSpPr>
          <a:xfrm>
            <a:off x="6785982" y="2205191"/>
            <a:ext cx="420811" cy="419659"/>
            <a:chOff x="-2671375" y="3597450"/>
            <a:chExt cx="292250" cy="291450"/>
          </a:xfrm>
        </p:grpSpPr>
        <p:sp>
          <p:nvSpPr>
            <p:cNvPr id="9808" name="Google Shape;9808;p92"/>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92"/>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0" name="Google Shape;9810;p92"/>
          <p:cNvGrpSpPr/>
          <p:nvPr/>
        </p:nvGrpSpPr>
        <p:grpSpPr>
          <a:xfrm>
            <a:off x="6796765" y="2755691"/>
            <a:ext cx="423043" cy="421927"/>
            <a:chOff x="-2670575" y="3956600"/>
            <a:chExt cx="293800" cy="293025"/>
          </a:xfrm>
        </p:grpSpPr>
        <p:sp>
          <p:nvSpPr>
            <p:cNvPr id="9811" name="Google Shape;9811;p92"/>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92"/>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92"/>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92"/>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5" name="Google Shape;9815;p92"/>
          <p:cNvGrpSpPr/>
          <p:nvPr/>
        </p:nvGrpSpPr>
        <p:grpSpPr>
          <a:xfrm>
            <a:off x="3054285" y="3311947"/>
            <a:ext cx="426462" cy="418363"/>
            <a:chOff x="-1183550" y="3586525"/>
            <a:chExt cx="296175" cy="290550"/>
          </a:xfrm>
        </p:grpSpPr>
        <p:sp>
          <p:nvSpPr>
            <p:cNvPr id="9816" name="Google Shape;9816;p92"/>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92"/>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92"/>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92"/>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92"/>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92"/>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92"/>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92"/>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92"/>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5" name="Google Shape;9825;p92"/>
          <p:cNvGrpSpPr/>
          <p:nvPr/>
        </p:nvGrpSpPr>
        <p:grpSpPr>
          <a:xfrm>
            <a:off x="1917896" y="1689799"/>
            <a:ext cx="420811" cy="418507"/>
            <a:chOff x="-5971525" y="3273750"/>
            <a:chExt cx="292250" cy="290650"/>
          </a:xfrm>
        </p:grpSpPr>
        <p:sp>
          <p:nvSpPr>
            <p:cNvPr id="9826" name="Google Shape;9826;p92"/>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92"/>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8" name="Google Shape;9828;p92"/>
          <p:cNvGrpSpPr/>
          <p:nvPr/>
        </p:nvGrpSpPr>
        <p:grpSpPr>
          <a:xfrm>
            <a:off x="1912226" y="2203826"/>
            <a:ext cx="432150" cy="422395"/>
            <a:chOff x="-5974675" y="3632100"/>
            <a:chExt cx="300125" cy="293350"/>
          </a:xfrm>
        </p:grpSpPr>
        <p:sp>
          <p:nvSpPr>
            <p:cNvPr id="9829" name="Google Shape;9829;p92"/>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92"/>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92"/>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2" name="Google Shape;9832;p92"/>
          <p:cNvGrpSpPr/>
          <p:nvPr/>
        </p:nvGrpSpPr>
        <p:grpSpPr>
          <a:xfrm>
            <a:off x="1942267" y="2755694"/>
            <a:ext cx="395865" cy="421927"/>
            <a:chOff x="-5971525" y="3990475"/>
            <a:chExt cx="274925" cy="293025"/>
          </a:xfrm>
        </p:grpSpPr>
        <p:sp>
          <p:nvSpPr>
            <p:cNvPr id="9833" name="Google Shape;9833;p92"/>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92"/>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92"/>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92"/>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7" name="Google Shape;9837;p92"/>
          <p:cNvGrpSpPr/>
          <p:nvPr/>
        </p:nvGrpSpPr>
        <p:grpSpPr>
          <a:xfrm>
            <a:off x="4615473" y="1689798"/>
            <a:ext cx="420775" cy="418507"/>
            <a:chOff x="-4118225" y="3253275"/>
            <a:chExt cx="292225" cy="290650"/>
          </a:xfrm>
        </p:grpSpPr>
        <p:sp>
          <p:nvSpPr>
            <p:cNvPr id="9838" name="Google Shape;9838;p92"/>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92"/>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0" name="Google Shape;9840;p92"/>
          <p:cNvGrpSpPr/>
          <p:nvPr/>
        </p:nvGrpSpPr>
        <p:grpSpPr>
          <a:xfrm>
            <a:off x="4665924" y="2204922"/>
            <a:ext cx="319874" cy="420199"/>
            <a:chOff x="-4082800" y="3612425"/>
            <a:chExt cx="222150" cy="291825"/>
          </a:xfrm>
        </p:grpSpPr>
        <p:sp>
          <p:nvSpPr>
            <p:cNvPr id="9841" name="Google Shape;9841;p92"/>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92"/>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92"/>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4" name="Google Shape;9844;p92"/>
          <p:cNvGrpSpPr/>
          <p:nvPr/>
        </p:nvGrpSpPr>
        <p:grpSpPr>
          <a:xfrm>
            <a:off x="4627372" y="2769876"/>
            <a:ext cx="420775" cy="393561"/>
            <a:chOff x="-4118225" y="3990475"/>
            <a:chExt cx="292225" cy="273325"/>
          </a:xfrm>
        </p:grpSpPr>
        <p:sp>
          <p:nvSpPr>
            <p:cNvPr id="9845" name="Google Shape;9845;p92"/>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846;p92"/>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92"/>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92"/>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9" name="Google Shape;9849;p92"/>
          <p:cNvGrpSpPr/>
          <p:nvPr/>
        </p:nvGrpSpPr>
        <p:grpSpPr>
          <a:xfrm>
            <a:off x="7338026" y="1688087"/>
            <a:ext cx="394713" cy="421927"/>
            <a:chOff x="-2312225" y="3238300"/>
            <a:chExt cx="274125" cy="293025"/>
          </a:xfrm>
        </p:grpSpPr>
        <p:sp>
          <p:nvSpPr>
            <p:cNvPr id="9850" name="Google Shape;9850;p92"/>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1" name="Google Shape;9851;p92"/>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2" name="Google Shape;9852;p92"/>
          <p:cNvGrpSpPr/>
          <p:nvPr/>
        </p:nvGrpSpPr>
        <p:grpSpPr>
          <a:xfrm>
            <a:off x="7335742" y="2756825"/>
            <a:ext cx="423079" cy="419659"/>
            <a:chOff x="-2310650" y="3958175"/>
            <a:chExt cx="293825" cy="291450"/>
          </a:xfrm>
        </p:grpSpPr>
        <p:sp>
          <p:nvSpPr>
            <p:cNvPr id="9853" name="Google Shape;9853;p92"/>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92"/>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5" name="Google Shape;9855;p92"/>
          <p:cNvGrpSpPr/>
          <p:nvPr/>
        </p:nvGrpSpPr>
        <p:grpSpPr>
          <a:xfrm>
            <a:off x="4702603" y="3308459"/>
            <a:ext cx="424159" cy="419659"/>
            <a:chOff x="-1182750" y="3962900"/>
            <a:chExt cx="294575" cy="291450"/>
          </a:xfrm>
        </p:grpSpPr>
        <p:sp>
          <p:nvSpPr>
            <p:cNvPr id="9856" name="Google Shape;9856;p92"/>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92"/>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92"/>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92"/>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92"/>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92"/>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92"/>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3" name="Google Shape;9863;p92"/>
          <p:cNvGrpSpPr/>
          <p:nvPr/>
        </p:nvGrpSpPr>
        <p:grpSpPr>
          <a:xfrm>
            <a:off x="2455739" y="1689223"/>
            <a:ext cx="424195" cy="419659"/>
            <a:chOff x="-5611575" y="3272950"/>
            <a:chExt cx="294600" cy="291450"/>
          </a:xfrm>
        </p:grpSpPr>
        <p:sp>
          <p:nvSpPr>
            <p:cNvPr id="9864" name="Google Shape;9864;p92"/>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92"/>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92"/>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92"/>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92"/>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9" name="Google Shape;9869;p92"/>
          <p:cNvGrpSpPr/>
          <p:nvPr/>
        </p:nvGrpSpPr>
        <p:grpSpPr>
          <a:xfrm>
            <a:off x="2455739" y="2205770"/>
            <a:ext cx="424195" cy="418507"/>
            <a:chOff x="-5613150" y="3632900"/>
            <a:chExt cx="294600" cy="290650"/>
          </a:xfrm>
        </p:grpSpPr>
        <p:sp>
          <p:nvSpPr>
            <p:cNvPr id="9870" name="Google Shape;9870;p92"/>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92"/>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2" name="Google Shape;9872;p92"/>
          <p:cNvGrpSpPr/>
          <p:nvPr/>
        </p:nvGrpSpPr>
        <p:grpSpPr>
          <a:xfrm>
            <a:off x="7324977" y="2153586"/>
            <a:ext cx="420811" cy="522864"/>
            <a:chOff x="-2310650" y="3525775"/>
            <a:chExt cx="292250" cy="363125"/>
          </a:xfrm>
        </p:grpSpPr>
        <p:sp>
          <p:nvSpPr>
            <p:cNvPr id="9873" name="Google Shape;9873;p92"/>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92"/>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92"/>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92"/>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7" name="Google Shape;9877;p92"/>
          <p:cNvGrpSpPr/>
          <p:nvPr/>
        </p:nvGrpSpPr>
        <p:grpSpPr>
          <a:xfrm>
            <a:off x="2467638" y="2756270"/>
            <a:ext cx="424195" cy="420775"/>
            <a:chOff x="-5613150" y="3991275"/>
            <a:chExt cx="294600" cy="292225"/>
          </a:xfrm>
        </p:grpSpPr>
        <p:sp>
          <p:nvSpPr>
            <p:cNvPr id="9878" name="Google Shape;9878;p92"/>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92"/>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0" name="Google Shape;9880;p92"/>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1" name="Google Shape;9881;p92"/>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92"/>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92"/>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92"/>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5" name="Google Shape;9885;p92"/>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92"/>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7" name="Google Shape;9887;p92"/>
          <p:cNvGrpSpPr/>
          <p:nvPr/>
        </p:nvGrpSpPr>
        <p:grpSpPr>
          <a:xfrm>
            <a:off x="5139126" y="1689438"/>
            <a:ext cx="434634" cy="419227"/>
            <a:chOff x="-3768700" y="3253275"/>
            <a:chExt cx="301850" cy="291150"/>
          </a:xfrm>
        </p:grpSpPr>
        <p:sp>
          <p:nvSpPr>
            <p:cNvPr id="9888" name="Google Shape;9888;p92"/>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92"/>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92"/>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1" name="Google Shape;9891;p92"/>
          <p:cNvGrpSpPr/>
          <p:nvPr/>
        </p:nvGrpSpPr>
        <p:grpSpPr>
          <a:xfrm>
            <a:off x="5143209" y="2217090"/>
            <a:ext cx="426462" cy="395865"/>
            <a:chOff x="-3808700" y="3628950"/>
            <a:chExt cx="296175" cy="274925"/>
          </a:xfrm>
        </p:grpSpPr>
        <p:sp>
          <p:nvSpPr>
            <p:cNvPr id="9892" name="Google Shape;9892;p92"/>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92"/>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92"/>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5" name="Google Shape;9895;p92"/>
          <p:cNvGrpSpPr/>
          <p:nvPr/>
        </p:nvGrpSpPr>
        <p:grpSpPr>
          <a:xfrm>
            <a:off x="5208420" y="2756412"/>
            <a:ext cx="419443" cy="420487"/>
            <a:chOff x="-3771675" y="3971775"/>
            <a:chExt cx="291300" cy="292025"/>
          </a:xfrm>
        </p:grpSpPr>
        <p:sp>
          <p:nvSpPr>
            <p:cNvPr id="9896" name="Google Shape;9896;p92"/>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92"/>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92"/>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92"/>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92"/>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1" name="Google Shape;9901;p92"/>
          <p:cNvGrpSpPr/>
          <p:nvPr/>
        </p:nvGrpSpPr>
        <p:grpSpPr>
          <a:xfrm>
            <a:off x="7869864" y="1716461"/>
            <a:ext cx="420271" cy="320774"/>
            <a:chOff x="-1951475" y="3273100"/>
            <a:chExt cx="291875" cy="222775"/>
          </a:xfrm>
        </p:grpSpPr>
        <p:sp>
          <p:nvSpPr>
            <p:cNvPr id="9902" name="Google Shape;9902;p92"/>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92"/>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92"/>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5" name="Google Shape;9905;p92"/>
          <p:cNvGrpSpPr/>
          <p:nvPr/>
        </p:nvGrpSpPr>
        <p:grpSpPr>
          <a:xfrm>
            <a:off x="7867344" y="2205191"/>
            <a:ext cx="425310" cy="419659"/>
            <a:chOff x="-1951475" y="3597450"/>
            <a:chExt cx="295375" cy="291450"/>
          </a:xfrm>
        </p:grpSpPr>
        <p:sp>
          <p:nvSpPr>
            <p:cNvPr id="9906" name="Google Shape;9906;p92"/>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92"/>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92"/>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92"/>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0" name="Google Shape;9910;p92"/>
          <p:cNvGrpSpPr/>
          <p:nvPr/>
        </p:nvGrpSpPr>
        <p:grpSpPr>
          <a:xfrm>
            <a:off x="7869595" y="2756825"/>
            <a:ext cx="444605" cy="419659"/>
            <a:chOff x="-1960150" y="3956600"/>
            <a:chExt cx="308775" cy="291450"/>
          </a:xfrm>
        </p:grpSpPr>
        <p:sp>
          <p:nvSpPr>
            <p:cNvPr id="9911" name="Google Shape;9911;p92"/>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92"/>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3" name="Google Shape;9913;p92"/>
          <p:cNvGrpSpPr/>
          <p:nvPr/>
        </p:nvGrpSpPr>
        <p:grpSpPr>
          <a:xfrm>
            <a:off x="1923633" y="3307636"/>
            <a:ext cx="420775" cy="420775"/>
            <a:chOff x="-804700" y="3226500"/>
            <a:chExt cx="292225" cy="292225"/>
          </a:xfrm>
        </p:grpSpPr>
        <p:sp>
          <p:nvSpPr>
            <p:cNvPr id="9914" name="Google Shape;9914;p92"/>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92"/>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92"/>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92"/>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92"/>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9" name="Google Shape;9919;p92"/>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92"/>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1" name="Google Shape;9921;p92"/>
          <p:cNvGrpSpPr/>
          <p:nvPr/>
        </p:nvGrpSpPr>
        <p:grpSpPr>
          <a:xfrm>
            <a:off x="3003724" y="1688647"/>
            <a:ext cx="420775" cy="420811"/>
            <a:chOff x="-5251625" y="3272950"/>
            <a:chExt cx="292225" cy="292250"/>
          </a:xfrm>
        </p:grpSpPr>
        <p:sp>
          <p:nvSpPr>
            <p:cNvPr id="9922" name="Google Shape;9922;p92"/>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92"/>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4" name="Google Shape;9924;p92"/>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5" name="Google Shape;9925;p92"/>
          <p:cNvGrpSpPr/>
          <p:nvPr/>
        </p:nvGrpSpPr>
        <p:grpSpPr>
          <a:xfrm>
            <a:off x="3000322" y="2204348"/>
            <a:ext cx="427578" cy="421351"/>
            <a:chOff x="-5254775" y="3631325"/>
            <a:chExt cx="296950" cy="292625"/>
          </a:xfrm>
        </p:grpSpPr>
        <p:sp>
          <p:nvSpPr>
            <p:cNvPr id="9926" name="Google Shape;9926;p92"/>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92"/>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92"/>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92"/>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92"/>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92"/>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92"/>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3" name="Google Shape;9933;p92"/>
          <p:cNvGrpSpPr/>
          <p:nvPr/>
        </p:nvGrpSpPr>
        <p:grpSpPr>
          <a:xfrm>
            <a:off x="3016181" y="2756270"/>
            <a:ext cx="419659" cy="420775"/>
            <a:chOff x="-5251625" y="3991275"/>
            <a:chExt cx="291450" cy="292225"/>
          </a:xfrm>
        </p:grpSpPr>
        <p:sp>
          <p:nvSpPr>
            <p:cNvPr id="9934" name="Google Shape;9934;p92"/>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935;p92"/>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6" name="Google Shape;9936;p92"/>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92"/>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92"/>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9" name="Google Shape;9939;p92"/>
          <p:cNvGrpSpPr/>
          <p:nvPr/>
        </p:nvGrpSpPr>
        <p:grpSpPr>
          <a:xfrm>
            <a:off x="5756763" y="1689240"/>
            <a:ext cx="319874" cy="419623"/>
            <a:chOff x="-3365275" y="3253275"/>
            <a:chExt cx="222150" cy="291425"/>
          </a:xfrm>
        </p:grpSpPr>
        <p:sp>
          <p:nvSpPr>
            <p:cNvPr id="9940" name="Google Shape;9940;p92"/>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92"/>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2" name="Google Shape;9942;p92"/>
          <p:cNvGrpSpPr/>
          <p:nvPr/>
        </p:nvGrpSpPr>
        <p:grpSpPr>
          <a:xfrm>
            <a:off x="5730701" y="2204058"/>
            <a:ext cx="371998" cy="421927"/>
            <a:chOff x="-3383375" y="3611625"/>
            <a:chExt cx="258350" cy="293025"/>
          </a:xfrm>
        </p:grpSpPr>
        <p:sp>
          <p:nvSpPr>
            <p:cNvPr id="9943" name="Google Shape;9943;p92"/>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92"/>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5" name="Google Shape;9945;p92"/>
          <p:cNvGrpSpPr/>
          <p:nvPr/>
        </p:nvGrpSpPr>
        <p:grpSpPr>
          <a:xfrm>
            <a:off x="5793050" y="2756826"/>
            <a:ext cx="271097" cy="419659"/>
            <a:chOff x="-3347950" y="3971575"/>
            <a:chExt cx="188275" cy="291450"/>
          </a:xfrm>
        </p:grpSpPr>
        <p:sp>
          <p:nvSpPr>
            <p:cNvPr id="9946" name="Google Shape;9946;p92"/>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7" name="Google Shape;9947;p92"/>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8" name="Google Shape;9948;p92"/>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9" name="Google Shape;9949;p92"/>
          <p:cNvGrpSpPr/>
          <p:nvPr/>
        </p:nvGrpSpPr>
        <p:grpSpPr>
          <a:xfrm>
            <a:off x="842909" y="3307061"/>
            <a:ext cx="371998" cy="421927"/>
            <a:chOff x="-1575775" y="3238300"/>
            <a:chExt cx="258350" cy="293025"/>
          </a:xfrm>
        </p:grpSpPr>
        <p:sp>
          <p:nvSpPr>
            <p:cNvPr id="9950" name="Google Shape;9950;p92"/>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92"/>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92"/>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92"/>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92"/>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5" name="Google Shape;9955;p92"/>
          <p:cNvGrpSpPr/>
          <p:nvPr/>
        </p:nvGrpSpPr>
        <p:grpSpPr>
          <a:xfrm>
            <a:off x="2487807" y="3309051"/>
            <a:ext cx="423079" cy="424159"/>
            <a:chOff x="-1591550" y="3597475"/>
            <a:chExt cx="293825" cy="294575"/>
          </a:xfrm>
        </p:grpSpPr>
        <p:sp>
          <p:nvSpPr>
            <p:cNvPr id="9956" name="Google Shape;9956;p92"/>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7" name="Google Shape;9957;p92"/>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8" name="Google Shape;9958;p92"/>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9" name="Google Shape;9959;p92"/>
          <p:cNvGrpSpPr/>
          <p:nvPr/>
        </p:nvGrpSpPr>
        <p:grpSpPr>
          <a:xfrm>
            <a:off x="4137277" y="3318663"/>
            <a:ext cx="421927" cy="399248"/>
            <a:chOff x="-1592325" y="3957400"/>
            <a:chExt cx="293025" cy="277275"/>
          </a:xfrm>
        </p:grpSpPr>
        <p:sp>
          <p:nvSpPr>
            <p:cNvPr id="9960" name="Google Shape;9960;p92"/>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92"/>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962;p92"/>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92"/>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4" name="Google Shape;9964;p92"/>
          <p:cNvGrpSpPr/>
          <p:nvPr/>
        </p:nvGrpSpPr>
        <p:grpSpPr>
          <a:xfrm>
            <a:off x="3624147" y="3310744"/>
            <a:ext cx="369730" cy="420775"/>
            <a:chOff x="-778700" y="3612425"/>
            <a:chExt cx="256775" cy="292225"/>
          </a:xfrm>
        </p:grpSpPr>
        <p:sp>
          <p:nvSpPr>
            <p:cNvPr id="9965" name="Google Shape;9965;p92"/>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9966;p92"/>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92"/>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92"/>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969;p92"/>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0" name="Google Shape;9970;p92"/>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1" name="Google Shape;9971;p92"/>
          <p:cNvGrpSpPr/>
          <p:nvPr/>
        </p:nvGrpSpPr>
        <p:grpSpPr>
          <a:xfrm>
            <a:off x="6095649" y="3828305"/>
            <a:ext cx="340731" cy="387641"/>
            <a:chOff x="7728464" y="1561258"/>
            <a:chExt cx="349719" cy="397866"/>
          </a:xfrm>
        </p:grpSpPr>
        <p:sp>
          <p:nvSpPr>
            <p:cNvPr id="9972" name="Google Shape;9972;p92"/>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3" name="Google Shape;9973;p92"/>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4" name="Google Shape;9974;p92"/>
          <p:cNvGrpSpPr/>
          <p:nvPr/>
        </p:nvGrpSpPr>
        <p:grpSpPr>
          <a:xfrm>
            <a:off x="4018617" y="3828305"/>
            <a:ext cx="387681" cy="387641"/>
            <a:chOff x="5611350" y="1561258"/>
            <a:chExt cx="397907" cy="397866"/>
          </a:xfrm>
        </p:grpSpPr>
        <p:sp>
          <p:nvSpPr>
            <p:cNvPr id="9975" name="Google Shape;9975;p92"/>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92"/>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7" name="Google Shape;9977;p92"/>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8" name="Google Shape;9978;p92"/>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9" name="Google Shape;9979;p92"/>
          <p:cNvGrpSpPr/>
          <p:nvPr/>
        </p:nvGrpSpPr>
        <p:grpSpPr>
          <a:xfrm>
            <a:off x="4537903" y="3925571"/>
            <a:ext cx="387610" cy="193109"/>
            <a:chOff x="6140660" y="1661097"/>
            <a:chExt cx="397835" cy="198202"/>
          </a:xfrm>
        </p:grpSpPr>
        <p:sp>
          <p:nvSpPr>
            <p:cNvPr id="9980" name="Google Shape;9980;p92"/>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92"/>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92"/>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92"/>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4" name="Google Shape;9984;p92"/>
          <p:cNvGrpSpPr/>
          <p:nvPr/>
        </p:nvGrpSpPr>
        <p:grpSpPr>
          <a:xfrm>
            <a:off x="5057118" y="3828305"/>
            <a:ext cx="387681" cy="387641"/>
            <a:chOff x="6669907" y="1561258"/>
            <a:chExt cx="397907" cy="397866"/>
          </a:xfrm>
        </p:grpSpPr>
        <p:sp>
          <p:nvSpPr>
            <p:cNvPr id="9985" name="Google Shape;9985;p92"/>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6" name="Google Shape;9986;p92"/>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92"/>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92"/>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92"/>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0" name="Google Shape;9990;p92"/>
          <p:cNvGrpSpPr/>
          <p:nvPr/>
        </p:nvGrpSpPr>
        <p:grpSpPr>
          <a:xfrm>
            <a:off x="1942348" y="3885842"/>
            <a:ext cx="387681" cy="272572"/>
            <a:chOff x="3386036" y="1746339"/>
            <a:chExt cx="397907" cy="279762"/>
          </a:xfrm>
        </p:grpSpPr>
        <p:sp>
          <p:nvSpPr>
            <p:cNvPr id="9991" name="Google Shape;9991;p92"/>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2" name="Google Shape;9992;p92"/>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3" name="Google Shape;9993;p92"/>
          <p:cNvGrpSpPr/>
          <p:nvPr/>
        </p:nvGrpSpPr>
        <p:grpSpPr>
          <a:xfrm>
            <a:off x="2980045" y="3828288"/>
            <a:ext cx="387681" cy="387681"/>
            <a:chOff x="4417380" y="1687279"/>
            <a:chExt cx="397907" cy="397907"/>
          </a:xfrm>
        </p:grpSpPr>
        <p:sp>
          <p:nvSpPr>
            <p:cNvPr id="9994" name="Google Shape;9994;p92"/>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5" name="Google Shape;9995;p92"/>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6" name="Google Shape;9996;p92"/>
          <p:cNvGrpSpPr/>
          <p:nvPr/>
        </p:nvGrpSpPr>
        <p:grpSpPr>
          <a:xfrm>
            <a:off x="7926526" y="3308537"/>
            <a:ext cx="387661" cy="387661"/>
            <a:chOff x="2869999" y="1687279"/>
            <a:chExt cx="397887" cy="397887"/>
          </a:xfrm>
        </p:grpSpPr>
        <p:sp>
          <p:nvSpPr>
            <p:cNvPr id="9997" name="Google Shape;9997;p92"/>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92"/>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9" name="Google Shape;9999;p92"/>
          <p:cNvGrpSpPr/>
          <p:nvPr/>
        </p:nvGrpSpPr>
        <p:grpSpPr>
          <a:xfrm>
            <a:off x="2461634" y="3828664"/>
            <a:ext cx="386807" cy="386929"/>
            <a:chOff x="3902887" y="1687655"/>
            <a:chExt cx="397010" cy="397135"/>
          </a:xfrm>
        </p:grpSpPr>
        <p:sp>
          <p:nvSpPr>
            <p:cNvPr id="10000" name="Google Shape;10000;p92"/>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1" name="Google Shape;10001;p92"/>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2" name="Google Shape;10002;p92"/>
          <p:cNvGrpSpPr/>
          <p:nvPr/>
        </p:nvGrpSpPr>
        <p:grpSpPr>
          <a:xfrm>
            <a:off x="3499331" y="3828344"/>
            <a:ext cx="387681" cy="387681"/>
            <a:chOff x="4933458" y="1687279"/>
            <a:chExt cx="397907" cy="397907"/>
          </a:xfrm>
        </p:grpSpPr>
        <p:sp>
          <p:nvSpPr>
            <p:cNvPr id="10003" name="Google Shape;10003;p92"/>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92"/>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5" name="Google Shape;10005;p92"/>
          <p:cNvGrpSpPr/>
          <p:nvPr/>
        </p:nvGrpSpPr>
        <p:grpSpPr>
          <a:xfrm>
            <a:off x="5273586" y="3308775"/>
            <a:ext cx="387681" cy="387661"/>
            <a:chOff x="266768" y="1721375"/>
            <a:chExt cx="397907" cy="397887"/>
          </a:xfrm>
        </p:grpSpPr>
        <p:sp>
          <p:nvSpPr>
            <p:cNvPr id="10006" name="Google Shape;10006;p9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9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8" name="Google Shape;10008;p92"/>
          <p:cNvGrpSpPr/>
          <p:nvPr/>
        </p:nvGrpSpPr>
        <p:grpSpPr>
          <a:xfrm>
            <a:off x="7395588" y="3308924"/>
            <a:ext cx="387539" cy="386888"/>
            <a:chOff x="2408992" y="1722875"/>
            <a:chExt cx="397761" cy="397093"/>
          </a:xfrm>
        </p:grpSpPr>
        <p:sp>
          <p:nvSpPr>
            <p:cNvPr id="10009" name="Google Shape;10009;p92"/>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92"/>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1" name="Google Shape;10011;p92"/>
          <p:cNvGrpSpPr/>
          <p:nvPr/>
        </p:nvGrpSpPr>
        <p:grpSpPr>
          <a:xfrm>
            <a:off x="5576404" y="3828305"/>
            <a:ext cx="387641" cy="387641"/>
            <a:chOff x="7199196" y="1561258"/>
            <a:chExt cx="397866" cy="397866"/>
          </a:xfrm>
        </p:grpSpPr>
        <p:sp>
          <p:nvSpPr>
            <p:cNvPr id="10012" name="Google Shape;10012;p92"/>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92"/>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92"/>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5" name="Google Shape;10015;p92"/>
          <p:cNvGrpSpPr/>
          <p:nvPr/>
        </p:nvGrpSpPr>
        <p:grpSpPr>
          <a:xfrm>
            <a:off x="6332282" y="3308537"/>
            <a:ext cx="387661" cy="387661"/>
            <a:chOff x="1379798" y="1723250"/>
            <a:chExt cx="397887" cy="397887"/>
          </a:xfrm>
        </p:grpSpPr>
        <p:sp>
          <p:nvSpPr>
            <p:cNvPr id="10016" name="Google Shape;10016;p9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7" name="Google Shape;10017;p9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8" name="Google Shape;10018;p9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9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0" name="Google Shape;10020;p92"/>
          <p:cNvGrpSpPr/>
          <p:nvPr/>
        </p:nvGrpSpPr>
        <p:grpSpPr>
          <a:xfrm>
            <a:off x="5801242" y="3308537"/>
            <a:ext cx="387641" cy="387661"/>
            <a:chOff x="864491" y="1723250"/>
            <a:chExt cx="397866" cy="397887"/>
          </a:xfrm>
        </p:grpSpPr>
        <p:sp>
          <p:nvSpPr>
            <p:cNvPr id="10021" name="Google Shape;10021;p9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9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3" name="Google Shape;10023;p9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24" name="Google Shape;10024;p92"/>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25" name="Google Shape;10025;p92"/>
          <p:cNvGrpSpPr/>
          <p:nvPr/>
        </p:nvGrpSpPr>
        <p:grpSpPr>
          <a:xfrm>
            <a:off x="6568070" y="3827060"/>
            <a:ext cx="388966" cy="388966"/>
            <a:chOff x="1190625" y="238125"/>
            <a:chExt cx="5235075" cy="5235075"/>
          </a:xfrm>
        </p:grpSpPr>
        <p:sp>
          <p:nvSpPr>
            <p:cNvPr id="10026" name="Google Shape;10026;p92"/>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7" name="Google Shape;10027;p92"/>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28" name="Google Shape;10028;p9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032"/>
        <p:cNvGrpSpPr/>
        <p:nvPr/>
      </p:nvGrpSpPr>
      <p:grpSpPr>
        <a:xfrm>
          <a:off x="0" y="0"/>
          <a:ext cx="0" cy="0"/>
          <a:chOff x="0" y="0"/>
          <a:chExt cx="0" cy="0"/>
        </a:xfrm>
      </p:grpSpPr>
      <p:pic>
        <p:nvPicPr>
          <p:cNvPr id="10033" name="Google Shape;10033;p93">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47"/>
          <p:cNvSpPr/>
          <p:nvPr/>
        </p:nvSpPr>
        <p:spPr>
          <a:xfrm>
            <a:off x="6207914" y="1817036"/>
            <a:ext cx="803700" cy="803700"/>
          </a:xfrm>
          <a:prstGeom prst="roundRect">
            <a:avLst>
              <a:gd name="adj" fmla="val 67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7"/>
          <p:cNvSpPr txBox="1">
            <a:spLocks noGrp="1"/>
          </p:cNvSpPr>
          <p:nvPr>
            <p:ph type="subTitle" idx="3"/>
          </p:nvPr>
        </p:nvSpPr>
        <p:spPr>
          <a:xfrm>
            <a:off x="560783" y="2664215"/>
            <a:ext cx="3568131" cy="50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t>Hierarchical Clustering</a:t>
            </a:r>
            <a:endParaRPr dirty="0"/>
          </a:p>
        </p:txBody>
      </p:sp>
      <p:sp>
        <p:nvSpPr>
          <p:cNvPr id="1069" name="Google Shape;1069;p47"/>
          <p:cNvSpPr txBox="1">
            <a:spLocks noGrp="1"/>
          </p:cNvSpPr>
          <p:nvPr>
            <p:ph type="subTitle" idx="4"/>
          </p:nvPr>
        </p:nvSpPr>
        <p:spPr>
          <a:xfrm>
            <a:off x="5125029" y="2639754"/>
            <a:ext cx="3023700" cy="50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t>K-means</a:t>
            </a:r>
            <a:endParaRPr dirty="0"/>
          </a:p>
        </p:txBody>
      </p:sp>
      <p:sp>
        <p:nvSpPr>
          <p:cNvPr id="1070" name="Google Shape;1070;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Best Results</a:t>
            </a:r>
            <a:endParaRPr b="1" dirty="0"/>
          </a:p>
        </p:txBody>
      </p:sp>
      <p:sp>
        <p:nvSpPr>
          <p:cNvPr id="1071" name="Google Shape;1071;p47"/>
          <p:cNvSpPr txBox="1">
            <a:spLocks noGrp="1"/>
          </p:cNvSpPr>
          <p:nvPr>
            <p:ph type="subTitle" idx="1"/>
          </p:nvPr>
        </p:nvSpPr>
        <p:spPr>
          <a:xfrm>
            <a:off x="4924669" y="3689589"/>
            <a:ext cx="3568131" cy="81310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rgbClr val="000000"/>
                </a:solidFill>
                <a:latin typeface="DM Sans" pitchFamily="2" charset="0"/>
              </a:rPr>
              <a:t>-&gt; Number k has to be defined a priori</a:t>
            </a:r>
          </a:p>
          <a:p>
            <a:pPr marL="0" lvl="0" indent="0" algn="l" rtl="0">
              <a:spcBef>
                <a:spcPts val="0"/>
              </a:spcBef>
              <a:spcAft>
                <a:spcPts val="0"/>
              </a:spcAft>
              <a:buNone/>
            </a:pPr>
            <a:r>
              <a:rPr lang="en-US" sz="1200" dirty="0">
                <a:solidFill>
                  <a:srgbClr val="000000"/>
                </a:solidFill>
                <a:latin typeface="DM Sans" pitchFamily="2" charset="0"/>
              </a:rPr>
              <a:t>-&gt; Not as computationally expensive</a:t>
            </a:r>
          </a:p>
          <a:p>
            <a:pPr marL="0" lvl="0" indent="0" algn="l" rtl="0">
              <a:spcBef>
                <a:spcPts val="0"/>
              </a:spcBef>
              <a:spcAft>
                <a:spcPts val="0"/>
              </a:spcAft>
              <a:buNone/>
            </a:pPr>
            <a:r>
              <a:rPr lang="en-US" sz="1200" dirty="0">
                <a:solidFill>
                  <a:srgbClr val="000000"/>
                </a:solidFill>
                <a:latin typeface="DM Sans" pitchFamily="2" charset="0"/>
              </a:rPr>
              <a:t>-&gt; t-SNE and UMAP show well defined clusters</a:t>
            </a:r>
            <a:endParaRPr sz="1050" dirty="0">
              <a:latin typeface="DM Sans" pitchFamily="2" charset="0"/>
            </a:endParaRPr>
          </a:p>
        </p:txBody>
      </p:sp>
      <p:sp>
        <p:nvSpPr>
          <p:cNvPr id="1072" name="Google Shape;1072;p47"/>
          <p:cNvSpPr txBox="1">
            <a:spLocks noGrp="1"/>
          </p:cNvSpPr>
          <p:nvPr>
            <p:ph type="subTitle" idx="2"/>
          </p:nvPr>
        </p:nvSpPr>
        <p:spPr>
          <a:xfrm>
            <a:off x="780387" y="3562845"/>
            <a:ext cx="3128921" cy="102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rgbClr val="000000"/>
                </a:solidFill>
                <a:latin typeface="DM Sans" pitchFamily="2" charset="0"/>
              </a:rPr>
              <a:t>-&gt; Similar clusters to K-means</a:t>
            </a:r>
          </a:p>
          <a:p>
            <a:pPr marL="0" lvl="0" indent="0" algn="l" rtl="0">
              <a:spcBef>
                <a:spcPts val="0"/>
              </a:spcBef>
              <a:spcAft>
                <a:spcPts val="0"/>
              </a:spcAft>
              <a:buNone/>
            </a:pPr>
            <a:r>
              <a:rPr lang="en-US" sz="1200" dirty="0">
                <a:solidFill>
                  <a:srgbClr val="000000"/>
                </a:solidFill>
                <a:latin typeface="DM Sans" pitchFamily="2" charset="0"/>
              </a:rPr>
              <a:t>-&gt; More computationally expensive</a:t>
            </a:r>
          </a:p>
          <a:p>
            <a:pPr marL="0" lvl="0" indent="0" algn="l" rtl="0">
              <a:spcBef>
                <a:spcPts val="0"/>
              </a:spcBef>
              <a:spcAft>
                <a:spcPts val="0"/>
              </a:spcAft>
              <a:buNone/>
            </a:pPr>
            <a:r>
              <a:rPr lang="en-US" sz="1200" dirty="0">
                <a:solidFill>
                  <a:srgbClr val="000000"/>
                </a:solidFill>
                <a:latin typeface="DM Sans" pitchFamily="2" charset="0"/>
              </a:rPr>
              <a:t>-&gt; t-SNE and UMAP with some overlapping clusters</a:t>
            </a:r>
            <a:endParaRPr sz="1050" dirty="0">
              <a:latin typeface="DM Sans" pitchFamily="2" charset="0"/>
            </a:endParaRPr>
          </a:p>
        </p:txBody>
      </p:sp>
      <p:sp>
        <p:nvSpPr>
          <p:cNvPr id="1073" name="Google Shape;1073;p47"/>
          <p:cNvSpPr/>
          <p:nvPr/>
        </p:nvSpPr>
        <p:spPr>
          <a:xfrm>
            <a:off x="1802160" y="1817036"/>
            <a:ext cx="803700" cy="803700"/>
          </a:xfrm>
          <a:prstGeom prst="roundRect">
            <a:avLst>
              <a:gd name="adj" fmla="val 67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4" name="Google Shape;1074;p47"/>
          <p:cNvGrpSpPr/>
          <p:nvPr/>
        </p:nvGrpSpPr>
        <p:grpSpPr>
          <a:xfrm rot="687332">
            <a:off x="7353671" y="824479"/>
            <a:ext cx="1072863" cy="810281"/>
            <a:chOff x="5177150" y="1453425"/>
            <a:chExt cx="712875" cy="538400"/>
          </a:xfrm>
        </p:grpSpPr>
        <p:sp>
          <p:nvSpPr>
            <p:cNvPr id="1075" name="Google Shape;1075;p47"/>
            <p:cNvSpPr/>
            <p:nvPr/>
          </p:nvSpPr>
          <p:spPr>
            <a:xfrm>
              <a:off x="5650750" y="1465175"/>
              <a:ext cx="239275" cy="526650"/>
            </a:xfrm>
            <a:custGeom>
              <a:avLst/>
              <a:gdLst/>
              <a:ahLst/>
              <a:cxnLst/>
              <a:rect l="l" t="t" r="r" b="b"/>
              <a:pathLst>
                <a:path w="9571" h="21066" extrusionOk="0">
                  <a:moveTo>
                    <a:pt x="4750" y="0"/>
                  </a:moveTo>
                  <a:cubicBezTo>
                    <a:pt x="4446" y="0"/>
                    <a:pt x="4143" y="39"/>
                    <a:pt x="3850" y="123"/>
                  </a:cubicBezTo>
                  <a:cubicBezTo>
                    <a:pt x="1716" y="738"/>
                    <a:pt x="865" y="3278"/>
                    <a:pt x="577" y="5478"/>
                  </a:cubicBezTo>
                  <a:cubicBezTo>
                    <a:pt x="105" y="9012"/>
                    <a:pt x="616" y="12508"/>
                    <a:pt x="131" y="16017"/>
                  </a:cubicBezTo>
                  <a:cubicBezTo>
                    <a:pt x="66" y="16383"/>
                    <a:pt x="40" y="16750"/>
                    <a:pt x="27" y="17130"/>
                  </a:cubicBezTo>
                  <a:cubicBezTo>
                    <a:pt x="0" y="18177"/>
                    <a:pt x="197" y="19224"/>
                    <a:pt x="891" y="19971"/>
                  </a:cubicBezTo>
                  <a:cubicBezTo>
                    <a:pt x="1467" y="20599"/>
                    <a:pt x="2318" y="20926"/>
                    <a:pt x="3156" y="21018"/>
                  </a:cubicBezTo>
                  <a:cubicBezTo>
                    <a:pt x="3424" y="21050"/>
                    <a:pt x="3676" y="21065"/>
                    <a:pt x="3912" y="21065"/>
                  </a:cubicBezTo>
                  <a:cubicBezTo>
                    <a:pt x="6397" y="21065"/>
                    <a:pt x="7117" y="19347"/>
                    <a:pt x="7607" y="16907"/>
                  </a:cubicBezTo>
                  <a:cubicBezTo>
                    <a:pt x="8026" y="14812"/>
                    <a:pt x="8445" y="12718"/>
                    <a:pt x="8864" y="10610"/>
                  </a:cubicBezTo>
                  <a:cubicBezTo>
                    <a:pt x="9217" y="8868"/>
                    <a:pt x="9571" y="7088"/>
                    <a:pt x="9401" y="5307"/>
                  </a:cubicBezTo>
                  <a:cubicBezTo>
                    <a:pt x="9230" y="3527"/>
                    <a:pt x="8471" y="1733"/>
                    <a:pt x="6992" y="712"/>
                  </a:cubicBezTo>
                  <a:cubicBezTo>
                    <a:pt x="6339" y="267"/>
                    <a:pt x="5542" y="0"/>
                    <a:pt x="47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7"/>
            <p:cNvSpPr/>
            <p:nvPr/>
          </p:nvSpPr>
          <p:spPr>
            <a:xfrm>
              <a:off x="5745000" y="1490175"/>
              <a:ext cx="14100" cy="42575"/>
            </a:xfrm>
            <a:custGeom>
              <a:avLst/>
              <a:gdLst/>
              <a:ahLst/>
              <a:cxnLst/>
              <a:rect l="l" t="t" r="r" b="b"/>
              <a:pathLst>
                <a:path w="564" h="1703" extrusionOk="0">
                  <a:moveTo>
                    <a:pt x="407" y="0"/>
                  </a:moveTo>
                  <a:lnTo>
                    <a:pt x="1" y="39"/>
                  </a:lnTo>
                  <a:cubicBezTo>
                    <a:pt x="27" y="367"/>
                    <a:pt x="66" y="602"/>
                    <a:pt x="80" y="812"/>
                  </a:cubicBezTo>
                  <a:cubicBezTo>
                    <a:pt x="132" y="1113"/>
                    <a:pt x="145" y="1401"/>
                    <a:pt x="145" y="1702"/>
                  </a:cubicBezTo>
                  <a:lnTo>
                    <a:pt x="564" y="1702"/>
                  </a:lnTo>
                  <a:cubicBezTo>
                    <a:pt x="564" y="1388"/>
                    <a:pt x="538" y="1074"/>
                    <a:pt x="499" y="759"/>
                  </a:cubicBezTo>
                  <a:cubicBezTo>
                    <a:pt x="472" y="563"/>
                    <a:pt x="446" y="327"/>
                    <a:pt x="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7"/>
            <p:cNvSpPr/>
            <p:nvPr/>
          </p:nvSpPr>
          <p:spPr>
            <a:xfrm>
              <a:off x="5659250" y="1524850"/>
              <a:ext cx="207225" cy="230775"/>
            </a:xfrm>
            <a:custGeom>
              <a:avLst/>
              <a:gdLst/>
              <a:ahLst/>
              <a:cxnLst/>
              <a:rect l="l" t="t" r="r" b="b"/>
              <a:pathLst>
                <a:path w="8289" h="9231" extrusionOk="0">
                  <a:moveTo>
                    <a:pt x="3876" y="1"/>
                  </a:moveTo>
                  <a:lnTo>
                    <a:pt x="3745" y="132"/>
                  </a:lnTo>
                  <a:cubicBezTo>
                    <a:pt x="315" y="3326"/>
                    <a:pt x="1" y="7005"/>
                    <a:pt x="302" y="8498"/>
                  </a:cubicBezTo>
                  <a:lnTo>
                    <a:pt x="708" y="8419"/>
                  </a:lnTo>
                  <a:cubicBezTo>
                    <a:pt x="420" y="7018"/>
                    <a:pt x="721" y="3614"/>
                    <a:pt x="3889" y="564"/>
                  </a:cubicBezTo>
                  <a:cubicBezTo>
                    <a:pt x="5212" y="1847"/>
                    <a:pt x="6756" y="3693"/>
                    <a:pt x="7319" y="5081"/>
                  </a:cubicBezTo>
                  <a:cubicBezTo>
                    <a:pt x="7529" y="5539"/>
                    <a:pt x="7673" y="6036"/>
                    <a:pt x="7751" y="6534"/>
                  </a:cubicBezTo>
                  <a:cubicBezTo>
                    <a:pt x="7869" y="7411"/>
                    <a:pt x="7699" y="8301"/>
                    <a:pt x="7529" y="9152"/>
                  </a:cubicBezTo>
                  <a:lnTo>
                    <a:pt x="7935" y="9231"/>
                  </a:lnTo>
                  <a:cubicBezTo>
                    <a:pt x="8092" y="8393"/>
                    <a:pt x="8288" y="7424"/>
                    <a:pt x="8144" y="6481"/>
                  </a:cubicBezTo>
                  <a:cubicBezTo>
                    <a:pt x="8066" y="5945"/>
                    <a:pt x="7909" y="5421"/>
                    <a:pt x="7699" y="4923"/>
                  </a:cubicBezTo>
                  <a:cubicBezTo>
                    <a:pt x="7044" y="3339"/>
                    <a:pt x="5303" y="1349"/>
                    <a:pt x="4020" y="132"/>
                  </a:cubicBezTo>
                  <a:lnTo>
                    <a:pt x="38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7"/>
            <p:cNvSpPr/>
            <p:nvPr/>
          </p:nvSpPr>
          <p:spPr>
            <a:xfrm>
              <a:off x="5424250" y="1453425"/>
              <a:ext cx="230125" cy="526225"/>
            </a:xfrm>
            <a:custGeom>
              <a:avLst/>
              <a:gdLst/>
              <a:ahLst/>
              <a:cxnLst/>
              <a:rect l="l" t="t" r="r" b="b"/>
              <a:pathLst>
                <a:path w="9205" h="21049" extrusionOk="0">
                  <a:moveTo>
                    <a:pt x="5317" y="0"/>
                  </a:moveTo>
                  <a:cubicBezTo>
                    <a:pt x="4724" y="0"/>
                    <a:pt x="4124" y="137"/>
                    <a:pt x="3588" y="383"/>
                  </a:cubicBezTo>
                  <a:cubicBezTo>
                    <a:pt x="1964" y="1130"/>
                    <a:pt x="917" y="2792"/>
                    <a:pt x="459" y="4507"/>
                  </a:cubicBezTo>
                  <a:cubicBezTo>
                    <a:pt x="1" y="6236"/>
                    <a:pt x="40" y="8055"/>
                    <a:pt x="105" y="9836"/>
                  </a:cubicBezTo>
                  <a:cubicBezTo>
                    <a:pt x="171" y="11970"/>
                    <a:pt x="236" y="14104"/>
                    <a:pt x="302" y="16251"/>
                  </a:cubicBezTo>
                  <a:cubicBezTo>
                    <a:pt x="380" y="18974"/>
                    <a:pt x="878" y="20886"/>
                    <a:pt x="4007" y="21043"/>
                  </a:cubicBezTo>
                  <a:cubicBezTo>
                    <a:pt x="4083" y="21046"/>
                    <a:pt x="4160" y="21048"/>
                    <a:pt x="4236" y="21048"/>
                  </a:cubicBezTo>
                  <a:cubicBezTo>
                    <a:pt x="5005" y="21048"/>
                    <a:pt x="5797" y="20864"/>
                    <a:pt x="6416" y="20388"/>
                  </a:cubicBezTo>
                  <a:cubicBezTo>
                    <a:pt x="7214" y="19760"/>
                    <a:pt x="7581" y="18752"/>
                    <a:pt x="7725" y="17717"/>
                  </a:cubicBezTo>
                  <a:cubicBezTo>
                    <a:pt x="7777" y="17351"/>
                    <a:pt x="7804" y="16984"/>
                    <a:pt x="7817" y="16605"/>
                  </a:cubicBezTo>
                  <a:cubicBezTo>
                    <a:pt x="7908" y="13070"/>
                    <a:pt x="8995" y="9705"/>
                    <a:pt x="9126" y="6144"/>
                  </a:cubicBezTo>
                  <a:cubicBezTo>
                    <a:pt x="9204" y="3931"/>
                    <a:pt x="8786" y="1287"/>
                    <a:pt x="6782" y="318"/>
                  </a:cubicBezTo>
                  <a:cubicBezTo>
                    <a:pt x="6329" y="100"/>
                    <a:pt x="5826" y="0"/>
                    <a:pt x="53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7"/>
            <p:cNvSpPr/>
            <p:nvPr/>
          </p:nvSpPr>
          <p:spPr>
            <a:xfrm>
              <a:off x="5571225" y="1481650"/>
              <a:ext cx="20625" cy="42900"/>
            </a:xfrm>
            <a:custGeom>
              <a:avLst/>
              <a:gdLst/>
              <a:ahLst/>
              <a:cxnLst/>
              <a:rect l="l" t="t" r="r" b="b"/>
              <a:pathLst>
                <a:path w="825" h="1716" extrusionOk="0">
                  <a:moveTo>
                    <a:pt x="419" y="1"/>
                  </a:moveTo>
                  <a:cubicBezTo>
                    <a:pt x="340" y="302"/>
                    <a:pt x="275" y="537"/>
                    <a:pt x="210" y="734"/>
                  </a:cubicBezTo>
                  <a:cubicBezTo>
                    <a:pt x="118" y="1035"/>
                    <a:pt x="52" y="1336"/>
                    <a:pt x="0" y="1650"/>
                  </a:cubicBezTo>
                  <a:lnTo>
                    <a:pt x="406" y="1716"/>
                  </a:lnTo>
                  <a:cubicBezTo>
                    <a:pt x="445" y="1415"/>
                    <a:pt x="524" y="1127"/>
                    <a:pt x="615" y="852"/>
                  </a:cubicBezTo>
                  <a:cubicBezTo>
                    <a:pt x="668" y="655"/>
                    <a:pt x="746" y="420"/>
                    <a:pt x="825" y="105"/>
                  </a:cubicBezTo>
                  <a:lnTo>
                    <a:pt x="4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7"/>
            <p:cNvSpPr/>
            <p:nvPr/>
          </p:nvSpPr>
          <p:spPr>
            <a:xfrm>
              <a:off x="5435700" y="1516025"/>
              <a:ext cx="213425" cy="224225"/>
            </a:xfrm>
            <a:custGeom>
              <a:avLst/>
              <a:gdLst/>
              <a:ahLst/>
              <a:cxnLst/>
              <a:rect l="l" t="t" r="r" b="b"/>
              <a:pathLst>
                <a:path w="8537" h="8969" extrusionOk="0">
                  <a:moveTo>
                    <a:pt x="5578" y="0"/>
                  </a:moveTo>
                  <a:lnTo>
                    <a:pt x="5408" y="105"/>
                  </a:lnTo>
                  <a:cubicBezTo>
                    <a:pt x="3942" y="1087"/>
                    <a:pt x="1899" y="2763"/>
                    <a:pt x="996" y="4216"/>
                  </a:cubicBezTo>
                  <a:cubicBezTo>
                    <a:pt x="695" y="4674"/>
                    <a:pt x="459" y="5159"/>
                    <a:pt x="289" y="5682"/>
                  </a:cubicBezTo>
                  <a:cubicBezTo>
                    <a:pt x="1" y="6586"/>
                    <a:pt x="27" y="7568"/>
                    <a:pt x="53" y="8419"/>
                  </a:cubicBezTo>
                  <a:lnTo>
                    <a:pt x="459" y="8419"/>
                  </a:lnTo>
                  <a:cubicBezTo>
                    <a:pt x="433" y="7541"/>
                    <a:pt x="420" y="6638"/>
                    <a:pt x="682" y="5800"/>
                  </a:cubicBezTo>
                  <a:cubicBezTo>
                    <a:pt x="839" y="5316"/>
                    <a:pt x="1061" y="4858"/>
                    <a:pt x="1336" y="4425"/>
                  </a:cubicBezTo>
                  <a:cubicBezTo>
                    <a:pt x="2135" y="3156"/>
                    <a:pt x="3955" y="1598"/>
                    <a:pt x="5473" y="550"/>
                  </a:cubicBezTo>
                  <a:cubicBezTo>
                    <a:pt x="8092" y="4072"/>
                    <a:pt x="7830" y="7489"/>
                    <a:pt x="7306" y="8811"/>
                  </a:cubicBezTo>
                  <a:lnTo>
                    <a:pt x="7686" y="8968"/>
                  </a:lnTo>
                  <a:cubicBezTo>
                    <a:pt x="8249" y="7541"/>
                    <a:pt x="8537" y="3863"/>
                    <a:pt x="5696" y="157"/>
                  </a:cubicBezTo>
                  <a:lnTo>
                    <a:pt x="55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7"/>
            <p:cNvSpPr/>
            <p:nvPr/>
          </p:nvSpPr>
          <p:spPr>
            <a:xfrm>
              <a:off x="5510000" y="1700400"/>
              <a:ext cx="171875" cy="114150"/>
            </a:xfrm>
            <a:custGeom>
              <a:avLst/>
              <a:gdLst/>
              <a:ahLst/>
              <a:cxnLst/>
              <a:rect l="l" t="t" r="r" b="b"/>
              <a:pathLst>
                <a:path w="6875" h="4566" extrusionOk="0">
                  <a:moveTo>
                    <a:pt x="5787" y="196"/>
                  </a:moveTo>
                  <a:cubicBezTo>
                    <a:pt x="5887" y="196"/>
                    <a:pt x="5988" y="208"/>
                    <a:pt x="6089" y="232"/>
                  </a:cubicBezTo>
                  <a:cubicBezTo>
                    <a:pt x="6285" y="258"/>
                    <a:pt x="6468" y="376"/>
                    <a:pt x="6573" y="546"/>
                  </a:cubicBezTo>
                  <a:cubicBezTo>
                    <a:pt x="6652" y="729"/>
                    <a:pt x="6599" y="978"/>
                    <a:pt x="6403" y="1292"/>
                  </a:cubicBezTo>
                  <a:cubicBezTo>
                    <a:pt x="5382" y="2968"/>
                    <a:pt x="2645" y="4356"/>
                    <a:pt x="511" y="4356"/>
                  </a:cubicBezTo>
                  <a:lnTo>
                    <a:pt x="498" y="4356"/>
                  </a:lnTo>
                  <a:lnTo>
                    <a:pt x="4439" y="873"/>
                  </a:lnTo>
                  <a:cubicBezTo>
                    <a:pt x="4688" y="638"/>
                    <a:pt x="4963" y="441"/>
                    <a:pt x="5277" y="297"/>
                  </a:cubicBezTo>
                  <a:cubicBezTo>
                    <a:pt x="5443" y="231"/>
                    <a:pt x="5614" y="196"/>
                    <a:pt x="5787" y="196"/>
                  </a:cubicBezTo>
                  <a:close/>
                  <a:moveTo>
                    <a:pt x="5801" y="0"/>
                  </a:moveTo>
                  <a:cubicBezTo>
                    <a:pt x="5596" y="0"/>
                    <a:pt x="5392" y="38"/>
                    <a:pt x="5198" y="114"/>
                  </a:cubicBezTo>
                  <a:cubicBezTo>
                    <a:pt x="4871" y="258"/>
                    <a:pt x="4570" y="468"/>
                    <a:pt x="4308" y="729"/>
                  </a:cubicBezTo>
                  <a:lnTo>
                    <a:pt x="210" y="4356"/>
                  </a:lnTo>
                  <a:cubicBezTo>
                    <a:pt x="145" y="4356"/>
                    <a:pt x="79" y="4343"/>
                    <a:pt x="27" y="4343"/>
                  </a:cubicBezTo>
                  <a:lnTo>
                    <a:pt x="1" y="4539"/>
                  </a:lnTo>
                  <a:cubicBezTo>
                    <a:pt x="92" y="4552"/>
                    <a:pt x="184" y="4565"/>
                    <a:pt x="276" y="4565"/>
                  </a:cubicBezTo>
                  <a:lnTo>
                    <a:pt x="498" y="4565"/>
                  </a:lnTo>
                  <a:cubicBezTo>
                    <a:pt x="2685" y="4565"/>
                    <a:pt x="5513" y="3125"/>
                    <a:pt x="6586" y="1397"/>
                  </a:cubicBezTo>
                  <a:cubicBezTo>
                    <a:pt x="6822" y="1031"/>
                    <a:pt x="6874" y="716"/>
                    <a:pt x="6756" y="468"/>
                  </a:cubicBezTo>
                  <a:cubicBezTo>
                    <a:pt x="6625" y="245"/>
                    <a:pt x="6403" y="88"/>
                    <a:pt x="6141" y="36"/>
                  </a:cubicBezTo>
                  <a:cubicBezTo>
                    <a:pt x="6029" y="12"/>
                    <a:pt x="5915" y="0"/>
                    <a:pt x="5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7"/>
            <p:cNvSpPr/>
            <p:nvPr/>
          </p:nvSpPr>
          <p:spPr>
            <a:xfrm>
              <a:off x="5177150" y="1728775"/>
              <a:ext cx="341075" cy="165950"/>
            </a:xfrm>
            <a:custGeom>
              <a:avLst/>
              <a:gdLst/>
              <a:ahLst/>
              <a:cxnLst/>
              <a:rect l="l" t="t" r="r" b="b"/>
              <a:pathLst>
                <a:path w="13643" h="6638" extrusionOk="0">
                  <a:moveTo>
                    <a:pt x="0" y="0"/>
                  </a:moveTo>
                  <a:lnTo>
                    <a:pt x="0" y="6638"/>
                  </a:lnTo>
                  <a:lnTo>
                    <a:pt x="10945" y="6638"/>
                  </a:lnTo>
                  <a:lnTo>
                    <a:pt x="13642" y="3326"/>
                  </a:lnTo>
                  <a:lnTo>
                    <a:pt x="109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7"/>
            <p:cNvSpPr/>
            <p:nvPr/>
          </p:nvSpPr>
          <p:spPr>
            <a:xfrm>
              <a:off x="5254050" y="1779175"/>
              <a:ext cx="33750" cy="71050"/>
            </a:xfrm>
            <a:custGeom>
              <a:avLst/>
              <a:gdLst/>
              <a:ahLst/>
              <a:cxnLst/>
              <a:rect l="l" t="t" r="r" b="b"/>
              <a:pathLst>
                <a:path w="1350" h="2842" extrusionOk="0">
                  <a:moveTo>
                    <a:pt x="577" y="511"/>
                  </a:moveTo>
                  <a:lnTo>
                    <a:pt x="577" y="1231"/>
                  </a:lnTo>
                  <a:cubicBezTo>
                    <a:pt x="393" y="1218"/>
                    <a:pt x="276" y="1048"/>
                    <a:pt x="289" y="878"/>
                  </a:cubicBezTo>
                  <a:cubicBezTo>
                    <a:pt x="289" y="786"/>
                    <a:pt x="315" y="707"/>
                    <a:pt x="354" y="629"/>
                  </a:cubicBezTo>
                  <a:cubicBezTo>
                    <a:pt x="407" y="563"/>
                    <a:pt x="485" y="511"/>
                    <a:pt x="577" y="511"/>
                  </a:cubicBezTo>
                  <a:close/>
                  <a:moveTo>
                    <a:pt x="773" y="1532"/>
                  </a:moveTo>
                  <a:cubicBezTo>
                    <a:pt x="865" y="1545"/>
                    <a:pt x="956" y="1585"/>
                    <a:pt x="1022" y="1663"/>
                  </a:cubicBezTo>
                  <a:cubicBezTo>
                    <a:pt x="1074" y="1729"/>
                    <a:pt x="1100" y="1820"/>
                    <a:pt x="1100" y="1912"/>
                  </a:cubicBezTo>
                  <a:cubicBezTo>
                    <a:pt x="1100" y="2017"/>
                    <a:pt x="1074" y="2108"/>
                    <a:pt x="1022" y="2187"/>
                  </a:cubicBezTo>
                  <a:cubicBezTo>
                    <a:pt x="956" y="2252"/>
                    <a:pt x="865" y="2292"/>
                    <a:pt x="773" y="2305"/>
                  </a:cubicBezTo>
                  <a:lnTo>
                    <a:pt x="773" y="1532"/>
                  </a:lnTo>
                  <a:close/>
                  <a:moveTo>
                    <a:pt x="577" y="0"/>
                  </a:moveTo>
                  <a:lnTo>
                    <a:pt x="577" y="288"/>
                  </a:lnTo>
                  <a:cubicBezTo>
                    <a:pt x="420" y="302"/>
                    <a:pt x="289" y="367"/>
                    <a:pt x="184" y="485"/>
                  </a:cubicBezTo>
                  <a:cubicBezTo>
                    <a:pt x="92" y="603"/>
                    <a:pt x="40" y="747"/>
                    <a:pt x="40" y="904"/>
                  </a:cubicBezTo>
                  <a:cubicBezTo>
                    <a:pt x="40" y="1048"/>
                    <a:pt x="79" y="1192"/>
                    <a:pt x="171" y="1297"/>
                  </a:cubicBezTo>
                  <a:cubicBezTo>
                    <a:pt x="276" y="1401"/>
                    <a:pt x="407" y="1467"/>
                    <a:pt x="551" y="1493"/>
                  </a:cubicBezTo>
                  <a:lnTo>
                    <a:pt x="577" y="1493"/>
                  </a:lnTo>
                  <a:lnTo>
                    <a:pt x="577" y="2305"/>
                  </a:lnTo>
                  <a:cubicBezTo>
                    <a:pt x="485" y="2292"/>
                    <a:pt x="407" y="2252"/>
                    <a:pt x="354" y="2174"/>
                  </a:cubicBezTo>
                  <a:cubicBezTo>
                    <a:pt x="289" y="2095"/>
                    <a:pt x="249" y="1990"/>
                    <a:pt x="249" y="1886"/>
                  </a:cubicBezTo>
                  <a:lnTo>
                    <a:pt x="1" y="1886"/>
                  </a:lnTo>
                  <a:cubicBezTo>
                    <a:pt x="1" y="2056"/>
                    <a:pt x="66" y="2213"/>
                    <a:pt x="171" y="2344"/>
                  </a:cubicBezTo>
                  <a:cubicBezTo>
                    <a:pt x="276" y="2449"/>
                    <a:pt x="420" y="2527"/>
                    <a:pt x="577" y="2527"/>
                  </a:cubicBezTo>
                  <a:lnTo>
                    <a:pt x="577" y="2841"/>
                  </a:lnTo>
                  <a:lnTo>
                    <a:pt x="773" y="2841"/>
                  </a:lnTo>
                  <a:lnTo>
                    <a:pt x="773" y="2527"/>
                  </a:lnTo>
                  <a:cubicBezTo>
                    <a:pt x="930" y="2514"/>
                    <a:pt x="1087" y="2449"/>
                    <a:pt x="1192" y="2344"/>
                  </a:cubicBezTo>
                  <a:cubicBezTo>
                    <a:pt x="1297" y="2213"/>
                    <a:pt x="1349" y="2056"/>
                    <a:pt x="1349" y="1899"/>
                  </a:cubicBezTo>
                  <a:cubicBezTo>
                    <a:pt x="1349" y="1755"/>
                    <a:pt x="1310" y="1611"/>
                    <a:pt x="1218" y="1493"/>
                  </a:cubicBezTo>
                  <a:cubicBezTo>
                    <a:pt x="1114" y="1388"/>
                    <a:pt x="983" y="1323"/>
                    <a:pt x="839" y="1297"/>
                  </a:cubicBezTo>
                  <a:lnTo>
                    <a:pt x="773" y="1297"/>
                  </a:lnTo>
                  <a:lnTo>
                    <a:pt x="773" y="511"/>
                  </a:lnTo>
                  <a:cubicBezTo>
                    <a:pt x="956" y="550"/>
                    <a:pt x="1048" y="681"/>
                    <a:pt x="1061" y="904"/>
                  </a:cubicBezTo>
                  <a:lnTo>
                    <a:pt x="1310" y="904"/>
                  </a:lnTo>
                  <a:cubicBezTo>
                    <a:pt x="1310" y="747"/>
                    <a:pt x="1258" y="590"/>
                    <a:pt x="1153" y="472"/>
                  </a:cubicBezTo>
                  <a:cubicBezTo>
                    <a:pt x="1048" y="367"/>
                    <a:pt x="917" y="302"/>
                    <a:pt x="773" y="288"/>
                  </a:cubicBezTo>
                  <a:lnTo>
                    <a:pt x="7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7"/>
            <p:cNvSpPr/>
            <p:nvPr/>
          </p:nvSpPr>
          <p:spPr>
            <a:xfrm>
              <a:off x="5294975" y="1779175"/>
              <a:ext cx="33725" cy="71050"/>
            </a:xfrm>
            <a:custGeom>
              <a:avLst/>
              <a:gdLst/>
              <a:ahLst/>
              <a:cxnLst/>
              <a:rect l="l" t="t" r="r" b="b"/>
              <a:pathLst>
                <a:path w="1349" h="2842" extrusionOk="0">
                  <a:moveTo>
                    <a:pt x="563" y="511"/>
                  </a:moveTo>
                  <a:lnTo>
                    <a:pt x="563" y="1231"/>
                  </a:lnTo>
                  <a:cubicBezTo>
                    <a:pt x="380" y="1218"/>
                    <a:pt x="262" y="1048"/>
                    <a:pt x="275" y="878"/>
                  </a:cubicBezTo>
                  <a:cubicBezTo>
                    <a:pt x="275" y="786"/>
                    <a:pt x="301" y="694"/>
                    <a:pt x="354" y="629"/>
                  </a:cubicBezTo>
                  <a:cubicBezTo>
                    <a:pt x="406" y="563"/>
                    <a:pt x="472" y="511"/>
                    <a:pt x="563" y="511"/>
                  </a:cubicBezTo>
                  <a:close/>
                  <a:moveTo>
                    <a:pt x="773" y="1532"/>
                  </a:moveTo>
                  <a:cubicBezTo>
                    <a:pt x="864" y="1545"/>
                    <a:pt x="943" y="1585"/>
                    <a:pt x="1008" y="1663"/>
                  </a:cubicBezTo>
                  <a:cubicBezTo>
                    <a:pt x="1061" y="1729"/>
                    <a:pt x="1100" y="1820"/>
                    <a:pt x="1087" y="1912"/>
                  </a:cubicBezTo>
                  <a:cubicBezTo>
                    <a:pt x="1087" y="2017"/>
                    <a:pt x="1061" y="2108"/>
                    <a:pt x="1008" y="2187"/>
                  </a:cubicBezTo>
                  <a:cubicBezTo>
                    <a:pt x="943" y="2252"/>
                    <a:pt x="864" y="2305"/>
                    <a:pt x="773" y="2305"/>
                  </a:cubicBezTo>
                  <a:lnTo>
                    <a:pt x="773" y="1532"/>
                  </a:lnTo>
                  <a:close/>
                  <a:moveTo>
                    <a:pt x="563" y="0"/>
                  </a:moveTo>
                  <a:lnTo>
                    <a:pt x="563" y="288"/>
                  </a:lnTo>
                  <a:cubicBezTo>
                    <a:pt x="419" y="302"/>
                    <a:pt x="275" y="367"/>
                    <a:pt x="184" y="485"/>
                  </a:cubicBezTo>
                  <a:cubicBezTo>
                    <a:pt x="79" y="603"/>
                    <a:pt x="26" y="747"/>
                    <a:pt x="26" y="904"/>
                  </a:cubicBezTo>
                  <a:cubicBezTo>
                    <a:pt x="26" y="1048"/>
                    <a:pt x="66" y="1192"/>
                    <a:pt x="157" y="1297"/>
                  </a:cubicBezTo>
                  <a:cubicBezTo>
                    <a:pt x="262" y="1401"/>
                    <a:pt x="393" y="1467"/>
                    <a:pt x="537" y="1493"/>
                  </a:cubicBezTo>
                  <a:lnTo>
                    <a:pt x="563" y="1493"/>
                  </a:lnTo>
                  <a:lnTo>
                    <a:pt x="563" y="2305"/>
                  </a:lnTo>
                  <a:cubicBezTo>
                    <a:pt x="472" y="2292"/>
                    <a:pt x="393" y="2252"/>
                    <a:pt x="341" y="2174"/>
                  </a:cubicBezTo>
                  <a:cubicBezTo>
                    <a:pt x="275" y="2095"/>
                    <a:pt x="249" y="1990"/>
                    <a:pt x="236" y="1886"/>
                  </a:cubicBezTo>
                  <a:lnTo>
                    <a:pt x="0" y="1886"/>
                  </a:lnTo>
                  <a:cubicBezTo>
                    <a:pt x="0" y="2056"/>
                    <a:pt x="53" y="2213"/>
                    <a:pt x="157" y="2344"/>
                  </a:cubicBezTo>
                  <a:cubicBezTo>
                    <a:pt x="262" y="2449"/>
                    <a:pt x="406" y="2527"/>
                    <a:pt x="563" y="2527"/>
                  </a:cubicBezTo>
                  <a:lnTo>
                    <a:pt x="563" y="2841"/>
                  </a:lnTo>
                  <a:lnTo>
                    <a:pt x="773" y="2841"/>
                  </a:lnTo>
                  <a:lnTo>
                    <a:pt x="773" y="2527"/>
                  </a:lnTo>
                  <a:cubicBezTo>
                    <a:pt x="930" y="2514"/>
                    <a:pt x="1074" y="2449"/>
                    <a:pt x="1192" y="2344"/>
                  </a:cubicBezTo>
                  <a:cubicBezTo>
                    <a:pt x="1296" y="2226"/>
                    <a:pt x="1349" y="2069"/>
                    <a:pt x="1336" y="1899"/>
                  </a:cubicBezTo>
                  <a:cubicBezTo>
                    <a:pt x="1349" y="1755"/>
                    <a:pt x="1296" y="1611"/>
                    <a:pt x="1205" y="1493"/>
                  </a:cubicBezTo>
                  <a:cubicBezTo>
                    <a:pt x="1100" y="1388"/>
                    <a:pt x="969" y="1323"/>
                    <a:pt x="825" y="1297"/>
                  </a:cubicBezTo>
                  <a:lnTo>
                    <a:pt x="773" y="1297"/>
                  </a:lnTo>
                  <a:lnTo>
                    <a:pt x="773" y="511"/>
                  </a:lnTo>
                  <a:cubicBezTo>
                    <a:pt x="943" y="550"/>
                    <a:pt x="1048" y="681"/>
                    <a:pt x="1061" y="904"/>
                  </a:cubicBezTo>
                  <a:lnTo>
                    <a:pt x="1309" y="904"/>
                  </a:lnTo>
                  <a:cubicBezTo>
                    <a:pt x="1296" y="747"/>
                    <a:pt x="1244" y="590"/>
                    <a:pt x="1139" y="472"/>
                  </a:cubicBezTo>
                  <a:cubicBezTo>
                    <a:pt x="1048" y="367"/>
                    <a:pt x="917" y="302"/>
                    <a:pt x="773" y="288"/>
                  </a:cubicBezTo>
                  <a:lnTo>
                    <a:pt x="7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 name="Google Shape;1085;p47"/>
          <p:cNvGrpSpPr/>
          <p:nvPr/>
        </p:nvGrpSpPr>
        <p:grpSpPr>
          <a:xfrm rot="-770040" flipH="1">
            <a:off x="607624" y="941897"/>
            <a:ext cx="827134" cy="738801"/>
            <a:chOff x="6863400" y="3587200"/>
            <a:chExt cx="509650" cy="455250"/>
          </a:xfrm>
        </p:grpSpPr>
        <p:sp>
          <p:nvSpPr>
            <p:cNvPr id="1086" name="Google Shape;1086;p47"/>
            <p:cNvSpPr/>
            <p:nvPr/>
          </p:nvSpPr>
          <p:spPr>
            <a:xfrm>
              <a:off x="6867350" y="3587200"/>
              <a:ext cx="390500" cy="390500"/>
            </a:xfrm>
            <a:custGeom>
              <a:avLst/>
              <a:gdLst/>
              <a:ahLst/>
              <a:cxnLst/>
              <a:rect l="l" t="t" r="r" b="b"/>
              <a:pathLst>
                <a:path w="15620" h="15620" extrusionOk="0">
                  <a:moveTo>
                    <a:pt x="6232" y="0"/>
                  </a:moveTo>
                  <a:lnTo>
                    <a:pt x="6036" y="4242"/>
                  </a:lnTo>
                  <a:lnTo>
                    <a:pt x="2540" y="1846"/>
                  </a:lnTo>
                  <a:lnTo>
                    <a:pt x="2540" y="1846"/>
                  </a:lnTo>
                  <a:lnTo>
                    <a:pt x="4491" y="5617"/>
                  </a:lnTo>
                  <a:lnTo>
                    <a:pt x="262" y="5277"/>
                  </a:lnTo>
                  <a:lnTo>
                    <a:pt x="3836" y="7568"/>
                  </a:lnTo>
                  <a:lnTo>
                    <a:pt x="0" y="9401"/>
                  </a:lnTo>
                  <a:lnTo>
                    <a:pt x="4242" y="9584"/>
                  </a:lnTo>
                  <a:lnTo>
                    <a:pt x="1846" y="13093"/>
                  </a:lnTo>
                  <a:lnTo>
                    <a:pt x="1846" y="13093"/>
                  </a:lnTo>
                  <a:lnTo>
                    <a:pt x="5617" y="11129"/>
                  </a:lnTo>
                  <a:lnTo>
                    <a:pt x="5289" y="15371"/>
                  </a:lnTo>
                  <a:lnTo>
                    <a:pt x="7567" y="11783"/>
                  </a:lnTo>
                  <a:lnTo>
                    <a:pt x="9400" y="15619"/>
                  </a:lnTo>
                  <a:lnTo>
                    <a:pt x="9597" y="11378"/>
                  </a:lnTo>
                  <a:lnTo>
                    <a:pt x="13092" y="13773"/>
                  </a:lnTo>
                  <a:lnTo>
                    <a:pt x="11142" y="10016"/>
                  </a:lnTo>
                  <a:lnTo>
                    <a:pt x="15370" y="10343"/>
                  </a:lnTo>
                  <a:lnTo>
                    <a:pt x="11796" y="8052"/>
                  </a:lnTo>
                  <a:lnTo>
                    <a:pt x="15619" y="6219"/>
                  </a:lnTo>
                  <a:lnTo>
                    <a:pt x="11377" y="6036"/>
                  </a:lnTo>
                  <a:lnTo>
                    <a:pt x="13786" y="2527"/>
                  </a:lnTo>
                  <a:lnTo>
                    <a:pt x="10016" y="4491"/>
                  </a:lnTo>
                  <a:lnTo>
                    <a:pt x="10343" y="249"/>
                  </a:lnTo>
                  <a:lnTo>
                    <a:pt x="8052" y="3836"/>
                  </a:lnTo>
                  <a:lnTo>
                    <a:pt x="62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7"/>
            <p:cNvSpPr/>
            <p:nvPr/>
          </p:nvSpPr>
          <p:spPr>
            <a:xfrm>
              <a:off x="6947525" y="3764600"/>
              <a:ext cx="27525" cy="203600"/>
            </a:xfrm>
            <a:custGeom>
              <a:avLst/>
              <a:gdLst/>
              <a:ahLst/>
              <a:cxnLst/>
              <a:rect l="l" t="t" r="r" b="b"/>
              <a:pathLst>
                <a:path w="1101" h="8144" extrusionOk="0">
                  <a:moveTo>
                    <a:pt x="210" y="0"/>
                  </a:moveTo>
                  <a:lnTo>
                    <a:pt x="1" y="27"/>
                  </a:lnTo>
                  <a:lnTo>
                    <a:pt x="891" y="8144"/>
                  </a:lnTo>
                  <a:lnTo>
                    <a:pt x="1100" y="8131"/>
                  </a:lnTo>
                  <a:lnTo>
                    <a:pt x="2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7"/>
            <p:cNvSpPr/>
            <p:nvPr/>
          </p:nvSpPr>
          <p:spPr>
            <a:xfrm>
              <a:off x="7008725" y="3675250"/>
              <a:ext cx="364325" cy="298525"/>
            </a:xfrm>
            <a:custGeom>
              <a:avLst/>
              <a:gdLst/>
              <a:ahLst/>
              <a:cxnLst/>
              <a:rect l="l" t="t" r="r" b="b"/>
              <a:pathLst>
                <a:path w="14573" h="11941" extrusionOk="0">
                  <a:moveTo>
                    <a:pt x="12059" y="0"/>
                  </a:moveTo>
                  <a:cubicBezTo>
                    <a:pt x="11064" y="0"/>
                    <a:pt x="10200" y="812"/>
                    <a:pt x="10016" y="1938"/>
                  </a:cubicBezTo>
                  <a:lnTo>
                    <a:pt x="8498" y="10971"/>
                  </a:lnTo>
                  <a:cubicBezTo>
                    <a:pt x="8472" y="11273"/>
                    <a:pt x="8236" y="11495"/>
                    <a:pt x="7948" y="11521"/>
                  </a:cubicBezTo>
                  <a:lnTo>
                    <a:pt x="1" y="11521"/>
                  </a:lnTo>
                  <a:lnTo>
                    <a:pt x="1" y="11940"/>
                  </a:lnTo>
                  <a:lnTo>
                    <a:pt x="7948" y="11940"/>
                  </a:lnTo>
                  <a:cubicBezTo>
                    <a:pt x="8445" y="11914"/>
                    <a:pt x="8851" y="11534"/>
                    <a:pt x="8917" y="11050"/>
                  </a:cubicBezTo>
                  <a:lnTo>
                    <a:pt x="10435" y="2016"/>
                  </a:lnTo>
                  <a:cubicBezTo>
                    <a:pt x="10579" y="1087"/>
                    <a:pt x="11273" y="419"/>
                    <a:pt x="12072" y="419"/>
                  </a:cubicBezTo>
                  <a:lnTo>
                    <a:pt x="14573" y="419"/>
                  </a:lnTo>
                  <a:lnTo>
                    <a:pt x="14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7"/>
            <p:cNvSpPr/>
            <p:nvPr/>
          </p:nvSpPr>
          <p:spPr>
            <a:xfrm>
              <a:off x="6863400" y="3760350"/>
              <a:ext cx="408175" cy="213425"/>
            </a:xfrm>
            <a:custGeom>
              <a:avLst/>
              <a:gdLst/>
              <a:ahLst/>
              <a:cxnLst/>
              <a:rect l="l" t="t" r="r" b="b"/>
              <a:pathLst>
                <a:path w="16327" h="8537" extrusionOk="0">
                  <a:moveTo>
                    <a:pt x="1088" y="0"/>
                  </a:moveTo>
                  <a:cubicBezTo>
                    <a:pt x="773" y="0"/>
                    <a:pt x="498" y="144"/>
                    <a:pt x="315" y="393"/>
                  </a:cubicBezTo>
                  <a:cubicBezTo>
                    <a:pt x="80" y="707"/>
                    <a:pt x="1" y="1113"/>
                    <a:pt x="106" y="1493"/>
                  </a:cubicBezTo>
                  <a:lnTo>
                    <a:pt x="1703" y="7698"/>
                  </a:lnTo>
                  <a:cubicBezTo>
                    <a:pt x="1808" y="8170"/>
                    <a:pt x="2214" y="8510"/>
                    <a:pt x="2685" y="8536"/>
                  </a:cubicBezTo>
                  <a:lnTo>
                    <a:pt x="5814" y="8536"/>
                  </a:lnTo>
                  <a:lnTo>
                    <a:pt x="5814" y="8117"/>
                  </a:lnTo>
                  <a:lnTo>
                    <a:pt x="2698" y="8117"/>
                  </a:lnTo>
                  <a:cubicBezTo>
                    <a:pt x="2397" y="8104"/>
                    <a:pt x="2161" y="7882"/>
                    <a:pt x="2109" y="7594"/>
                  </a:cubicBezTo>
                  <a:lnTo>
                    <a:pt x="498" y="1388"/>
                  </a:lnTo>
                  <a:cubicBezTo>
                    <a:pt x="433" y="1126"/>
                    <a:pt x="485" y="851"/>
                    <a:pt x="643" y="642"/>
                  </a:cubicBezTo>
                  <a:cubicBezTo>
                    <a:pt x="747" y="498"/>
                    <a:pt x="917" y="406"/>
                    <a:pt x="1088" y="406"/>
                  </a:cubicBezTo>
                  <a:lnTo>
                    <a:pt x="16327" y="406"/>
                  </a:lnTo>
                  <a:lnTo>
                    <a:pt x="163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7"/>
            <p:cNvSpPr/>
            <p:nvPr/>
          </p:nvSpPr>
          <p:spPr>
            <a:xfrm>
              <a:off x="7109550" y="3971775"/>
              <a:ext cx="82725" cy="70675"/>
            </a:xfrm>
            <a:custGeom>
              <a:avLst/>
              <a:gdLst/>
              <a:ahLst/>
              <a:cxnLst/>
              <a:rect l="l" t="t" r="r" b="b"/>
              <a:pathLst>
                <a:path w="3309" h="2827" extrusionOk="0">
                  <a:moveTo>
                    <a:pt x="1443" y="1"/>
                  </a:moveTo>
                  <a:cubicBezTo>
                    <a:pt x="1438" y="1"/>
                    <a:pt x="1433" y="1"/>
                    <a:pt x="1427" y="1"/>
                  </a:cubicBezTo>
                  <a:cubicBezTo>
                    <a:pt x="642" y="1"/>
                    <a:pt x="0" y="629"/>
                    <a:pt x="0" y="1415"/>
                  </a:cubicBezTo>
                  <a:cubicBezTo>
                    <a:pt x="0" y="2264"/>
                    <a:pt x="701" y="2827"/>
                    <a:pt x="1429" y="2827"/>
                  </a:cubicBezTo>
                  <a:cubicBezTo>
                    <a:pt x="1778" y="2827"/>
                    <a:pt x="2134" y="2698"/>
                    <a:pt x="2422" y="2410"/>
                  </a:cubicBezTo>
                  <a:cubicBezTo>
                    <a:pt x="3309" y="1523"/>
                    <a:pt x="2690" y="1"/>
                    <a:pt x="1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7"/>
            <p:cNvSpPr/>
            <p:nvPr/>
          </p:nvSpPr>
          <p:spPr>
            <a:xfrm>
              <a:off x="6944250" y="3971775"/>
              <a:ext cx="82850" cy="70675"/>
            </a:xfrm>
            <a:custGeom>
              <a:avLst/>
              <a:gdLst/>
              <a:ahLst/>
              <a:cxnLst/>
              <a:rect l="l" t="t" r="r" b="b"/>
              <a:pathLst>
                <a:path w="3314" h="2827" extrusionOk="0">
                  <a:moveTo>
                    <a:pt x="1415" y="1"/>
                  </a:moveTo>
                  <a:cubicBezTo>
                    <a:pt x="642" y="1"/>
                    <a:pt x="1" y="629"/>
                    <a:pt x="1" y="1415"/>
                  </a:cubicBezTo>
                  <a:cubicBezTo>
                    <a:pt x="1" y="2264"/>
                    <a:pt x="701" y="2827"/>
                    <a:pt x="1430" y="2827"/>
                  </a:cubicBezTo>
                  <a:cubicBezTo>
                    <a:pt x="1779" y="2827"/>
                    <a:pt x="2135" y="2698"/>
                    <a:pt x="2423" y="2410"/>
                  </a:cubicBezTo>
                  <a:cubicBezTo>
                    <a:pt x="3313" y="1519"/>
                    <a:pt x="2685" y="1"/>
                    <a:pt x="1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7"/>
            <p:cNvSpPr/>
            <p:nvPr/>
          </p:nvSpPr>
          <p:spPr>
            <a:xfrm>
              <a:off x="7036550" y="3765575"/>
              <a:ext cx="7225" cy="202950"/>
            </a:xfrm>
            <a:custGeom>
              <a:avLst/>
              <a:gdLst/>
              <a:ahLst/>
              <a:cxnLst/>
              <a:rect l="l" t="t" r="r" b="b"/>
              <a:pathLst>
                <a:path w="289" h="8118" extrusionOk="0">
                  <a:moveTo>
                    <a:pt x="1" y="1"/>
                  </a:moveTo>
                  <a:lnTo>
                    <a:pt x="79" y="8118"/>
                  </a:lnTo>
                  <a:lnTo>
                    <a:pt x="289" y="8118"/>
                  </a:lnTo>
                  <a:lnTo>
                    <a:pt x="2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7"/>
            <p:cNvSpPr/>
            <p:nvPr/>
          </p:nvSpPr>
          <p:spPr>
            <a:xfrm>
              <a:off x="7107575" y="3765250"/>
              <a:ext cx="19350" cy="203600"/>
            </a:xfrm>
            <a:custGeom>
              <a:avLst/>
              <a:gdLst/>
              <a:ahLst/>
              <a:cxnLst/>
              <a:rect l="l" t="t" r="r" b="b"/>
              <a:pathLst>
                <a:path w="774" h="8144" extrusionOk="0">
                  <a:moveTo>
                    <a:pt x="564" y="1"/>
                  </a:moveTo>
                  <a:lnTo>
                    <a:pt x="1" y="8131"/>
                  </a:lnTo>
                  <a:lnTo>
                    <a:pt x="210" y="8144"/>
                  </a:lnTo>
                  <a:lnTo>
                    <a:pt x="773" y="14"/>
                  </a:lnTo>
                  <a:lnTo>
                    <a:pt x="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7"/>
            <p:cNvSpPr/>
            <p:nvPr/>
          </p:nvSpPr>
          <p:spPr>
            <a:xfrm>
              <a:off x="7179925" y="3760350"/>
              <a:ext cx="31425" cy="203925"/>
            </a:xfrm>
            <a:custGeom>
              <a:avLst/>
              <a:gdLst/>
              <a:ahLst/>
              <a:cxnLst/>
              <a:rect l="l" t="t" r="r" b="b"/>
              <a:pathLst>
                <a:path w="1257" h="8157" extrusionOk="0">
                  <a:moveTo>
                    <a:pt x="1048" y="0"/>
                  </a:moveTo>
                  <a:lnTo>
                    <a:pt x="0" y="8130"/>
                  </a:lnTo>
                  <a:lnTo>
                    <a:pt x="197" y="8157"/>
                  </a:lnTo>
                  <a:lnTo>
                    <a:pt x="1257" y="26"/>
                  </a:lnTo>
                  <a:lnTo>
                    <a:pt x="10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7"/>
            <p:cNvSpPr/>
            <p:nvPr/>
          </p:nvSpPr>
          <p:spPr>
            <a:xfrm>
              <a:off x="6899750" y="3905000"/>
              <a:ext cx="333875" cy="4950"/>
            </a:xfrm>
            <a:custGeom>
              <a:avLst/>
              <a:gdLst/>
              <a:ahLst/>
              <a:cxnLst/>
              <a:rect l="l" t="t" r="r" b="b"/>
              <a:pathLst>
                <a:path w="13355" h="198" extrusionOk="0">
                  <a:moveTo>
                    <a:pt x="0" y="1"/>
                  </a:moveTo>
                  <a:lnTo>
                    <a:pt x="0" y="197"/>
                  </a:lnTo>
                  <a:lnTo>
                    <a:pt x="13354" y="197"/>
                  </a:lnTo>
                  <a:lnTo>
                    <a:pt x="133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7"/>
            <p:cNvSpPr/>
            <p:nvPr/>
          </p:nvSpPr>
          <p:spPr>
            <a:xfrm>
              <a:off x="6883050" y="3833975"/>
              <a:ext cx="363325" cy="5275"/>
            </a:xfrm>
            <a:custGeom>
              <a:avLst/>
              <a:gdLst/>
              <a:ahLst/>
              <a:cxnLst/>
              <a:rect l="l" t="t" r="r" b="b"/>
              <a:pathLst>
                <a:path w="14533" h="211" extrusionOk="0">
                  <a:moveTo>
                    <a:pt x="1" y="1"/>
                  </a:moveTo>
                  <a:lnTo>
                    <a:pt x="1" y="210"/>
                  </a:lnTo>
                  <a:lnTo>
                    <a:pt x="14533" y="210"/>
                  </a:lnTo>
                  <a:lnTo>
                    <a:pt x="145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 name="Google Shape;1097;p47"/>
          <p:cNvGrpSpPr/>
          <p:nvPr/>
        </p:nvGrpSpPr>
        <p:grpSpPr>
          <a:xfrm>
            <a:off x="2035527" y="2078086"/>
            <a:ext cx="336965" cy="286833"/>
            <a:chOff x="5645200" y="879425"/>
            <a:chExt cx="478575" cy="407375"/>
          </a:xfrm>
        </p:grpSpPr>
        <p:sp>
          <p:nvSpPr>
            <p:cNvPr id="1098" name="Google Shape;1098;p47"/>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99" name="Google Shape;1099;p47"/>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00" name="Google Shape;1100;p47"/>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01" name="Google Shape;1101;p47"/>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02" name="Google Shape;1102;p47"/>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03" name="Google Shape;1103;p47"/>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04" name="Google Shape;1104;p47"/>
          <p:cNvGrpSpPr/>
          <p:nvPr/>
        </p:nvGrpSpPr>
        <p:grpSpPr>
          <a:xfrm>
            <a:off x="6459014" y="2036612"/>
            <a:ext cx="278296" cy="339253"/>
            <a:chOff x="3907325" y="2620775"/>
            <a:chExt cx="395250" cy="481825"/>
          </a:xfrm>
        </p:grpSpPr>
        <p:sp>
          <p:nvSpPr>
            <p:cNvPr id="1105" name="Google Shape;1105;p47"/>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06" name="Google Shape;1106;p47"/>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07" name="Google Shape;1107;p47"/>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08" name="Google Shape;1108;p47"/>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 name="TextBox 2">
            <a:extLst>
              <a:ext uri="{FF2B5EF4-FFF2-40B4-BE49-F238E27FC236}">
                <a16:creationId xmlns:a16="http://schemas.microsoft.com/office/drawing/2014/main" id="{41A9AA76-AB1E-3C8A-C933-3BB023A4A36A}"/>
              </a:ext>
            </a:extLst>
          </p:cNvPr>
          <p:cNvSpPr txBox="1"/>
          <p:nvPr/>
        </p:nvSpPr>
        <p:spPr>
          <a:xfrm>
            <a:off x="-10470" y="3078200"/>
            <a:ext cx="4572000" cy="307777"/>
          </a:xfrm>
          <a:prstGeom prst="rect">
            <a:avLst/>
          </a:prstGeom>
          <a:noFill/>
        </p:spPr>
        <p:txBody>
          <a:bodyPr wrap="square">
            <a:spAutoFit/>
          </a:bodyPr>
          <a:lstStyle/>
          <a:p>
            <a:pPr marL="0" lvl="0" indent="0" algn="ctr" rtl="0">
              <a:spcBef>
                <a:spcPts val="0"/>
              </a:spcBef>
              <a:spcAft>
                <a:spcPts val="0"/>
              </a:spcAft>
              <a:buNone/>
            </a:pPr>
            <a:r>
              <a:rPr lang="en-US" sz="1400" b="0" i="0" u="sng" strike="noStrike" dirty="0">
                <a:solidFill>
                  <a:srgbClr val="000000"/>
                </a:solidFill>
                <a:effectLst/>
                <a:latin typeface="DM Sans" pitchFamily="2" charset="0"/>
              </a:rPr>
              <a:t>Seeks to build a hierarchy of clusters. </a:t>
            </a:r>
          </a:p>
        </p:txBody>
      </p:sp>
      <p:sp>
        <p:nvSpPr>
          <p:cNvPr id="5" name="TextBox 4">
            <a:extLst>
              <a:ext uri="{FF2B5EF4-FFF2-40B4-BE49-F238E27FC236}">
                <a16:creationId xmlns:a16="http://schemas.microsoft.com/office/drawing/2014/main" id="{70195CB7-926B-82B9-168C-87A8C1BBB417}"/>
              </a:ext>
            </a:extLst>
          </p:cNvPr>
          <p:cNvSpPr txBox="1"/>
          <p:nvPr/>
        </p:nvSpPr>
        <p:spPr>
          <a:xfrm>
            <a:off x="4541187" y="3085598"/>
            <a:ext cx="3940187" cy="523220"/>
          </a:xfrm>
          <a:prstGeom prst="rect">
            <a:avLst/>
          </a:prstGeom>
          <a:noFill/>
        </p:spPr>
        <p:txBody>
          <a:bodyPr wrap="square">
            <a:spAutoFit/>
          </a:bodyPr>
          <a:lstStyle/>
          <a:p>
            <a:pPr marL="0" lvl="0" indent="0" algn="ctr" rtl="0">
              <a:spcBef>
                <a:spcPts val="0"/>
              </a:spcBef>
              <a:spcAft>
                <a:spcPts val="0"/>
              </a:spcAft>
              <a:buNone/>
            </a:pPr>
            <a:r>
              <a:rPr lang="en-US" sz="1400" b="0" i="0" u="sng" strike="noStrike" dirty="0">
                <a:solidFill>
                  <a:srgbClr val="000000"/>
                </a:solidFill>
                <a:effectLst/>
                <a:latin typeface="DM Sans" pitchFamily="2" charset="0"/>
              </a:rPr>
              <a:t>The algorithm iteratively assigns each data point to the nearest cluster center.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61"/>
        <p:cNvGrpSpPr/>
        <p:nvPr/>
      </p:nvGrpSpPr>
      <p:grpSpPr>
        <a:xfrm>
          <a:off x="0" y="0"/>
          <a:ext cx="0" cy="0"/>
          <a:chOff x="0" y="0"/>
          <a:chExt cx="0" cy="0"/>
        </a:xfrm>
      </p:grpSpPr>
      <p:grpSp>
        <p:nvGrpSpPr>
          <p:cNvPr id="1497" name="Google Shape;1497;p55"/>
          <p:cNvGrpSpPr/>
          <p:nvPr/>
        </p:nvGrpSpPr>
        <p:grpSpPr>
          <a:xfrm rot="4665946">
            <a:off x="5582064" y="62172"/>
            <a:ext cx="492277" cy="501052"/>
            <a:chOff x="926433" y="1997075"/>
            <a:chExt cx="331544" cy="337454"/>
          </a:xfrm>
        </p:grpSpPr>
        <p:sp>
          <p:nvSpPr>
            <p:cNvPr id="1498" name="Google Shape;1498;p55"/>
            <p:cNvSpPr/>
            <p:nvPr/>
          </p:nvSpPr>
          <p:spPr>
            <a:xfrm>
              <a:off x="926433" y="1997075"/>
              <a:ext cx="327313" cy="337454"/>
            </a:xfrm>
            <a:custGeom>
              <a:avLst/>
              <a:gdLst/>
              <a:ahLst/>
              <a:cxnLst/>
              <a:rect l="l" t="t" r="r" b="b"/>
              <a:pathLst>
                <a:path w="4874" h="5025" extrusionOk="0">
                  <a:moveTo>
                    <a:pt x="4737" y="1"/>
                  </a:moveTo>
                  <a:cubicBezTo>
                    <a:pt x="2087" y="76"/>
                    <a:pt x="0" y="2275"/>
                    <a:pt x="63" y="4925"/>
                  </a:cubicBezTo>
                  <a:cubicBezTo>
                    <a:pt x="63" y="4975"/>
                    <a:pt x="113" y="5025"/>
                    <a:pt x="163" y="5025"/>
                  </a:cubicBezTo>
                  <a:cubicBezTo>
                    <a:pt x="213" y="5025"/>
                    <a:pt x="263" y="4975"/>
                    <a:pt x="250" y="4925"/>
                  </a:cubicBezTo>
                  <a:cubicBezTo>
                    <a:pt x="200" y="2388"/>
                    <a:pt x="2200" y="276"/>
                    <a:pt x="4737" y="201"/>
                  </a:cubicBezTo>
                  <a:cubicBezTo>
                    <a:pt x="4874" y="201"/>
                    <a:pt x="4874" y="1"/>
                    <a:pt x="47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5"/>
            <p:cNvSpPr/>
            <p:nvPr/>
          </p:nvSpPr>
          <p:spPr>
            <a:xfrm>
              <a:off x="1021256" y="2091898"/>
              <a:ext cx="233364" cy="240146"/>
            </a:xfrm>
            <a:custGeom>
              <a:avLst/>
              <a:gdLst/>
              <a:ahLst/>
              <a:cxnLst/>
              <a:rect l="l" t="t" r="r" b="b"/>
              <a:pathLst>
                <a:path w="3475" h="3576" extrusionOk="0">
                  <a:moveTo>
                    <a:pt x="3362" y="1"/>
                  </a:moveTo>
                  <a:cubicBezTo>
                    <a:pt x="1487" y="51"/>
                    <a:pt x="0" y="1601"/>
                    <a:pt x="50" y="3475"/>
                  </a:cubicBezTo>
                  <a:cubicBezTo>
                    <a:pt x="50" y="3538"/>
                    <a:pt x="100" y="3575"/>
                    <a:pt x="150" y="3575"/>
                  </a:cubicBezTo>
                  <a:cubicBezTo>
                    <a:pt x="200" y="3575"/>
                    <a:pt x="250" y="3538"/>
                    <a:pt x="250" y="3475"/>
                  </a:cubicBezTo>
                  <a:cubicBezTo>
                    <a:pt x="200" y="1713"/>
                    <a:pt x="1600" y="238"/>
                    <a:pt x="3362" y="201"/>
                  </a:cubicBezTo>
                  <a:cubicBezTo>
                    <a:pt x="3474" y="176"/>
                    <a:pt x="3474" y="13"/>
                    <a:pt x="3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5"/>
            <p:cNvSpPr/>
            <p:nvPr/>
          </p:nvSpPr>
          <p:spPr>
            <a:xfrm>
              <a:off x="1093448" y="2162410"/>
              <a:ext cx="161978" cy="167955"/>
            </a:xfrm>
            <a:custGeom>
              <a:avLst/>
              <a:gdLst/>
              <a:ahLst/>
              <a:cxnLst/>
              <a:rect l="l" t="t" r="r" b="b"/>
              <a:pathLst>
                <a:path w="2412" h="2501" extrusionOk="0">
                  <a:moveTo>
                    <a:pt x="2312" y="1"/>
                  </a:moveTo>
                  <a:cubicBezTo>
                    <a:pt x="1012" y="26"/>
                    <a:pt x="0" y="1113"/>
                    <a:pt x="25" y="2400"/>
                  </a:cubicBezTo>
                  <a:cubicBezTo>
                    <a:pt x="25" y="2450"/>
                    <a:pt x="75" y="2500"/>
                    <a:pt x="125" y="2500"/>
                  </a:cubicBezTo>
                  <a:cubicBezTo>
                    <a:pt x="188" y="2500"/>
                    <a:pt x="225" y="2450"/>
                    <a:pt x="225" y="2400"/>
                  </a:cubicBezTo>
                  <a:cubicBezTo>
                    <a:pt x="200" y="1213"/>
                    <a:pt x="1137" y="226"/>
                    <a:pt x="2312" y="201"/>
                  </a:cubicBezTo>
                  <a:cubicBezTo>
                    <a:pt x="2374" y="201"/>
                    <a:pt x="2412" y="151"/>
                    <a:pt x="2412" y="101"/>
                  </a:cubicBezTo>
                  <a:cubicBezTo>
                    <a:pt x="2412" y="38"/>
                    <a:pt x="2362" y="1"/>
                    <a:pt x="2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5"/>
            <p:cNvSpPr/>
            <p:nvPr/>
          </p:nvSpPr>
          <p:spPr>
            <a:xfrm>
              <a:off x="1173966" y="2242123"/>
              <a:ext cx="84011" cy="86563"/>
            </a:xfrm>
            <a:custGeom>
              <a:avLst/>
              <a:gdLst/>
              <a:ahLst/>
              <a:cxnLst/>
              <a:rect l="l" t="t" r="r" b="b"/>
              <a:pathLst>
                <a:path w="1251" h="1289" extrusionOk="0">
                  <a:moveTo>
                    <a:pt x="1150" y="1"/>
                  </a:moveTo>
                  <a:cubicBezTo>
                    <a:pt x="513" y="13"/>
                    <a:pt x="1" y="551"/>
                    <a:pt x="26" y="1188"/>
                  </a:cubicBezTo>
                  <a:cubicBezTo>
                    <a:pt x="26" y="1238"/>
                    <a:pt x="63" y="1288"/>
                    <a:pt x="126" y="1288"/>
                  </a:cubicBezTo>
                  <a:cubicBezTo>
                    <a:pt x="176" y="1276"/>
                    <a:pt x="226" y="1238"/>
                    <a:pt x="226" y="1176"/>
                  </a:cubicBezTo>
                  <a:cubicBezTo>
                    <a:pt x="213" y="926"/>
                    <a:pt x="313" y="676"/>
                    <a:pt x="488" y="501"/>
                  </a:cubicBezTo>
                  <a:cubicBezTo>
                    <a:pt x="663" y="313"/>
                    <a:pt x="901" y="213"/>
                    <a:pt x="1150" y="201"/>
                  </a:cubicBezTo>
                  <a:cubicBezTo>
                    <a:pt x="1200" y="201"/>
                    <a:pt x="1250" y="151"/>
                    <a:pt x="1250" y="101"/>
                  </a:cubicBezTo>
                  <a:cubicBezTo>
                    <a:pt x="1250" y="51"/>
                    <a:pt x="1200" y="1"/>
                    <a:pt x="11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2" name="Google Shape;1502;p55"/>
          <p:cNvGrpSpPr/>
          <p:nvPr/>
        </p:nvGrpSpPr>
        <p:grpSpPr>
          <a:xfrm rot="352659">
            <a:off x="8145477" y="4387044"/>
            <a:ext cx="855182" cy="501022"/>
            <a:chOff x="865994" y="1162943"/>
            <a:chExt cx="855219" cy="501043"/>
          </a:xfrm>
        </p:grpSpPr>
        <p:sp>
          <p:nvSpPr>
            <p:cNvPr id="1503" name="Google Shape;1503;p55"/>
            <p:cNvSpPr/>
            <p:nvPr/>
          </p:nvSpPr>
          <p:spPr>
            <a:xfrm>
              <a:off x="865994" y="1162943"/>
              <a:ext cx="855219" cy="501043"/>
            </a:xfrm>
            <a:custGeom>
              <a:avLst/>
              <a:gdLst/>
              <a:ahLst/>
              <a:cxnLst/>
              <a:rect l="l" t="t" r="r" b="b"/>
              <a:pathLst>
                <a:path w="12735" h="7461" extrusionOk="0">
                  <a:moveTo>
                    <a:pt x="488" y="0"/>
                  </a:moveTo>
                  <a:cubicBezTo>
                    <a:pt x="213" y="0"/>
                    <a:pt x="0" y="225"/>
                    <a:pt x="0" y="500"/>
                  </a:cubicBezTo>
                  <a:lnTo>
                    <a:pt x="0" y="6973"/>
                  </a:lnTo>
                  <a:cubicBezTo>
                    <a:pt x="0" y="7248"/>
                    <a:pt x="213" y="7461"/>
                    <a:pt x="488" y="7461"/>
                  </a:cubicBezTo>
                  <a:lnTo>
                    <a:pt x="12235" y="7461"/>
                  </a:lnTo>
                  <a:cubicBezTo>
                    <a:pt x="12510" y="7461"/>
                    <a:pt x="12735" y="7248"/>
                    <a:pt x="12735" y="6973"/>
                  </a:cubicBezTo>
                  <a:lnTo>
                    <a:pt x="12735" y="500"/>
                  </a:lnTo>
                  <a:cubicBezTo>
                    <a:pt x="12735" y="225"/>
                    <a:pt x="12510" y="0"/>
                    <a:pt x="12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5"/>
            <p:cNvSpPr/>
            <p:nvPr/>
          </p:nvSpPr>
          <p:spPr>
            <a:xfrm>
              <a:off x="865994" y="1538876"/>
              <a:ext cx="855219" cy="58828"/>
            </a:xfrm>
            <a:custGeom>
              <a:avLst/>
              <a:gdLst/>
              <a:ahLst/>
              <a:cxnLst/>
              <a:rect l="l" t="t" r="r" b="b"/>
              <a:pathLst>
                <a:path w="12735" h="876" extrusionOk="0">
                  <a:moveTo>
                    <a:pt x="0" y="1"/>
                  </a:moveTo>
                  <a:lnTo>
                    <a:pt x="0" y="875"/>
                  </a:lnTo>
                  <a:lnTo>
                    <a:pt x="12735" y="875"/>
                  </a:lnTo>
                  <a:lnTo>
                    <a:pt x="127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5"/>
            <p:cNvSpPr/>
            <p:nvPr/>
          </p:nvSpPr>
          <p:spPr>
            <a:xfrm>
              <a:off x="921397" y="1216667"/>
              <a:ext cx="195623" cy="108321"/>
            </a:xfrm>
            <a:custGeom>
              <a:avLst/>
              <a:gdLst/>
              <a:ahLst/>
              <a:cxnLst/>
              <a:rect l="l" t="t" r="r" b="b"/>
              <a:pathLst>
                <a:path w="2913" h="1613" extrusionOk="0">
                  <a:moveTo>
                    <a:pt x="250" y="0"/>
                  </a:moveTo>
                  <a:cubicBezTo>
                    <a:pt x="113" y="0"/>
                    <a:pt x="0" y="112"/>
                    <a:pt x="0" y="250"/>
                  </a:cubicBezTo>
                  <a:lnTo>
                    <a:pt x="0" y="1362"/>
                  </a:lnTo>
                  <a:cubicBezTo>
                    <a:pt x="0" y="1500"/>
                    <a:pt x="113" y="1612"/>
                    <a:pt x="250" y="1612"/>
                  </a:cubicBezTo>
                  <a:lnTo>
                    <a:pt x="2650" y="1612"/>
                  </a:lnTo>
                  <a:cubicBezTo>
                    <a:pt x="2800" y="1612"/>
                    <a:pt x="2912" y="1500"/>
                    <a:pt x="2912" y="1362"/>
                  </a:cubicBezTo>
                  <a:lnTo>
                    <a:pt x="2912" y="250"/>
                  </a:lnTo>
                  <a:cubicBezTo>
                    <a:pt x="2912" y="112"/>
                    <a:pt x="2800" y="0"/>
                    <a:pt x="26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5"/>
            <p:cNvSpPr/>
            <p:nvPr/>
          </p:nvSpPr>
          <p:spPr>
            <a:xfrm>
              <a:off x="1457629" y="1216599"/>
              <a:ext cx="126789" cy="108522"/>
            </a:xfrm>
            <a:custGeom>
              <a:avLst/>
              <a:gdLst/>
              <a:ahLst/>
              <a:cxnLst/>
              <a:rect l="l" t="t" r="r" b="b"/>
              <a:pathLst>
                <a:path w="1888" h="1616" extrusionOk="0">
                  <a:moveTo>
                    <a:pt x="1097" y="1"/>
                  </a:moveTo>
                  <a:cubicBezTo>
                    <a:pt x="1090" y="1"/>
                    <a:pt x="1083" y="1"/>
                    <a:pt x="1075" y="1"/>
                  </a:cubicBezTo>
                  <a:cubicBezTo>
                    <a:pt x="363" y="1"/>
                    <a:pt x="1" y="863"/>
                    <a:pt x="513" y="1376"/>
                  </a:cubicBezTo>
                  <a:cubicBezTo>
                    <a:pt x="675" y="1541"/>
                    <a:pt x="876" y="1616"/>
                    <a:pt x="1074" y="1616"/>
                  </a:cubicBezTo>
                  <a:cubicBezTo>
                    <a:pt x="1487" y="1616"/>
                    <a:pt x="1888" y="1291"/>
                    <a:pt x="1888" y="801"/>
                  </a:cubicBezTo>
                  <a:cubicBezTo>
                    <a:pt x="1888" y="371"/>
                    <a:pt x="1537" y="1"/>
                    <a:pt x="10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5"/>
            <p:cNvSpPr/>
            <p:nvPr/>
          </p:nvSpPr>
          <p:spPr>
            <a:xfrm>
              <a:off x="1549094" y="1216667"/>
              <a:ext cx="109194" cy="108321"/>
            </a:xfrm>
            <a:custGeom>
              <a:avLst/>
              <a:gdLst/>
              <a:ahLst/>
              <a:cxnLst/>
              <a:rect l="l" t="t" r="r" b="b"/>
              <a:pathLst>
                <a:path w="1626" h="1613" extrusionOk="0">
                  <a:moveTo>
                    <a:pt x="813" y="0"/>
                  </a:moveTo>
                  <a:cubicBezTo>
                    <a:pt x="363" y="0"/>
                    <a:pt x="1" y="362"/>
                    <a:pt x="1" y="812"/>
                  </a:cubicBezTo>
                  <a:cubicBezTo>
                    <a:pt x="1" y="1250"/>
                    <a:pt x="363" y="1612"/>
                    <a:pt x="813" y="1612"/>
                  </a:cubicBezTo>
                  <a:cubicBezTo>
                    <a:pt x="1263" y="1612"/>
                    <a:pt x="1625" y="1250"/>
                    <a:pt x="1625" y="812"/>
                  </a:cubicBezTo>
                  <a:cubicBezTo>
                    <a:pt x="1625" y="362"/>
                    <a:pt x="1263" y="0"/>
                    <a:pt x="8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5"/>
            <p:cNvSpPr/>
            <p:nvPr/>
          </p:nvSpPr>
          <p:spPr>
            <a:xfrm>
              <a:off x="921397" y="1465073"/>
              <a:ext cx="290445" cy="45330"/>
            </a:xfrm>
            <a:custGeom>
              <a:avLst/>
              <a:gdLst/>
              <a:ahLst/>
              <a:cxnLst/>
              <a:rect l="l" t="t" r="r" b="b"/>
              <a:pathLst>
                <a:path w="4325" h="675" extrusionOk="0">
                  <a:moveTo>
                    <a:pt x="138" y="0"/>
                  </a:moveTo>
                  <a:cubicBezTo>
                    <a:pt x="63" y="0"/>
                    <a:pt x="0" y="62"/>
                    <a:pt x="0" y="137"/>
                  </a:cubicBezTo>
                  <a:lnTo>
                    <a:pt x="0" y="537"/>
                  </a:lnTo>
                  <a:cubicBezTo>
                    <a:pt x="0" y="612"/>
                    <a:pt x="63" y="675"/>
                    <a:pt x="138" y="675"/>
                  </a:cubicBezTo>
                  <a:lnTo>
                    <a:pt x="4187" y="675"/>
                  </a:lnTo>
                  <a:cubicBezTo>
                    <a:pt x="4262" y="675"/>
                    <a:pt x="4324" y="612"/>
                    <a:pt x="4324" y="537"/>
                  </a:cubicBezTo>
                  <a:lnTo>
                    <a:pt x="4324" y="137"/>
                  </a:lnTo>
                  <a:cubicBezTo>
                    <a:pt x="4324" y="62"/>
                    <a:pt x="4262" y="0"/>
                    <a:pt x="41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5"/>
            <p:cNvSpPr/>
            <p:nvPr/>
          </p:nvSpPr>
          <p:spPr>
            <a:xfrm>
              <a:off x="1590260" y="1465073"/>
              <a:ext cx="68028" cy="45330"/>
            </a:xfrm>
            <a:custGeom>
              <a:avLst/>
              <a:gdLst/>
              <a:ahLst/>
              <a:cxnLst/>
              <a:rect l="l" t="t" r="r" b="b"/>
              <a:pathLst>
                <a:path w="1013" h="675" extrusionOk="0">
                  <a:moveTo>
                    <a:pt x="138" y="0"/>
                  </a:moveTo>
                  <a:cubicBezTo>
                    <a:pt x="63" y="0"/>
                    <a:pt x="0" y="62"/>
                    <a:pt x="0" y="137"/>
                  </a:cubicBezTo>
                  <a:lnTo>
                    <a:pt x="0" y="537"/>
                  </a:lnTo>
                  <a:cubicBezTo>
                    <a:pt x="0" y="612"/>
                    <a:pt x="63" y="675"/>
                    <a:pt x="138" y="675"/>
                  </a:cubicBezTo>
                  <a:lnTo>
                    <a:pt x="875" y="675"/>
                  </a:lnTo>
                  <a:cubicBezTo>
                    <a:pt x="950" y="675"/>
                    <a:pt x="1012" y="612"/>
                    <a:pt x="1012" y="537"/>
                  </a:cubicBezTo>
                  <a:lnTo>
                    <a:pt x="1012" y="137"/>
                  </a:lnTo>
                  <a:cubicBezTo>
                    <a:pt x="1012" y="62"/>
                    <a:pt x="950" y="0"/>
                    <a:pt x="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5"/>
            <p:cNvSpPr/>
            <p:nvPr/>
          </p:nvSpPr>
          <p:spPr>
            <a:xfrm>
              <a:off x="1507995" y="1465073"/>
              <a:ext cx="68028" cy="45330"/>
            </a:xfrm>
            <a:custGeom>
              <a:avLst/>
              <a:gdLst/>
              <a:ahLst/>
              <a:cxnLst/>
              <a:rect l="l" t="t" r="r" b="b"/>
              <a:pathLst>
                <a:path w="1013" h="675" extrusionOk="0">
                  <a:moveTo>
                    <a:pt x="138" y="0"/>
                  </a:moveTo>
                  <a:cubicBezTo>
                    <a:pt x="63" y="0"/>
                    <a:pt x="0" y="62"/>
                    <a:pt x="0" y="137"/>
                  </a:cubicBezTo>
                  <a:lnTo>
                    <a:pt x="0" y="537"/>
                  </a:lnTo>
                  <a:cubicBezTo>
                    <a:pt x="0" y="612"/>
                    <a:pt x="63" y="675"/>
                    <a:pt x="138" y="675"/>
                  </a:cubicBezTo>
                  <a:lnTo>
                    <a:pt x="875" y="675"/>
                  </a:lnTo>
                  <a:cubicBezTo>
                    <a:pt x="950" y="675"/>
                    <a:pt x="1013" y="612"/>
                    <a:pt x="1013" y="537"/>
                  </a:cubicBezTo>
                  <a:lnTo>
                    <a:pt x="1013" y="137"/>
                  </a:lnTo>
                  <a:cubicBezTo>
                    <a:pt x="1013" y="62"/>
                    <a:pt x="950" y="0"/>
                    <a:pt x="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5"/>
            <p:cNvSpPr/>
            <p:nvPr/>
          </p:nvSpPr>
          <p:spPr>
            <a:xfrm>
              <a:off x="1426604" y="1465073"/>
              <a:ext cx="68028" cy="45330"/>
            </a:xfrm>
            <a:custGeom>
              <a:avLst/>
              <a:gdLst/>
              <a:ahLst/>
              <a:cxnLst/>
              <a:rect l="l" t="t" r="r" b="b"/>
              <a:pathLst>
                <a:path w="1013" h="675" extrusionOk="0">
                  <a:moveTo>
                    <a:pt x="138" y="0"/>
                  </a:moveTo>
                  <a:cubicBezTo>
                    <a:pt x="63" y="0"/>
                    <a:pt x="0" y="62"/>
                    <a:pt x="0" y="137"/>
                  </a:cubicBezTo>
                  <a:lnTo>
                    <a:pt x="0" y="537"/>
                  </a:lnTo>
                  <a:cubicBezTo>
                    <a:pt x="0" y="612"/>
                    <a:pt x="63" y="675"/>
                    <a:pt x="138" y="675"/>
                  </a:cubicBezTo>
                  <a:lnTo>
                    <a:pt x="875" y="675"/>
                  </a:lnTo>
                  <a:cubicBezTo>
                    <a:pt x="950" y="675"/>
                    <a:pt x="1013" y="612"/>
                    <a:pt x="1013" y="537"/>
                  </a:cubicBezTo>
                  <a:lnTo>
                    <a:pt x="1013" y="137"/>
                  </a:lnTo>
                  <a:cubicBezTo>
                    <a:pt x="1013" y="62"/>
                    <a:pt x="950" y="0"/>
                    <a:pt x="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070;p47">
            <a:extLst>
              <a:ext uri="{FF2B5EF4-FFF2-40B4-BE49-F238E27FC236}">
                <a16:creationId xmlns:a16="http://schemas.microsoft.com/office/drawing/2014/main" id="{6C054824-AE5D-46E3-5A88-84DCDBB2D682}"/>
              </a:ext>
            </a:extLst>
          </p:cNvPr>
          <p:cNvSpPr txBox="1">
            <a:spLocks/>
          </p:cNvSpPr>
          <p:nvPr/>
        </p:nvSpPr>
        <p:spPr>
          <a:xfrm>
            <a:off x="3029335" y="274465"/>
            <a:ext cx="3332877" cy="6910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Lexend ExtraBold"/>
              <a:buNone/>
              <a:defRPr sz="3400" b="0" i="0" u="none" strike="noStrike" cap="none">
                <a:solidFill>
                  <a:schemeClr val="dk1"/>
                </a:solidFill>
                <a:latin typeface="Lexend ExtraBold"/>
                <a:ea typeface="Lexend ExtraBold"/>
                <a:cs typeface="Lexend ExtraBold"/>
                <a:sym typeface="Lexend ExtraBold"/>
              </a:defRPr>
            </a:lvl1pPr>
            <a:lvl2pPr marR="0" lvl="1" algn="l" rtl="0">
              <a:lnSpc>
                <a:spcPct val="100000"/>
              </a:lnSpc>
              <a:spcBef>
                <a:spcPts val="0"/>
              </a:spcBef>
              <a:spcAft>
                <a:spcPts val="0"/>
              </a:spcAft>
              <a:buClr>
                <a:schemeClr val="dk1"/>
              </a:buClr>
              <a:buSzPts val="3400"/>
              <a:buFont typeface="Lexend ExtraBold"/>
              <a:buNone/>
              <a:defRPr sz="3400" b="0" i="0" u="none" strike="noStrike" cap="none">
                <a:solidFill>
                  <a:schemeClr val="dk1"/>
                </a:solidFill>
                <a:latin typeface="Lexend ExtraBold"/>
                <a:ea typeface="Lexend ExtraBold"/>
                <a:cs typeface="Lexend ExtraBold"/>
                <a:sym typeface="Lexend ExtraBold"/>
              </a:defRPr>
            </a:lvl2pPr>
            <a:lvl3pPr marR="0" lvl="2" algn="l" rtl="0">
              <a:lnSpc>
                <a:spcPct val="100000"/>
              </a:lnSpc>
              <a:spcBef>
                <a:spcPts val="0"/>
              </a:spcBef>
              <a:spcAft>
                <a:spcPts val="0"/>
              </a:spcAft>
              <a:buClr>
                <a:schemeClr val="dk1"/>
              </a:buClr>
              <a:buSzPts val="3400"/>
              <a:buFont typeface="Lexend ExtraBold"/>
              <a:buNone/>
              <a:defRPr sz="3400" b="0" i="0" u="none" strike="noStrike" cap="none">
                <a:solidFill>
                  <a:schemeClr val="dk1"/>
                </a:solidFill>
                <a:latin typeface="Lexend ExtraBold"/>
                <a:ea typeface="Lexend ExtraBold"/>
                <a:cs typeface="Lexend ExtraBold"/>
                <a:sym typeface="Lexend ExtraBold"/>
              </a:defRPr>
            </a:lvl3pPr>
            <a:lvl4pPr marR="0" lvl="3" algn="l" rtl="0">
              <a:lnSpc>
                <a:spcPct val="100000"/>
              </a:lnSpc>
              <a:spcBef>
                <a:spcPts val="0"/>
              </a:spcBef>
              <a:spcAft>
                <a:spcPts val="0"/>
              </a:spcAft>
              <a:buClr>
                <a:schemeClr val="dk1"/>
              </a:buClr>
              <a:buSzPts val="3400"/>
              <a:buFont typeface="Lexend ExtraBold"/>
              <a:buNone/>
              <a:defRPr sz="3400" b="0" i="0" u="none" strike="noStrike" cap="none">
                <a:solidFill>
                  <a:schemeClr val="dk1"/>
                </a:solidFill>
                <a:latin typeface="Lexend ExtraBold"/>
                <a:ea typeface="Lexend ExtraBold"/>
                <a:cs typeface="Lexend ExtraBold"/>
                <a:sym typeface="Lexend ExtraBold"/>
              </a:defRPr>
            </a:lvl4pPr>
            <a:lvl5pPr marR="0" lvl="4" algn="l" rtl="0">
              <a:lnSpc>
                <a:spcPct val="100000"/>
              </a:lnSpc>
              <a:spcBef>
                <a:spcPts val="0"/>
              </a:spcBef>
              <a:spcAft>
                <a:spcPts val="0"/>
              </a:spcAft>
              <a:buClr>
                <a:schemeClr val="dk1"/>
              </a:buClr>
              <a:buSzPts val="3400"/>
              <a:buFont typeface="Lexend ExtraBold"/>
              <a:buNone/>
              <a:defRPr sz="3400" b="0" i="0" u="none" strike="noStrike" cap="none">
                <a:solidFill>
                  <a:schemeClr val="dk1"/>
                </a:solidFill>
                <a:latin typeface="Lexend ExtraBold"/>
                <a:ea typeface="Lexend ExtraBold"/>
                <a:cs typeface="Lexend ExtraBold"/>
                <a:sym typeface="Lexend ExtraBold"/>
              </a:defRPr>
            </a:lvl5pPr>
            <a:lvl6pPr marR="0" lvl="5" algn="l" rtl="0">
              <a:lnSpc>
                <a:spcPct val="100000"/>
              </a:lnSpc>
              <a:spcBef>
                <a:spcPts val="0"/>
              </a:spcBef>
              <a:spcAft>
                <a:spcPts val="0"/>
              </a:spcAft>
              <a:buClr>
                <a:schemeClr val="dk1"/>
              </a:buClr>
              <a:buSzPts val="3400"/>
              <a:buFont typeface="Lexend ExtraBold"/>
              <a:buNone/>
              <a:defRPr sz="3400" b="0" i="0" u="none" strike="noStrike" cap="none">
                <a:solidFill>
                  <a:schemeClr val="dk1"/>
                </a:solidFill>
                <a:latin typeface="Lexend ExtraBold"/>
                <a:ea typeface="Lexend ExtraBold"/>
                <a:cs typeface="Lexend ExtraBold"/>
                <a:sym typeface="Lexend ExtraBold"/>
              </a:defRPr>
            </a:lvl6pPr>
            <a:lvl7pPr marR="0" lvl="6" algn="l" rtl="0">
              <a:lnSpc>
                <a:spcPct val="100000"/>
              </a:lnSpc>
              <a:spcBef>
                <a:spcPts val="0"/>
              </a:spcBef>
              <a:spcAft>
                <a:spcPts val="0"/>
              </a:spcAft>
              <a:buClr>
                <a:schemeClr val="dk1"/>
              </a:buClr>
              <a:buSzPts val="3400"/>
              <a:buFont typeface="Lexend ExtraBold"/>
              <a:buNone/>
              <a:defRPr sz="3400" b="0" i="0" u="none" strike="noStrike" cap="none">
                <a:solidFill>
                  <a:schemeClr val="dk1"/>
                </a:solidFill>
                <a:latin typeface="Lexend ExtraBold"/>
                <a:ea typeface="Lexend ExtraBold"/>
                <a:cs typeface="Lexend ExtraBold"/>
                <a:sym typeface="Lexend ExtraBold"/>
              </a:defRPr>
            </a:lvl7pPr>
            <a:lvl8pPr marR="0" lvl="7" algn="l" rtl="0">
              <a:lnSpc>
                <a:spcPct val="100000"/>
              </a:lnSpc>
              <a:spcBef>
                <a:spcPts val="0"/>
              </a:spcBef>
              <a:spcAft>
                <a:spcPts val="0"/>
              </a:spcAft>
              <a:buClr>
                <a:schemeClr val="dk1"/>
              </a:buClr>
              <a:buSzPts val="3400"/>
              <a:buFont typeface="Lexend ExtraBold"/>
              <a:buNone/>
              <a:defRPr sz="3400" b="0" i="0" u="none" strike="noStrike" cap="none">
                <a:solidFill>
                  <a:schemeClr val="dk1"/>
                </a:solidFill>
                <a:latin typeface="Lexend ExtraBold"/>
                <a:ea typeface="Lexend ExtraBold"/>
                <a:cs typeface="Lexend ExtraBold"/>
                <a:sym typeface="Lexend ExtraBold"/>
              </a:defRPr>
            </a:lvl8pPr>
            <a:lvl9pPr marR="0" lvl="8" algn="l" rtl="0">
              <a:lnSpc>
                <a:spcPct val="100000"/>
              </a:lnSpc>
              <a:spcBef>
                <a:spcPts val="0"/>
              </a:spcBef>
              <a:spcAft>
                <a:spcPts val="0"/>
              </a:spcAft>
              <a:buClr>
                <a:schemeClr val="dk1"/>
              </a:buClr>
              <a:buSzPts val="3400"/>
              <a:buFont typeface="Lexend ExtraBold"/>
              <a:buNone/>
              <a:defRPr sz="3400" b="0" i="0" u="none" strike="noStrike" cap="none">
                <a:solidFill>
                  <a:schemeClr val="dk1"/>
                </a:solidFill>
                <a:latin typeface="Lexend ExtraBold"/>
                <a:ea typeface="Lexend ExtraBold"/>
                <a:cs typeface="Lexend ExtraBold"/>
                <a:sym typeface="Lexend ExtraBold"/>
              </a:defRPr>
            </a:lvl9pPr>
          </a:lstStyle>
          <a:p>
            <a:pPr algn="ctr"/>
            <a:r>
              <a:rPr lang="pt-PT" b="1" dirty="0"/>
              <a:t>K-</a:t>
            </a:r>
            <a:r>
              <a:rPr lang="pt-PT" b="1" dirty="0" err="1"/>
              <a:t>Means</a:t>
            </a:r>
            <a:endParaRPr lang="pt-PT" b="1" dirty="0"/>
          </a:p>
        </p:txBody>
      </p:sp>
      <p:pic>
        <p:nvPicPr>
          <p:cNvPr id="2050" name="Picture 2">
            <a:extLst>
              <a:ext uri="{FF2B5EF4-FFF2-40B4-BE49-F238E27FC236}">
                <a16:creationId xmlns:a16="http://schemas.microsoft.com/office/drawing/2014/main" id="{04C520D4-BD6C-7BAB-B480-E9CDEF36EF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8349" y="2521714"/>
            <a:ext cx="2847975" cy="19145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BAA2B2A-DA2A-65BC-184B-D11D267232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10" y="2515428"/>
            <a:ext cx="2876550" cy="19431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AA781B4-0877-D618-7C3D-4BE9D16081C0}"/>
              </a:ext>
            </a:extLst>
          </p:cNvPr>
          <p:cNvSpPr txBox="1"/>
          <p:nvPr/>
        </p:nvSpPr>
        <p:spPr>
          <a:xfrm>
            <a:off x="2271363" y="2193129"/>
            <a:ext cx="977639" cy="307777"/>
          </a:xfrm>
          <a:prstGeom prst="rect">
            <a:avLst/>
          </a:prstGeom>
          <a:noFill/>
        </p:spPr>
        <p:txBody>
          <a:bodyPr wrap="square" rtlCol="0">
            <a:spAutoFit/>
          </a:bodyPr>
          <a:lstStyle/>
          <a:p>
            <a:r>
              <a:rPr lang="en-US" dirty="0"/>
              <a:t>t-SNE</a:t>
            </a:r>
          </a:p>
        </p:txBody>
      </p:sp>
      <p:sp>
        <p:nvSpPr>
          <p:cNvPr id="12" name="TextBox 11">
            <a:extLst>
              <a:ext uri="{FF2B5EF4-FFF2-40B4-BE49-F238E27FC236}">
                <a16:creationId xmlns:a16="http://schemas.microsoft.com/office/drawing/2014/main" id="{CB60451F-A8E5-2066-0C6E-0CF42BF5E83A}"/>
              </a:ext>
            </a:extLst>
          </p:cNvPr>
          <p:cNvSpPr txBox="1"/>
          <p:nvPr/>
        </p:nvSpPr>
        <p:spPr>
          <a:xfrm>
            <a:off x="6286460" y="2193129"/>
            <a:ext cx="977639" cy="307777"/>
          </a:xfrm>
          <a:prstGeom prst="rect">
            <a:avLst/>
          </a:prstGeom>
          <a:noFill/>
        </p:spPr>
        <p:txBody>
          <a:bodyPr wrap="square" rtlCol="0">
            <a:spAutoFit/>
          </a:bodyPr>
          <a:lstStyle/>
          <a:p>
            <a:r>
              <a:rPr lang="en-US" dirty="0"/>
              <a:t>UMAP</a:t>
            </a:r>
          </a:p>
        </p:txBody>
      </p:sp>
      <p:sp>
        <p:nvSpPr>
          <p:cNvPr id="13" name="TextBox 12">
            <a:extLst>
              <a:ext uri="{FF2B5EF4-FFF2-40B4-BE49-F238E27FC236}">
                <a16:creationId xmlns:a16="http://schemas.microsoft.com/office/drawing/2014/main" id="{D18078A2-B320-9DEF-7B32-AB9E509961DB}"/>
              </a:ext>
            </a:extLst>
          </p:cNvPr>
          <p:cNvSpPr txBox="1"/>
          <p:nvPr/>
        </p:nvSpPr>
        <p:spPr>
          <a:xfrm>
            <a:off x="3249002" y="965535"/>
            <a:ext cx="2151673" cy="307777"/>
          </a:xfrm>
          <a:prstGeom prst="rect">
            <a:avLst/>
          </a:prstGeom>
          <a:noFill/>
        </p:spPr>
        <p:txBody>
          <a:bodyPr wrap="square" rtlCol="0">
            <a:spAutoFit/>
          </a:bodyPr>
          <a:lstStyle/>
          <a:p>
            <a:r>
              <a:rPr lang="en-US" dirty="0"/>
              <a:t>8 Clusters</a:t>
            </a:r>
          </a:p>
        </p:txBody>
      </p:sp>
      <p:sp>
        <p:nvSpPr>
          <p:cNvPr id="14" name="TextBox 13">
            <a:extLst>
              <a:ext uri="{FF2B5EF4-FFF2-40B4-BE49-F238E27FC236}">
                <a16:creationId xmlns:a16="http://schemas.microsoft.com/office/drawing/2014/main" id="{D0F00542-A9D1-FEA9-010E-58771A9B3D98}"/>
              </a:ext>
            </a:extLst>
          </p:cNvPr>
          <p:cNvSpPr txBox="1"/>
          <p:nvPr/>
        </p:nvSpPr>
        <p:spPr>
          <a:xfrm>
            <a:off x="3249002" y="1368007"/>
            <a:ext cx="2228850" cy="523220"/>
          </a:xfrm>
          <a:prstGeom prst="rect">
            <a:avLst/>
          </a:prstGeom>
          <a:noFill/>
        </p:spPr>
        <p:txBody>
          <a:bodyPr wrap="square" rtlCol="0">
            <a:spAutoFit/>
          </a:bodyPr>
          <a:lstStyle/>
          <a:p>
            <a:r>
              <a:rPr lang="en-US" dirty="0"/>
              <a:t>Elbow method and silhouette method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50"/>
          <p:cNvSpPr/>
          <p:nvPr/>
        </p:nvSpPr>
        <p:spPr>
          <a:xfrm>
            <a:off x="974108" y="1040480"/>
            <a:ext cx="400800" cy="400800"/>
          </a:xfrm>
          <a:prstGeom prst="roundRect">
            <a:avLst>
              <a:gd name="adj" fmla="val 67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0"/>
          <p:cNvSpPr/>
          <p:nvPr/>
        </p:nvSpPr>
        <p:spPr>
          <a:xfrm>
            <a:off x="3315155" y="1046411"/>
            <a:ext cx="400800" cy="400800"/>
          </a:xfrm>
          <a:prstGeom prst="roundRect">
            <a:avLst>
              <a:gd name="adj" fmla="val 67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0"/>
          <p:cNvSpPr/>
          <p:nvPr/>
        </p:nvSpPr>
        <p:spPr>
          <a:xfrm>
            <a:off x="5618182" y="1040480"/>
            <a:ext cx="400800" cy="400800"/>
          </a:xfrm>
          <a:prstGeom prst="roundRect">
            <a:avLst>
              <a:gd name="adj" fmla="val 67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0"/>
          <p:cNvSpPr/>
          <p:nvPr/>
        </p:nvSpPr>
        <p:spPr>
          <a:xfrm>
            <a:off x="974108" y="2758119"/>
            <a:ext cx="400800" cy="400800"/>
          </a:xfrm>
          <a:prstGeom prst="roundRect">
            <a:avLst>
              <a:gd name="adj" fmla="val 67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0"/>
          <p:cNvSpPr/>
          <p:nvPr/>
        </p:nvSpPr>
        <p:spPr>
          <a:xfrm>
            <a:off x="3285385" y="2787743"/>
            <a:ext cx="400800" cy="400800"/>
          </a:xfrm>
          <a:prstGeom prst="roundRect">
            <a:avLst>
              <a:gd name="adj" fmla="val 67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0"/>
          <p:cNvSpPr/>
          <p:nvPr/>
        </p:nvSpPr>
        <p:spPr>
          <a:xfrm>
            <a:off x="5642615" y="2730674"/>
            <a:ext cx="400800" cy="400800"/>
          </a:xfrm>
          <a:prstGeom prst="roundRect">
            <a:avLst>
              <a:gd name="adj" fmla="val 67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0"/>
          <p:cNvSpPr txBox="1">
            <a:spLocks noGrp="1"/>
          </p:cNvSpPr>
          <p:nvPr>
            <p:ph type="subTitle" idx="14"/>
          </p:nvPr>
        </p:nvSpPr>
        <p:spPr>
          <a:xfrm>
            <a:off x="2396633" y="3286402"/>
            <a:ext cx="2178300" cy="400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t>Promotion Hunters</a:t>
            </a:r>
            <a:endParaRPr sz="1600" dirty="0"/>
          </a:p>
        </p:txBody>
      </p:sp>
      <p:sp>
        <p:nvSpPr>
          <p:cNvPr id="1212" name="Google Shape;1212;p50"/>
          <p:cNvSpPr txBox="1">
            <a:spLocks noGrp="1"/>
          </p:cNvSpPr>
          <p:nvPr>
            <p:ph type="subTitle" idx="7"/>
          </p:nvPr>
        </p:nvSpPr>
        <p:spPr>
          <a:xfrm>
            <a:off x="99223" y="1489556"/>
            <a:ext cx="2178300" cy="400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dirty="0"/>
              <a:t>Students</a:t>
            </a:r>
            <a:endParaRPr dirty="0"/>
          </a:p>
        </p:txBody>
      </p:sp>
      <p:sp>
        <p:nvSpPr>
          <p:cNvPr id="1213" name="Google Shape;1213;p50"/>
          <p:cNvSpPr txBox="1">
            <a:spLocks noGrp="1"/>
          </p:cNvSpPr>
          <p:nvPr>
            <p:ph type="subTitle" idx="8"/>
          </p:nvPr>
        </p:nvSpPr>
        <p:spPr>
          <a:xfrm>
            <a:off x="2245109" y="1463675"/>
            <a:ext cx="2590167" cy="59494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t>Loyal Grocery Shoppers</a:t>
            </a:r>
            <a:endParaRPr sz="1600" dirty="0"/>
          </a:p>
        </p:txBody>
      </p:sp>
      <p:sp>
        <p:nvSpPr>
          <p:cNvPr id="1214" name="Google Shape;1214;p50"/>
          <p:cNvSpPr txBox="1">
            <a:spLocks noGrp="1"/>
          </p:cNvSpPr>
          <p:nvPr>
            <p:ph type="subTitle" idx="9"/>
          </p:nvPr>
        </p:nvSpPr>
        <p:spPr>
          <a:xfrm>
            <a:off x="4729432" y="1567601"/>
            <a:ext cx="2178300" cy="400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solidFill>
                  <a:schemeClr val="tx1"/>
                </a:solidFill>
              </a:rPr>
              <a:t>Vegetarian Family</a:t>
            </a:r>
            <a:endParaRPr sz="1600" dirty="0">
              <a:solidFill>
                <a:schemeClr val="tx1"/>
              </a:solidFill>
            </a:endParaRPr>
          </a:p>
        </p:txBody>
      </p:sp>
      <p:sp>
        <p:nvSpPr>
          <p:cNvPr id="1215" name="Google Shape;1215;p50"/>
          <p:cNvSpPr txBox="1">
            <a:spLocks noGrp="1"/>
          </p:cNvSpPr>
          <p:nvPr>
            <p:ph type="subTitle" idx="13"/>
          </p:nvPr>
        </p:nvSpPr>
        <p:spPr>
          <a:xfrm>
            <a:off x="85358" y="3286402"/>
            <a:ext cx="2178300" cy="400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t>Family Shoppers</a:t>
            </a:r>
            <a:endParaRPr sz="1600" dirty="0"/>
          </a:p>
        </p:txBody>
      </p:sp>
      <p:sp>
        <p:nvSpPr>
          <p:cNvPr id="1216" name="Google Shape;1216;p50"/>
          <p:cNvSpPr txBox="1">
            <a:spLocks noGrp="1"/>
          </p:cNvSpPr>
          <p:nvPr>
            <p:ph type="subTitle" idx="15"/>
          </p:nvPr>
        </p:nvSpPr>
        <p:spPr>
          <a:xfrm>
            <a:off x="4749809" y="3251730"/>
            <a:ext cx="2178300" cy="400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t>Casual Shoppers</a:t>
            </a:r>
            <a:endParaRPr sz="1600" dirty="0"/>
          </a:p>
        </p:txBody>
      </p:sp>
      <p:sp>
        <p:nvSpPr>
          <p:cNvPr id="1217" name="Google Shape;1217;p50"/>
          <p:cNvSpPr txBox="1">
            <a:spLocks noGrp="1"/>
          </p:cNvSpPr>
          <p:nvPr>
            <p:ph type="subTitle" idx="5"/>
          </p:nvPr>
        </p:nvSpPr>
        <p:spPr>
          <a:xfrm>
            <a:off x="4729432" y="1853335"/>
            <a:ext cx="21783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planet</a:t>
            </a:r>
            <a:endParaRPr/>
          </a:p>
        </p:txBody>
      </p:sp>
      <p:sp>
        <p:nvSpPr>
          <p:cNvPr id="1218" name="Google Shape;1218;p50"/>
          <p:cNvSpPr txBox="1">
            <a:spLocks noGrp="1"/>
          </p:cNvSpPr>
          <p:nvPr>
            <p:ph type="subTitle" idx="6"/>
          </p:nvPr>
        </p:nvSpPr>
        <p:spPr>
          <a:xfrm>
            <a:off x="4736723" y="3664480"/>
            <a:ext cx="21783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Neptune is the farthest planet from the Sun</a:t>
            </a:r>
            <a:endParaRPr dirty="0"/>
          </a:p>
        </p:txBody>
      </p:sp>
      <p:sp>
        <p:nvSpPr>
          <p:cNvPr id="1219" name="Google Shape;1219;p50"/>
          <p:cNvSpPr txBox="1">
            <a:spLocks noGrp="1"/>
          </p:cNvSpPr>
          <p:nvPr>
            <p:ph type="title"/>
          </p:nvPr>
        </p:nvSpPr>
        <p:spPr>
          <a:xfrm>
            <a:off x="714059" y="18411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Clusters</a:t>
            </a:r>
            <a:endParaRPr dirty="0"/>
          </a:p>
        </p:txBody>
      </p:sp>
      <p:sp>
        <p:nvSpPr>
          <p:cNvPr id="1220" name="Google Shape;1220;p50"/>
          <p:cNvSpPr txBox="1">
            <a:spLocks noGrp="1"/>
          </p:cNvSpPr>
          <p:nvPr>
            <p:ph type="subTitle" idx="1"/>
          </p:nvPr>
        </p:nvSpPr>
        <p:spPr>
          <a:xfrm>
            <a:off x="85358" y="1853335"/>
            <a:ext cx="21783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1221" name="Google Shape;1221;p50"/>
          <p:cNvSpPr txBox="1">
            <a:spLocks noGrp="1"/>
          </p:cNvSpPr>
          <p:nvPr>
            <p:ph type="subTitle" idx="2"/>
          </p:nvPr>
        </p:nvSpPr>
        <p:spPr>
          <a:xfrm>
            <a:off x="2426405" y="1859266"/>
            <a:ext cx="21783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Venus is the second planet from the Sun</a:t>
            </a:r>
            <a:endParaRPr dirty="0"/>
          </a:p>
        </p:txBody>
      </p:sp>
      <p:sp>
        <p:nvSpPr>
          <p:cNvPr id="1222" name="Google Shape;1222;p50"/>
          <p:cNvSpPr txBox="1">
            <a:spLocks noGrp="1"/>
          </p:cNvSpPr>
          <p:nvPr>
            <p:ph type="subTitle" idx="3"/>
          </p:nvPr>
        </p:nvSpPr>
        <p:spPr>
          <a:xfrm>
            <a:off x="85358" y="3572136"/>
            <a:ext cx="21783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1223" name="Google Shape;1223;p50"/>
          <p:cNvSpPr txBox="1">
            <a:spLocks noGrp="1"/>
          </p:cNvSpPr>
          <p:nvPr>
            <p:ph type="subTitle" idx="4"/>
          </p:nvPr>
        </p:nvSpPr>
        <p:spPr>
          <a:xfrm>
            <a:off x="2423830" y="3579090"/>
            <a:ext cx="21783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composed of hydrogen and helium</a:t>
            </a:r>
            <a:endParaRPr/>
          </a:p>
        </p:txBody>
      </p:sp>
      <p:grpSp>
        <p:nvGrpSpPr>
          <p:cNvPr id="1224" name="Google Shape;1224;p50"/>
          <p:cNvGrpSpPr/>
          <p:nvPr/>
        </p:nvGrpSpPr>
        <p:grpSpPr>
          <a:xfrm>
            <a:off x="1106097" y="2895016"/>
            <a:ext cx="136822" cy="126900"/>
            <a:chOff x="-62511900" y="4129100"/>
            <a:chExt cx="304050" cy="282000"/>
          </a:xfrm>
        </p:grpSpPr>
        <p:sp>
          <p:nvSpPr>
            <p:cNvPr id="1225" name="Google Shape;1225;p50"/>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0"/>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0"/>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0"/>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0"/>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 name="Google Shape;1230;p50"/>
          <p:cNvGrpSpPr/>
          <p:nvPr/>
        </p:nvGrpSpPr>
        <p:grpSpPr>
          <a:xfrm>
            <a:off x="3414181" y="2916668"/>
            <a:ext cx="143190" cy="142852"/>
            <a:chOff x="-62154300" y="3743950"/>
            <a:chExt cx="318200" cy="317450"/>
          </a:xfrm>
        </p:grpSpPr>
        <p:sp>
          <p:nvSpPr>
            <p:cNvPr id="1231" name="Google Shape;1231;p50"/>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0"/>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3" name="Google Shape;1233;p50"/>
          <p:cNvSpPr/>
          <p:nvPr/>
        </p:nvSpPr>
        <p:spPr>
          <a:xfrm>
            <a:off x="5790519" y="2859563"/>
            <a:ext cx="143910" cy="143021"/>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50"/>
          <p:cNvGrpSpPr/>
          <p:nvPr/>
        </p:nvGrpSpPr>
        <p:grpSpPr>
          <a:xfrm>
            <a:off x="3444208" y="1172952"/>
            <a:ext cx="142651" cy="143011"/>
            <a:chOff x="-61354875" y="4101525"/>
            <a:chExt cx="316650" cy="317450"/>
          </a:xfrm>
        </p:grpSpPr>
        <p:sp>
          <p:nvSpPr>
            <p:cNvPr id="1235" name="Google Shape;1235;p50"/>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0"/>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7" name="Google Shape;1237;p50"/>
          <p:cNvGrpSpPr/>
          <p:nvPr/>
        </p:nvGrpSpPr>
        <p:grpSpPr>
          <a:xfrm>
            <a:off x="1103206" y="1167426"/>
            <a:ext cx="142651" cy="142200"/>
            <a:chOff x="-60987850" y="4100950"/>
            <a:chExt cx="316650" cy="315650"/>
          </a:xfrm>
        </p:grpSpPr>
        <p:sp>
          <p:nvSpPr>
            <p:cNvPr id="1238" name="Google Shape;1238;p50"/>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0"/>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0"/>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0"/>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0"/>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 name="Google Shape;1243;p50"/>
          <p:cNvGrpSpPr/>
          <p:nvPr/>
        </p:nvGrpSpPr>
        <p:grpSpPr>
          <a:xfrm>
            <a:off x="5747242" y="1187428"/>
            <a:ext cx="142651" cy="102196"/>
            <a:chOff x="-60621600" y="4145650"/>
            <a:chExt cx="316650" cy="226850"/>
          </a:xfrm>
        </p:grpSpPr>
        <p:sp>
          <p:nvSpPr>
            <p:cNvPr id="1244" name="Google Shape;1244;p50"/>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0"/>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0"/>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7" name="Google Shape;1247;p50"/>
          <p:cNvGrpSpPr/>
          <p:nvPr/>
        </p:nvGrpSpPr>
        <p:grpSpPr>
          <a:xfrm rot="687341">
            <a:off x="535613" y="163231"/>
            <a:ext cx="1287924" cy="495866"/>
            <a:chOff x="5177150" y="1700400"/>
            <a:chExt cx="504725" cy="194325"/>
          </a:xfrm>
        </p:grpSpPr>
        <p:sp>
          <p:nvSpPr>
            <p:cNvPr id="1248" name="Google Shape;1248;p50"/>
            <p:cNvSpPr/>
            <p:nvPr/>
          </p:nvSpPr>
          <p:spPr>
            <a:xfrm>
              <a:off x="5510000" y="1700400"/>
              <a:ext cx="171875" cy="114150"/>
            </a:xfrm>
            <a:custGeom>
              <a:avLst/>
              <a:gdLst/>
              <a:ahLst/>
              <a:cxnLst/>
              <a:rect l="l" t="t" r="r" b="b"/>
              <a:pathLst>
                <a:path w="6875" h="4566" extrusionOk="0">
                  <a:moveTo>
                    <a:pt x="5787" y="196"/>
                  </a:moveTo>
                  <a:cubicBezTo>
                    <a:pt x="5887" y="196"/>
                    <a:pt x="5988" y="208"/>
                    <a:pt x="6089" y="232"/>
                  </a:cubicBezTo>
                  <a:cubicBezTo>
                    <a:pt x="6285" y="258"/>
                    <a:pt x="6468" y="376"/>
                    <a:pt x="6573" y="546"/>
                  </a:cubicBezTo>
                  <a:cubicBezTo>
                    <a:pt x="6652" y="729"/>
                    <a:pt x="6599" y="978"/>
                    <a:pt x="6403" y="1292"/>
                  </a:cubicBezTo>
                  <a:cubicBezTo>
                    <a:pt x="5382" y="2968"/>
                    <a:pt x="2645" y="4356"/>
                    <a:pt x="511" y="4356"/>
                  </a:cubicBezTo>
                  <a:lnTo>
                    <a:pt x="498" y="4356"/>
                  </a:lnTo>
                  <a:lnTo>
                    <a:pt x="4439" y="873"/>
                  </a:lnTo>
                  <a:cubicBezTo>
                    <a:pt x="4688" y="638"/>
                    <a:pt x="4963" y="441"/>
                    <a:pt x="5277" y="297"/>
                  </a:cubicBezTo>
                  <a:cubicBezTo>
                    <a:pt x="5443" y="231"/>
                    <a:pt x="5614" y="196"/>
                    <a:pt x="5787" y="196"/>
                  </a:cubicBezTo>
                  <a:close/>
                  <a:moveTo>
                    <a:pt x="5801" y="0"/>
                  </a:moveTo>
                  <a:cubicBezTo>
                    <a:pt x="5596" y="0"/>
                    <a:pt x="5392" y="38"/>
                    <a:pt x="5198" y="114"/>
                  </a:cubicBezTo>
                  <a:cubicBezTo>
                    <a:pt x="4871" y="258"/>
                    <a:pt x="4570" y="468"/>
                    <a:pt x="4308" y="729"/>
                  </a:cubicBezTo>
                  <a:lnTo>
                    <a:pt x="210" y="4356"/>
                  </a:lnTo>
                  <a:cubicBezTo>
                    <a:pt x="145" y="4356"/>
                    <a:pt x="79" y="4343"/>
                    <a:pt x="27" y="4343"/>
                  </a:cubicBezTo>
                  <a:lnTo>
                    <a:pt x="1" y="4539"/>
                  </a:lnTo>
                  <a:cubicBezTo>
                    <a:pt x="92" y="4552"/>
                    <a:pt x="184" y="4565"/>
                    <a:pt x="276" y="4565"/>
                  </a:cubicBezTo>
                  <a:lnTo>
                    <a:pt x="498" y="4565"/>
                  </a:lnTo>
                  <a:cubicBezTo>
                    <a:pt x="2685" y="4565"/>
                    <a:pt x="5513" y="3125"/>
                    <a:pt x="6586" y="1397"/>
                  </a:cubicBezTo>
                  <a:cubicBezTo>
                    <a:pt x="6822" y="1031"/>
                    <a:pt x="6874" y="716"/>
                    <a:pt x="6756" y="468"/>
                  </a:cubicBezTo>
                  <a:cubicBezTo>
                    <a:pt x="6625" y="245"/>
                    <a:pt x="6403" y="88"/>
                    <a:pt x="6141" y="36"/>
                  </a:cubicBezTo>
                  <a:cubicBezTo>
                    <a:pt x="6029" y="12"/>
                    <a:pt x="5915" y="0"/>
                    <a:pt x="5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0"/>
            <p:cNvSpPr/>
            <p:nvPr/>
          </p:nvSpPr>
          <p:spPr>
            <a:xfrm>
              <a:off x="5177150" y="1728775"/>
              <a:ext cx="341075" cy="165950"/>
            </a:xfrm>
            <a:custGeom>
              <a:avLst/>
              <a:gdLst/>
              <a:ahLst/>
              <a:cxnLst/>
              <a:rect l="l" t="t" r="r" b="b"/>
              <a:pathLst>
                <a:path w="13643" h="6638" extrusionOk="0">
                  <a:moveTo>
                    <a:pt x="0" y="0"/>
                  </a:moveTo>
                  <a:lnTo>
                    <a:pt x="0" y="6638"/>
                  </a:lnTo>
                  <a:lnTo>
                    <a:pt x="10945" y="6638"/>
                  </a:lnTo>
                  <a:lnTo>
                    <a:pt x="13642" y="3326"/>
                  </a:lnTo>
                  <a:lnTo>
                    <a:pt x="109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0"/>
            <p:cNvSpPr/>
            <p:nvPr/>
          </p:nvSpPr>
          <p:spPr>
            <a:xfrm>
              <a:off x="5254050" y="1779175"/>
              <a:ext cx="33750" cy="71050"/>
            </a:xfrm>
            <a:custGeom>
              <a:avLst/>
              <a:gdLst/>
              <a:ahLst/>
              <a:cxnLst/>
              <a:rect l="l" t="t" r="r" b="b"/>
              <a:pathLst>
                <a:path w="1350" h="2842" extrusionOk="0">
                  <a:moveTo>
                    <a:pt x="577" y="511"/>
                  </a:moveTo>
                  <a:lnTo>
                    <a:pt x="577" y="1231"/>
                  </a:lnTo>
                  <a:cubicBezTo>
                    <a:pt x="393" y="1218"/>
                    <a:pt x="276" y="1048"/>
                    <a:pt x="289" y="878"/>
                  </a:cubicBezTo>
                  <a:cubicBezTo>
                    <a:pt x="289" y="786"/>
                    <a:pt x="315" y="707"/>
                    <a:pt x="354" y="629"/>
                  </a:cubicBezTo>
                  <a:cubicBezTo>
                    <a:pt x="407" y="563"/>
                    <a:pt x="485" y="511"/>
                    <a:pt x="577" y="511"/>
                  </a:cubicBezTo>
                  <a:close/>
                  <a:moveTo>
                    <a:pt x="773" y="1532"/>
                  </a:moveTo>
                  <a:cubicBezTo>
                    <a:pt x="865" y="1545"/>
                    <a:pt x="956" y="1585"/>
                    <a:pt x="1022" y="1663"/>
                  </a:cubicBezTo>
                  <a:cubicBezTo>
                    <a:pt x="1074" y="1729"/>
                    <a:pt x="1100" y="1820"/>
                    <a:pt x="1100" y="1912"/>
                  </a:cubicBezTo>
                  <a:cubicBezTo>
                    <a:pt x="1100" y="2017"/>
                    <a:pt x="1074" y="2108"/>
                    <a:pt x="1022" y="2187"/>
                  </a:cubicBezTo>
                  <a:cubicBezTo>
                    <a:pt x="956" y="2252"/>
                    <a:pt x="865" y="2292"/>
                    <a:pt x="773" y="2305"/>
                  </a:cubicBezTo>
                  <a:lnTo>
                    <a:pt x="773" y="1532"/>
                  </a:lnTo>
                  <a:close/>
                  <a:moveTo>
                    <a:pt x="577" y="0"/>
                  </a:moveTo>
                  <a:lnTo>
                    <a:pt x="577" y="288"/>
                  </a:lnTo>
                  <a:cubicBezTo>
                    <a:pt x="420" y="302"/>
                    <a:pt x="289" y="367"/>
                    <a:pt x="184" y="485"/>
                  </a:cubicBezTo>
                  <a:cubicBezTo>
                    <a:pt x="92" y="603"/>
                    <a:pt x="40" y="747"/>
                    <a:pt x="40" y="904"/>
                  </a:cubicBezTo>
                  <a:cubicBezTo>
                    <a:pt x="40" y="1048"/>
                    <a:pt x="79" y="1192"/>
                    <a:pt x="171" y="1297"/>
                  </a:cubicBezTo>
                  <a:cubicBezTo>
                    <a:pt x="276" y="1401"/>
                    <a:pt x="407" y="1467"/>
                    <a:pt x="551" y="1493"/>
                  </a:cubicBezTo>
                  <a:lnTo>
                    <a:pt x="577" y="1493"/>
                  </a:lnTo>
                  <a:lnTo>
                    <a:pt x="577" y="2305"/>
                  </a:lnTo>
                  <a:cubicBezTo>
                    <a:pt x="485" y="2292"/>
                    <a:pt x="407" y="2252"/>
                    <a:pt x="354" y="2174"/>
                  </a:cubicBezTo>
                  <a:cubicBezTo>
                    <a:pt x="289" y="2095"/>
                    <a:pt x="249" y="1990"/>
                    <a:pt x="249" y="1886"/>
                  </a:cubicBezTo>
                  <a:lnTo>
                    <a:pt x="1" y="1886"/>
                  </a:lnTo>
                  <a:cubicBezTo>
                    <a:pt x="1" y="2056"/>
                    <a:pt x="66" y="2213"/>
                    <a:pt x="171" y="2344"/>
                  </a:cubicBezTo>
                  <a:cubicBezTo>
                    <a:pt x="276" y="2449"/>
                    <a:pt x="420" y="2527"/>
                    <a:pt x="577" y="2527"/>
                  </a:cubicBezTo>
                  <a:lnTo>
                    <a:pt x="577" y="2841"/>
                  </a:lnTo>
                  <a:lnTo>
                    <a:pt x="773" y="2841"/>
                  </a:lnTo>
                  <a:lnTo>
                    <a:pt x="773" y="2527"/>
                  </a:lnTo>
                  <a:cubicBezTo>
                    <a:pt x="930" y="2514"/>
                    <a:pt x="1087" y="2449"/>
                    <a:pt x="1192" y="2344"/>
                  </a:cubicBezTo>
                  <a:cubicBezTo>
                    <a:pt x="1297" y="2213"/>
                    <a:pt x="1349" y="2056"/>
                    <a:pt x="1349" y="1899"/>
                  </a:cubicBezTo>
                  <a:cubicBezTo>
                    <a:pt x="1349" y="1755"/>
                    <a:pt x="1310" y="1611"/>
                    <a:pt x="1218" y="1493"/>
                  </a:cubicBezTo>
                  <a:cubicBezTo>
                    <a:pt x="1114" y="1388"/>
                    <a:pt x="983" y="1323"/>
                    <a:pt x="839" y="1297"/>
                  </a:cubicBezTo>
                  <a:lnTo>
                    <a:pt x="773" y="1297"/>
                  </a:lnTo>
                  <a:lnTo>
                    <a:pt x="773" y="511"/>
                  </a:lnTo>
                  <a:cubicBezTo>
                    <a:pt x="956" y="550"/>
                    <a:pt x="1048" y="681"/>
                    <a:pt x="1061" y="904"/>
                  </a:cubicBezTo>
                  <a:lnTo>
                    <a:pt x="1310" y="904"/>
                  </a:lnTo>
                  <a:cubicBezTo>
                    <a:pt x="1310" y="747"/>
                    <a:pt x="1258" y="590"/>
                    <a:pt x="1153" y="472"/>
                  </a:cubicBezTo>
                  <a:cubicBezTo>
                    <a:pt x="1048" y="367"/>
                    <a:pt x="917" y="302"/>
                    <a:pt x="773" y="288"/>
                  </a:cubicBezTo>
                  <a:lnTo>
                    <a:pt x="7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0"/>
            <p:cNvSpPr/>
            <p:nvPr/>
          </p:nvSpPr>
          <p:spPr>
            <a:xfrm>
              <a:off x="5294975" y="1779175"/>
              <a:ext cx="33725" cy="71050"/>
            </a:xfrm>
            <a:custGeom>
              <a:avLst/>
              <a:gdLst/>
              <a:ahLst/>
              <a:cxnLst/>
              <a:rect l="l" t="t" r="r" b="b"/>
              <a:pathLst>
                <a:path w="1349" h="2842" extrusionOk="0">
                  <a:moveTo>
                    <a:pt x="563" y="511"/>
                  </a:moveTo>
                  <a:lnTo>
                    <a:pt x="563" y="1231"/>
                  </a:lnTo>
                  <a:cubicBezTo>
                    <a:pt x="380" y="1218"/>
                    <a:pt x="262" y="1048"/>
                    <a:pt x="275" y="878"/>
                  </a:cubicBezTo>
                  <a:cubicBezTo>
                    <a:pt x="275" y="786"/>
                    <a:pt x="301" y="694"/>
                    <a:pt x="354" y="629"/>
                  </a:cubicBezTo>
                  <a:cubicBezTo>
                    <a:pt x="406" y="563"/>
                    <a:pt x="472" y="511"/>
                    <a:pt x="563" y="511"/>
                  </a:cubicBezTo>
                  <a:close/>
                  <a:moveTo>
                    <a:pt x="773" y="1532"/>
                  </a:moveTo>
                  <a:cubicBezTo>
                    <a:pt x="864" y="1545"/>
                    <a:pt x="943" y="1585"/>
                    <a:pt x="1008" y="1663"/>
                  </a:cubicBezTo>
                  <a:cubicBezTo>
                    <a:pt x="1061" y="1729"/>
                    <a:pt x="1100" y="1820"/>
                    <a:pt x="1087" y="1912"/>
                  </a:cubicBezTo>
                  <a:cubicBezTo>
                    <a:pt x="1087" y="2017"/>
                    <a:pt x="1061" y="2108"/>
                    <a:pt x="1008" y="2187"/>
                  </a:cubicBezTo>
                  <a:cubicBezTo>
                    <a:pt x="943" y="2252"/>
                    <a:pt x="864" y="2305"/>
                    <a:pt x="773" y="2305"/>
                  </a:cubicBezTo>
                  <a:lnTo>
                    <a:pt x="773" y="1532"/>
                  </a:lnTo>
                  <a:close/>
                  <a:moveTo>
                    <a:pt x="563" y="0"/>
                  </a:moveTo>
                  <a:lnTo>
                    <a:pt x="563" y="288"/>
                  </a:lnTo>
                  <a:cubicBezTo>
                    <a:pt x="419" y="302"/>
                    <a:pt x="275" y="367"/>
                    <a:pt x="184" y="485"/>
                  </a:cubicBezTo>
                  <a:cubicBezTo>
                    <a:pt x="79" y="603"/>
                    <a:pt x="26" y="747"/>
                    <a:pt x="26" y="904"/>
                  </a:cubicBezTo>
                  <a:cubicBezTo>
                    <a:pt x="26" y="1048"/>
                    <a:pt x="66" y="1192"/>
                    <a:pt x="157" y="1297"/>
                  </a:cubicBezTo>
                  <a:cubicBezTo>
                    <a:pt x="262" y="1401"/>
                    <a:pt x="393" y="1467"/>
                    <a:pt x="537" y="1493"/>
                  </a:cubicBezTo>
                  <a:lnTo>
                    <a:pt x="563" y="1493"/>
                  </a:lnTo>
                  <a:lnTo>
                    <a:pt x="563" y="2305"/>
                  </a:lnTo>
                  <a:cubicBezTo>
                    <a:pt x="472" y="2292"/>
                    <a:pt x="393" y="2252"/>
                    <a:pt x="341" y="2174"/>
                  </a:cubicBezTo>
                  <a:cubicBezTo>
                    <a:pt x="275" y="2095"/>
                    <a:pt x="249" y="1990"/>
                    <a:pt x="236" y="1886"/>
                  </a:cubicBezTo>
                  <a:lnTo>
                    <a:pt x="0" y="1886"/>
                  </a:lnTo>
                  <a:cubicBezTo>
                    <a:pt x="0" y="2056"/>
                    <a:pt x="53" y="2213"/>
                    <a:pt x="157" y="2344"/>
                  </a:cubicBezTo>
                  <a:cubicBezTo>
                    <a:pt x="262" y="2449"/>
                    <a:pt x="406" y="2527"/>
                    <a:pt x="563" y="2527"/>
                  </a:cubicBezTo>
                  <a:lnTo>
                    <a:pt x="563" y="2841"/>
                  </a:lnTo>
                  <a:lnTo>
                    <a:pt x="773" y="2841"/>
                  </a:lnTo>
                  <a:lnTo>
                    <a:pt x="773" y="2527"/>
                  </a:lnTo>
                  <a:cubicBezTo>
                    <a:pt x="930" y="2514"/>
                    <a:pt x="1074" y="2449"/>
                    <a:pt x="1192" y="2344"/>
                  </a:cubicBezTo>
                  <a:cubicBezTo>
                    <a:pt x="1296" y="2226"/>
                    <a:pt x="1349" y="2069"/>
                    <a:pt x="1336" y="1899"/>
                  </a:cubicBezTo>
                  <a:cubicBezTo>
                    <a:pt x="1349" y="1755"/>
                    <a:pt x="1296" y="1611"/>
                    <a:pt x="1205" y="1493"/>
                  </a:cubicBezTo>
                  <a:cubicBezTo>
                    <a:pt x="1100" y="1388"/>
                    <a:pt x="969" y="1323"/>
                    <a:pt x="825" y="1297"/>
                  </a:cubicBezTo>
                  <a:lnTo>
                    <a:pt x="773" y="1297"/>
                  </a:lnTo>
                  <a:lnTo>
                    <a:pt x="773" y="511"/>
                  </a:lnTo>
                  <a:cubicBezTo>
                    <a:pt x="943" y="550"/>
                    <a:pt x="1048" y="681"/>
                    <a:pt x="1061" y="904"/>
                  </a:cubicBezTo>
                  <a:lnTo>
                    <a:pt x="1309" y="904"/>
                  </a:lnTo>
                  <a:cubicBezTo>
                    <a:pt x="1296" y="747"/>
                    <a:pt x="1244" y="590"/>
                    <a:pt x="1139" y="472"/>
                  </a:cubicBezTo>
                  <a:cubicBezTo>
                    <a:pt x="1048" y="367"/>
                    <a:pt x="917" y="302"/>
                    <a:pt x="773" y="288"/>
                  </a:cubicBezTo>
                  <a:lnTo>
                    <a:pt x="7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 name="Google Shape;1252;p50"/>
          <p:cNvGrpSpPr/>
          <p:nvPr/>
        </p:nvGrpSpPr>
        <p:grpSpPr>
          <a:xfrm rot="770040">
            <a:off x="8060929" y="71130"/>
            <a:ext cx="827134" cy="738801"/>
            <a:chOff x="6863400" y="3587200"/>
            <a:chExt cx="509650" cy="455250"/>
          </a:xfrm>
        </p:grpSpPr>
        <p:sp>
          <p:nvSpPr>
            <p:cNvPr id="1253" name="Google Shape;1253;p50"/>
            <p:cNvSpPr/>
            <p:nvPr/>
          </p:nvSpPr>
          <p:spPr>
            <a:xfrm>
              <a:off x="6867350" y="3587200"/>
              <a:ext cx="390500" cy="390500"/>
            </a:xfrm>
            <a:custGeom>
              <a:avLst/>
              <a:gdLst/>
              <a:ahLst/>
              <a:cxnLst/>
              <a:rect l="l" t="t" r="r" b="b"/>
              <a:pathLst>
                <a:path w="15620" h="15620" extrusionOk="0">
                  <a:moveTo>
                    <a:pt x="6232" y="0"/>
                  </a:moveTo>
                  <a:lnTo>
                    <a:pt x="6036" y="4242"/>
                  </a:lnTo>
                  <a:lnTo>
                    <a:pt x="2540" y="1846"/>
                  </a:lnTo>
                  <a:lnTo>
                    <a:pt x="2540" y="1846"/>
                  </a:lnTo>
                  <a:lnTo>
                    <a:pt x="4491" y="5617"/>
                  </a:lnTo>
                  <a:lnTo>
                    <a:pt x="262" y="5277"/>
                  </a:lnTo>
                  <a:lnTo>
                    <a:pt x="3836" y="7568"/>
                  </a:lnTo>
                  <a:lnTo>
                    <a:pt x="0" y="9401"/>
                  </a:lnTo>
                  <a:lnTo>
                    <a:pt x="4242" y="9584"/>
                  </a:lnTo>
                  <a:lnTo>
                    <a:pt x="1846" y="13093"/>
                  </a:lnTo>
                  <a:lnTo>
                    <a:pt x="1846" y="13093"/>
                  </a:lnTo>
                  <a:lnTo>
                    <a:pt x="5617" y="11129"/>
                  </a:lnTo>
                  <a:lnTo>
                    <a:pt x="5289" y="15371"/>
                  </a:lnTo>
                  <a:lnTo>
                    <a:pt x="7567" y="11783"/>
                  </a:lnTo>
                  <a:lnTo>
                    <a:pt x="9400" y="15619"/>
                  </a:lnTo>
                  <a:lnTo>
                    <a:pt x="9597" y="11378"/>
                  </a:lnTo>
                  <a:lnTo>
                    <a:pt x="13092" y="13773"/>
                  </a:lnTo>
                  <a:lnTo>
                    <a:pt x="11142" y="10016"/>
                  </a:lnTo>
                  <a:lnTo>
                    <a:pt x="15370" y="10343"/>
                  </a:lnTo>
                  <a:lnTo>
                    <a:pt x="11796" y="8052"/>
                  </a:lnTo>
                  <a:lnTo>
                    <a:pt x="15619" y="6219"/>
                  </a:lnTo>
                  <a:lnTo>
                    <a:pt x="11377" y="6036"/>
                  </a:lnTo>
                  <a:lnTo>
                    <a:pt x="13786" y="2527"/>
                  </a:lnTo>
                  <a:lnTo>
                    <a:pt x="10016" y="4491"/>
                  </a:lnTo>
                  <a:lnTo>
                    <a:pt x="10343" y="249"/>
                  </a:lnTo>
                  <a:lnTo>
                    <a:pt x="8052" y="3836"/>
                  </a:lnTo>
                  <a:lnTo>
                    <a:pt x="62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0"/>
            <p:cNvSpPr/>
            <p:nvPr/>
          </p:nvSpPr>
          <p:spPr>
            <a:xfrm>
              <a:off x="6947525" y="3764600"/>
              <a:ext cx="27525" cy="203600"/>
            </a:xfrm>
            <a:custGeom>
              <a:avLst/>
              <a:gdLst/>
              <a:ahLst/>
              <a:cxnLst/>
              <a:rect l="l" t="t" r="r" b="b"/>
              <a:pathLst>
                <a:path w="1101" h="8144" extrusionOk="0">
                  <a:moveTo>
                    <a:pt x="210" y="0"/>
                  </a:moveTo>
                  <a:lnTo>
                    <a:pt x="1" y="27"/>
                  </a:lnTo>
                  <a:lnTo>
                    <a:pt x="891" y="8144"/>
                  </a:lnTo>
                  <a:lnTo>
                    <a:pt x="1100" y="8131"/>
                  </a:lnTo>
                  <a:lnTo>
                    <a:pt x="2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0"/>
            <p:cNvSpPr/>
            <p:nvPr/>
          </p:nvSpPr>
          <p:spPr>
            <a:xfrm>
              <a:off x="7008725" y="3675250"/>
              <a:ext cx="364325" cy="298525"/>
            </a:xfrm>
            <a:custGeom>
              <a:avLst/>
              <a:gdLst/>
              <a:ahLst/>
              <a:cxnLst/>
              <a:rect l="l" t="t" r="r" b="b"/>
              <a:pathLst>
                <a:path w="14573" h="11941" extrusionOk="0">
                  <a:moveTo>
                    <a:pt x="12059" y="0"/>
                  </a:moveTo>
                  <a:cubicBezTo>
                    <a:pt x="11064" y="0"/>
                    <a:pt x="10200" y="812"/>
                    <a:pt x="10016" y="1938"/>
                  </a:cubicBezTo>
                  <a:lnTo>
                    <a:pt x="8498" y="10971"/>
                  </a:lnTo>
                  <a:cubicBezTo>
                    <a:pt x="8472" y="11273"/>
                    <a:pt x="8236" y="11495"/>
                    <a:pt x="7948" y="11521"/>
                  </a:cubicBezTo>
                  <a:lnTo>
                    <a:pt x="1" y="11521"/>
                  </a:lnTo>
                  <a:lnTo>
                    <a:pt x="1" y="11940"/>
                  </a:lnTo>
                  <a:lnTo>
                    <a:pt x="7948" y="11940"/>
                  </a:lnTo>
                  <a:cubicBezTo>
                    <a:pt x="8445" y="11914"/>
                    <a:pt x="8851" y="11534"/>
                    <a:pt x="8917" y="11050"/>
                  </a:cubicBezTo>
                  <a:lnTo>
                    <a:pt x="10435" y="2016"/>
                  </a:lnTo>
                  <a:cubicBezTo>
                    <a:pt x="10579" y="1087"/>
                    <a:pt x="11273" y="419"/>
                    <a:pt x="12072" y="419"/>
                  </a:cubicBezTo>
                  <a:lnTo>
                    <a:pt x="14573" y="419"/>
                  </a:lnTo>
                  <a:lnTo>
                    <a:pt x="14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0"/>
            <p:cNvSpPr/>
            <p:nvPr/>
          </p:nvSpPr>
          <p:spPr>
            <a:xfrm>
              <a:off x="6863400" y="3760350"/>
              <a:ext cx="408175" cy="213425"/>
            </a:xfrm>
            <a:custGeom>
              <a:avLst/>
              <a:gdLst/>
              <a:ahLst/>
              <a:cxnLst/>
              <a:rect l="l" t="t" r="r" b="b"/>
              <a:pathLst>
                <a:path w="16327" h="8537" extrusionOk="0">
                  <a:moveTo>
                    <a:pt x="1088" y="0"/>
                  </a:moveTo>
                  <a:cubicBezTo>
                    <a:pt x="773" y="0"/>
                    <a:pt x="498" y="144"/>
                    <a:pt x="315" y="393"/>
                  </a:cubicBezTo>
                  <a:cubicBezTo>
                    <a:pt x="80" y="707"/>
                    <a:pt x="1" y="1113"/>
                    <a:pt x="106" y="1493"/>
                  </a:cubicBezTo>
                  <a:lnTo>
                    <a:pt x="1703" y="7698"/>
                  </a:lnTo>
                  <a:cubicBezTo>
                    <a:pt x="1808" y="8170"/>
                    <a:pt x="2214" y="8510"/>
                    <a:pt x="2685" y="8536"/>
                  </a:cubicBezTo>
                  <a:lnTo>
                    <a:pt x="5814" y="8536"/>
                  </a:lnTo>
                  <a:lnTo>
                    <a:pt x="5814" y="8117"/>
                  </a:lnTo>
                  <a:lnTo>
                    <a:pt x="2698" y="8117"/>
                  </a:lnTo>
                  <a:cubicBezTo>
                    <a:pt x="2397" y="8104"/>
                    <a:pt x="2161" y="7882"/>
                    <a:pt x="2109" y="7594"/>
                  </a:cubicBezTo>
                  <a:lnTo>
                    <a:pt x="498" y="1388"/>
                  </a:lnTo>
                  <a:cubicBezTo>
                    <a:pt x="433" y="1126"/>
                    <a:pt x="485" y="851"/>
                    <a:pt x="643" y="642"/>
                  </a:cubicBezTo>
                  <a:cubicBezTo>
                    <a:pt x="747" y="498"/>
                    <a:pt x="917" y="406"/>
                    <a:pt x="1088" y="406"/>
                  </a:cubicBezTo>
                  <a:lnTo>
                    <a:pt x="16327" y="406"/>
                  </a:lnTo>
                  <a:lnTo>
                    <a:pt x="163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0"/>
            <p:cNvSpPr/>
            <p:nvPr/>
          </p:nvSpPr>
          <p:spPr>
            <a:xfrm>
              <a:off x="7109550" y="3971775"/>
              <a:ext cx="82725" cy="70675"/>
            </a:xfrm>
            <a:custGeom>
              <a:avLst/>
              <a:gdLst/>
              <a:ahLst/>
              <a:cxnLst/>
              <a:rect l="l" t="t" r="r" b="b"/>
              <a:pathLst>
                <a:path w="3309" h="2827" extrusionOk="0">
                  <a:moveTo>
                    <a:pt x="1443" y="1"/>
                  </a:moveTo>
                  <a:cubicBezTo>
                    <a:pt x="1438" y="1"/>
                    <a:pt x="1433" y="1"/>
                    <a:pt x="1427" y="1"/>
                  </a:cubicBezTo>
                  <a:cubicBezTo>
                    <a:pt x="642" y="1"/>
                    <a:pt x="0" y="629"/>
                    <a:pt x="0" y="1415"/>
                  </a:cubicBezTo>
                  <a:cubicBezTo>
                    <a:pt x="0" y="2264"/>
                    <a:pt x="701" y="2827"/>
                    <a:pt x="1429" y="2827"/>
                  </a:cubicBezTo>
                  <a:cubicBezTo>
                    <a:pt x="1778" y="2827"/>
                    <a:pt x="2134" y="2698"/>
                    <a:pt x="2422" y="2410"/>
                  </a:cubicBezTo>
                  <a:cubicBezTo>
                    <a:pt x="3309" y="1523"/>
                    <a:pt x="2690" y="1"/>
                    <a:pt x="1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0"/>
            <p:cNvSpPr/>
            <p:nvPr/>
          </p:nvSpPr>
          <p:spPr>
            <a:xfrm>
              <a:off x="6944250" y="3971775"/>
              <a:ext cx="82850" cy="70675"/>
            </a:xfrm>
            <a:custGeom>
              <a:avLst/>
              <a:gdLst/>
              <a:ahLst/>
              <a:cxnLst/>
              <a:rect l="l" t="t" r="r" b="b"/>
              <a:pathLst>
                <a:path w="3314" h="2827" extrusionOk="0">
                  <a:moveTo>
                    <a:pt x="1415" y="1"/>
                  </a:moveTo>
                  <a:cubicBezTo>
                    <a:pt x="642" y="1"/>
                    <a:pt x="1" y="629"/>
                    <a:pt x="1" y="1415"/>
                  </a:cubicBezTo>
                  <a:cubicBezTo>
                    <a:pt x="1" y="2264"/>
                    <a:pt x="701" y="2827"/>
                    <a:pt x="1430" y="2827"/>
                  </a:cubicBezTo>
                  <a:cubicBezTo>
                    <a:pt x="1779" y="2827"/>
                    <a:pt x="2135" y="2698"/>
                    <a:pt x="2423" y="2410"/>
                  </a:cubicBezTo>
                  <a:cubicBezTo>
                    <a:pt x="3313" y="1519"/>
                    <a:pt x="2685" y="1"/>
                    <a:pt x="1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0"/>
            <p:cNvSpPr/>
            <p:nvPr/>
          </p:nvSpPr>
          <p:spPr>
            <a:xfrm>
              <a:off x="7036550" y="3765575"/>
              <a:ext cx="7225" cy="202950"/>
            </a:xfrm>
            <a:custGeom>
              <a:avLst/>
              <a:gdLst/>
              <a:ahLst/>
              <a:cxnLst/>
              <a:rect l="l" t="t" r="r" b="b"/>
              <a:pathLst>
                <a:path w="289" h="8118" extrusionOk="0">
                  <a:moveTo>
                    <a:pt x="1" y="1"/>
                  </a:moveTo>
                  <a:lnTo>
                    <a:pt x="79" y="8118"/>
                  </a:lnTo>
                  <a:lnTo>
                    <a:pt x="289" y="8118"/>
                  </a:lnTo>
                  <a:lnTo>
                    <a:pt x="2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0"/>
            <p:cNvSpPr/>
            <p:nvPr/>
          </p:nvSpPr>
          <p:spPr>
            <a:xfrm>
              <a:off x="7107575" y="3765250"/>
              <a:ext cx="19350" cy="203600"/>
            </a:xfrm>
            <a:custGeom>
              <a:avLst/>
              <a:gdLst/>
              <a:ahLst/>
              <a:cxnLst/>
              <a:rect l="l" t="t" r="r" b="b"/>
              <a:pathLst>
                <a:path w="774" h="8144" extrusionOk="0">
                  <a:moveTo>
                    <a:pt x="564" y="1"/>
                  </a:moveTo>
                  <a:lnTo>
                    <a:pt x="1" y="8131"/>
                  </a:lnTo>
                  <a:lnTo>
                    <a:pt x="210" y="8144"/>
                  </a:lnTo>
                  <a:lnTo>
                    <a:pt x="773" y="14"/>
                  </a:lnTo>
                  <a:lnTo>
                    <a:pt x="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0"/>
            <p:cNvSpPr/>
            <p:nvPr/>
          </p:nvSpPr>
          <p:spPr>
            <a:xfrm>
              <a:off x="7179925" y="3760350"/>
              <a:ext cx="31425" cy="203925"/>
            </a:xfrm>
            <a:custGeom>
              <a:avLst/>
              <a:gdLst/>
              <a:ahLst/>
              <a:cxnLst/>
              <a:rect l="l" t="t" r="r" b="b"/>
              <a:pathLst>
                <a:path w="1257" h="8157" extrusionOk="0">
                  <a:moveTo>
                    <a:pt x="1048" y="0"/>
                  </a:moveTo>
                  <a:lnTo>
                    <a:pt x="0" y="8130"/>
                  </a:lnTo>
                  <a:lnTo>
                    <a:pt x="197" y="8157"/>
                  </a:lnTo>
                  <a:lnTo>
                    <a:pt x="1257" y="26"/>
                  </a:lnTo>
                  <a:lnTo>
                    <a:pt x="10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0"/>
            <p:cNvSpPr/>
            <p:nvPr/>
          </p:nvSpPr>
          <p:spPr>
            <a:xfrm>
              <a:off x="6899750" y="3905000"/>
              <a:ext cx="333875" cy="4950"/>
            </a:xfrm>
            <a:custGeom>
              <a:avLst/>
              <a:gdLst/>
              <a:ahLst/>
              <a:cxnLst/>
              <a:rect l="l" t="t" r="r" b="b"/>
              <a:pathLst>
                <a:path w="13355" h="198" extrusionOk="0">
                  <a:moveTo>
                    <a:pt x="0" y="1"/>
                  </a:moveTo>
                  <a:lnTo>
                    <a:pt x="0" y="197"/>
                  </a:lnTo>
                  <a:lnTo>
                    <a:pt x="13354" y="197"/>
                  </a:lnTo>
                  <a:lnTo>
                    <a:pt x="133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0"/>
            <p:cNvSpPr/>
            <p:nvPr/>
          </p:nvSpPr>
          <p:spPr>
            <a:xfrm>
              <a:off x="6883050" y="3833975"/>
              <a:ext cx="363325" cy="5275"/>
            </a:xfrm>
            <a:custGeom>
              <a:avLst/>
              <a:gdLst/>
              <a:ahLst/>
              <a:cxnLst/>
              <a:rect l="l" t="t" r="r" b="b"/>
              <a:pathLst>
                <a:path w="14533" h="211" extrusionOk="0">
                  <a:moveTo>
                    <a:pt x="1" y="1"/>
                  </a:moveTo>
                  <a:lnTo>
                    <a:pt x="1" y="210"/>
                  </a:lnTo>
                  <a:lnTo>
                    <a:pt x="14533" y="210"/>
                  </a:lnTo>
                  <a:lnTo>
                    <a:pt x="145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FBEF94C7-1326-4493-7654-A86F5FF8EA32}"/>
              </a:ext>
            </a:extLst>
          </p:cNvPr>
          <p:cNvSpPr/>
          <p:nvPr/>
        </p:nvSpPr>
        <p:spPr>
          <a:xfrm>
            <a:off x="694318" y="4330395"/>
            <a:ext cx="8233727" cy="545277"/>
          </a:xfrm>
          <a:prstGeom prst="rect">
            <a:avLst/>
          </a:prstGeom>
          <a:solidFill>
            <a:srgbClr val="C3F3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oogle Shape;1210;p50">
            <a:extLst>
              <a:ext uri="{FF2B5EF4-FFF2-40B4-BE49-F238E27FC236}">
                <a16:creationId xmlns:a16="http://schemas.microsoft.com/office/drawing/2014/main" id="{443B7956-BF73-4DD9-A598-EAC2F1C2B0E8}"/>
              </a:ext>
            </a:extLst>
          </p:cNvPr>
          <p:cNvSpPr/>
          <p:nvPr/>
        </p:nvSpPr>
        <p:spPr>
          <a:xfrm>
            <a:off x="2803985" y="4358497"/>
            <a:ext cx="400800" cy="400800"/>
          </a:xfrm>
          <a:prstGeom prst="roundRect">
            <a:avLst>
              <a:gd name="adj" fmla="val 67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216;p50">
            <a:extLst>
              <a:ext uri="{FF2B5EF4-FFF2-40B4-BE49-F238E27FC236}">
                <a16:creationId xmlns:a16="http://schemas.microsoft.com/office/drawing/2014/main" id="{8257F977-DB26-50F4-B261-9BCE4CCE99B3}"/>
              </a:ext>
            </a:extLst>
          </p:cNvPr>
          <p:cNvSpPr txBox="1">
            <a:spLocks/>
          </p:cNvSpPr>
          <p:nvPr/>
        </p:nvSpPr>
        <p:spPr>
          <a:xfrm>
            <a:off x="3076340" y="4517355"/>
            <a:ext cx="2178300" cy="400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2200"/>
              <a:buFont typeface="Alata"/>
              <a:buNone/>
              <a:defRPr sz="2200" b="0" i="0" u="none" strike="noStrike" cap="none">
                <a:solidFill>
                  <a:schemeClr val="dk1"/>
                </a:solidFill>
                <a:latin typeface="Lexend ExtraBold"/>
                <a:ea typeface="Lexend ExtraBold"/>
                <a:cs typeface="Lexend ExtraBold"/>
                <a:sym typeface="Lexend ExtraBold"/>
              </a:defRPr>
            </a:lvl1pPr>
            <a:lvl2pPr marL="914400" marR="0" lvl="1" indent="-317500" algn="ctr" rtl="0">
              <a:lnSpc>
                <a:spcPct val="100000"/>
              </a:lnSpc>
              <a:spcBef>
                <a:spcPts val="0"/>
              </a:spcBef>
              <a:spcAft>
                <a:spcPts val="0"/>
              </a:spcAft>
              <a:buClr>
                <a:schemeClr val="lt2"/>
              </a:buClr>
              <a:buSzPts val="2200"/>
              <a:buFont typeface="Alata"/>
              <a:buNone/>
              <a:defRPr sz="2200" b="1" i="0" u="none" strike="noStrike" cap="none">
                <a:solidFill>
                  <a:schemeClr val="lt2"/>
                </a:solidFill>
                <a:latin typeface="Alata"/>
                <a:ea typeface="Alata"/>
                <a:cs typeface="Alata"/>
                <a:sym typeface="Alata"/>
              </a:defRPr>
            </a:lvl2pPr>
            <a:lvl3pPr marL="1371600" marR="0" lvl="2" indent="-317500" algn="ctr" rtl="0">
              <a:lnSpc>
                <a:spcPct val="100000"/>
              </a:lnSpc>
              <a:spcBef>
                <a:spcPts val="1600"/>
              </a:spcBef>
              <a:spcAft>
                <a:spcPts val="0"/>
              </a:spcAft>
              <a:buClr>
                <a:schemeClr val="lt2"/>
              </a:buClr>
              <a:buSzPts val="2200"/>
              <a:buFont typeface="Alata"/>
              <a:buNone/>
              <a:defRPr sz="2200" b="1" i="0" u="none" strike="noStrike" cap="none">
                <a:solidFill>
                  <a:schemeClr val="lt2"/>
                </a:solidFill>
                <a:latin typeface="Alata"/>
                <a:ea typeface="Alata"/>
                <a:cs typeface="Alata"/>
                <a:sym typeface="Alata"/>
              </a:defRPr>
            </a:lvl3pPr>
            <a:lvl4pPr marL="1828800" marR="0" lvl="3" indent="-317500" algn="ctr" rtl="0">
              <a:lnSpc>
                <a:spcPct val="100000"/>
              </a:lnSpc>
              <a:spcBef>
                <a:spcPts val="1600"/>
              </a:spcBef>
              <a:spcAft>
                <a:spcPts val="0"/>
              </a:spcAft>
              <a:buClr>
                <a:schemeClr val="lt2"/>
              </a:buClr>
              <a:buSzPts val="2200"/>
              <a:buFont typeface="Alata"/>
              <a:buNone/>
              <a:defRPr sz="2200" b="1" i="0" u="none" strike="noStrike" cap="none">
                <a:solidFill>
                  <a:schemeClr val="lt2"/>
                </a:solidFill>
                <a:latin typeface="Alata"/>
                <a:ea typeface="Alata"/>
                <a:cs typeface="Alata"/>
                <a:sym typeface="Alata"/>
              </a:defRPr>
            </a:lvl4pPr>
            <a:lvl5pPr marL="2286000" marR="0" lvl="4" indent="-317500" algn="ctr" rtl="0">
              <a:lnSpc>
                <a:spcPct val="100000"/>
              </a:lnSpc>
              <a:spcBef>
                <a:spcPts val="1600"/>
              </a:spcBef>
              <a:spcAft>
                <a:spcPts val="0"/>
              </a:spcAft>
              <a:buClr>
                <a:schemeClr val="lt2"/>
              </a:buClr>
              <a:buSzPts val="2200"/>
              <a:buFont typeface="Alata"/>
              <a:buNone/>
              <a:defRPr sz="2200" b="1" i="0" u="none" strike="noStrike" cap="none">
                <a:solidFill>
                  <a:schemeClr val="lt2"/>
                </a:solidFill>
                <a:latin typeface="Alata"/>
                <a:ea typeface="Alata"/>
                <a:cs typeface="Alata"/>
                <a:sym typeface="Alata"/>
              </a:defRPr>
            </a:lvl5pPr>
            <a:lvl6pPr marL="2743200" marR="0" lvl="5" indent="-317500" algn="ctr" rtl="0">
              <a:lnSpc>
                <a:spcPct val="100000"/>
              </a:lnSpc>
              <a:spcBef>
                <a:spcPts val="1600"/>
              </a:spcBef>
              <a:spcAft>
                <a:spcPts val="0"/>
              </a:spcAft>
              <a:buClr>
                <a:schemeClr val="lt2"/>
              </a:buClr>
              <a:buSzPts val="2200"/>
              <a:buFont typeface="Alata"/>
              <a:buNone/>
              <a:defRPr sz="2200" b="1" i="0" u="none" strike="noStrike" cap="none">
                <a:solidFill>
                  <a:schemeClr val="lt2"/>
                </a:solidFill>
                <a:latin typeface="Alata"/>
                <a:ea typeface="Alata"/>
                <a:cs typeface="Alata"/>
                <a:sym typeface="Alata"/>
              </a:defRPr>
            </a:lvl6pPr>
            <a:lvl7pPr marL="3200400" marR="0" lvl="6" indent="-317500" algn="ctr" rtl="0">
              <a:lnSpc>
                <a:spcPct val="100000"/>
              </a:lnSpc>
              <a:spcBef>
                <a:spcPts val="1600"/>
              </a:spcBef>
              <a:spcAft>
                <a:spcPts val="0"/>
              </a:spcAft>
              <a:buClr>
                <a:schemeClr val="lt2"/>
              </a:buClr>
              <a:buSzPts val="2200"/>
              <a:buFont typeface="Alata"/>
              <a:buNone/>
              <a:defRPr sz="2200" b="1" i="0" u="none" strike="noStrike" cap="none">
                <a:solidFill>
                  <a:schemeClr val="lt2"/>
                </a:solidFill>
                <a:latin typeface="Alata"/>
                <a:ea typeface="Alata"/>
                <a:cs typeface="Alata"/>
                <a:sym typeface="Alata"/>
              </a:defRPr>
            </a:lvl7pPr>
            <a:lvl8pPr marL="3657600" marR="0" lvl="7" indent="-317500" algn="ctr" rtl="0">
              <a:lnSpc>
                <a:spcPct val="100000"/>
              </a:lnSpc>
              <a:spcBef>
                <a:spcPts val="1600"/>
              </a:spcBef>
              <a:spcAft>
                <a:spcPts val="0"/>
              </a:spcAft>
              <a:buClr>
                <a:schemeClr val="lt2"/>
              </a:buClr>
              <a:buSzPts val="2200"/>
              <a:buFont typeface="Alata"/>
              <a:buNone/>
              <a:defRPr sz="2200" b="1" i="0" u="none" strike="noStrike" cap="none">
                <a:solidFill>
                  <a:schemeClr val="lt2"/>
                </a:solidFill>
                <a:latin typeface="Alata"/>
                <a:ea typeface="Alata"/>
                <a:cs typeface="Alata"/>
                <a:sym typeface="Alata"/>
              </a:defRPr>
            </a:lvl8pPr>
            <a:lvl9pPr marL="4114800" marR="0" lvl="8" indent="-317500" algn="ctr" rtl="0">
              <a:lnSpc>
                <a:spcPct val="100000"/>
              </a:lnSpc>
              <a:spcBef>
                <a:spcPts val="1600"/>
              </a:spcBef>
              <a:spcAft>
                <a:spcPts val="1600"/>
              </a:spcAft>
              <a:buClr>
                <a:schemeClr val="lt2"/>
              </a:buClr>
              <a:buSzPts val="2200"/>
              <a:buFont typeface="Alata"/>
              <a:buNone/>
              <a:defRPr sz="2200" b="1" i="0" u="none" strike="noStrike" cap="none">
                <a:solidFill>
                  <a:schemeClr val="lt2"/>
                </a:solidFill>
                <a:latin typeface="Alata"/>
                <a:ea typeface="Alata"/>
                <a:cs typeface="Alata"/>
                <a:sym typeface="Alata"/>
              </a:defRPr>
            </a:lvl9pPr>
          </a:lstStyle>
          <a:p>
            <a:pPr marL="0" indent="0"/>
            <a:r>
              <a:rPr lang="pt-PT" sz="1600" dirty="0" err="1"/>
              <a:t>Supermarket</a:t>
            </a:r>
            <a:endParaRPr lang="pt-PT" sz="1600" dirty="0"/>
          </a:p>
          <a:p>
            <a:pPr marL="0" indent="0"/>
            <a:r>
              <a:rPr lang="pt-PT" sz="1600" dirty="0"/>
              <a:t>Cluster</a:t>
            </a:r>
          </a:p>
        </p:txBody>
      </p:sp>
      <p:sp>
        <p:nvSpPr>
          <p:cNvPr id="5" name="Google Shape;1218;p50">
            <a:extLst>
              <a:ext uri="{FF2B5EF4-FFF2-40B4-BE49-F238E27FC236}">
                <a16:creationId xmlns:a16="http://schemas.microsoft.com/office/drawing/2014/main" id="{B3AACA30-CE8B-3806-1815-B36E19ADDA8B}"/>
              </a:ext>
            </a:extLst>
          </p:cNvPr>
          <p:cNvSpPr txBox="1">
            <a:spLocks/>
          </p:cNvSpPr>
          <p:nvPr/>
        </p:nvSpPr>
        <p:spPr>
          <a:xfrm>
            <a:off x="5275755" y="4287912"/>
            <a:ext cx="2178300"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160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160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160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160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160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160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1600"/>
              </a:spcBef>
              <a:spcAft>
                <a:spcPts val="160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dirty="0"/>
              <a:t>Neptune is the farthest planet from the Sun</a:t>
            </a:r>
          </a:p>
        </p:txBody>
      </p:sp>
      <p:sp>
        <p:nvSpPr>
          <p:cNvPr id="6" name="Google Shape;1233;p50">
            <a:extLst>
              <a:ext uri="{FF2B5EF4-FFF2-40B4-BE49-F238E27FC236}">
                <a16:creationId xmlns:a16="http://schemas.microsoft.com/office/drawing/2014/main" id="{8A03A04E-5047-4DB7-30AE-41C47919BBC5}"/>
              </a:ext>
            </a:extLst>
          </p:cNvPr>
          <p:cNvSpPr/>
          <p:nvPr/>
        </p:nvSpPr>
        <p:spPr>
          <a:xfrm>
            <a:off x="2932430" y="4498215"/>
            <a:ext cx="143910" cy="143021"/>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10;p50">
            <a:extLst>
              <a:ext uri="{FF2B5EF4-FFF2-40B4-BE49-F238E27FC236}">
                <a16:creationId xmlns:a16="http://schemas.microsoft.com/office/drawing/2014/main" id="{7C2DE9E7-B1F0-64EB-C65A-4E5814907812}"/>
              </a:ext>
            </a:extLst>
          </p:cNvPr>
          <p:cNvSpPr/>
          <p:nvPr/>
        </p:nvSpPr>
        <p:spPr>
          <a:xfrm>
            <a:off x="7825078" y="2739394"/>
            <a:ext cx="400800" cy="400800"/>
          </a:xfrm>
          <a:prstGeom prst="roundRect">
            <a:avLst>
              <a:gd name="adj" fmla="val 67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16;p50">
            <a:extLst>
              <a:ext uri="{FF2B5EF4-FFF2-40B4-BE49-F238E27FC236}">
                <a16:creationId xmlns:a16="http://schemas.microsoft.com/office/drawing/2014/main" id="{A0C48F1E-9695-CFBC-1E2B-2FB90C1E2B3D}"/>
              </a:ext>
            </a:extLst>
          </p:cNvPr>
          <p:cNvSpPr txBox="1">
            <a:spLocks/>
          </p:cNvSpPr>
          <p:nvPr/>
        </p:nvSpPr>
        <p:spPr>
          <a:xfrm>
            <a:off x="6880342" y="3251730"/>
            <a:ext cx="2178300" cy="55245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2200"/>
              <a:buFont typeface="Alata"/>
              <a:buNone/>
              <a:defRPr sz="2200" b="0" i="0" u="none" strike="noStrike" cap="none">
                <a:solidFill>
                  <a:schemeClr val="dk1"/>
                </a:solidFill>
                <a:latin typeface="Lexend ExtraBold"/>
                <a:ea typeface="Lexend ExtraBold"/>
                <a:cs typeface="Lexend ExtraBold"/>
                <a:sym typeface="Lexend ExtraBold"/>
              </a:defRPr>
            </a:lvl1pPr>
            <a:lvl2pPr marL="914400" marR="0" lvl="1" indent="-317500" algn="ctr" rtl="0">
              <a:lnSpc>
                <a:spcPct val="100000"/>
              </a:lnSpc>
              <a:spcBef>
                <a:spcPts val="0"/>
              </a:spcBef>
              <a:spcAft>
                <a:spcPts val="0"/>
              </a:spcAft>
              <a:buClr>
                <a:schemeClr val="lt2"/>
              </a:buClr>
              <a:buSzPts val="2200"/>
              <a:buFont typeface="Alata"/>
              <a:buNone/>
              <a:defRPr sz="2200" b="1" i="0" u="none" strike="noStrike" cap="none">
                <a:solidFill>
                  <a:schemeClr val="lt2"/>
                </a:solidFill>
                <a:latin typeface="Alata"/>
                <a:ea typeface="Alata"/>
                <a:cs typeface="Alata"/>
                <a:sym typeface="Alata"/>
              </a:defRPr>
            </a:lvl2pPr>
            <a:lvl3pPr marL="1371600" marR="0" lvl="2" indent="-317500" algn="ctr" rtl="0">
              <a:lnSpc>
                <a:spcPct val="100000"/>
              </a:lnSpc>
              <a:spcBef>
                <a:spcPts val="1600"/>
              </a:spcBef>
              <a:spcAft>
                <a:spcPts val="0"/>
              </a:spcAft>
              <a:buClr>
                <a:schemeClr val="lt2"/>
              </a:buClr>
              <a:buSzPts val="2200"/>
              <a:buFont typeface="Alata"/>
              <a:buNone/>
              <a:defRPr sz="2200" b="1" i="0" u="none" strike="noStrike" cap="none">
                <a:solidFill>
                  <a:schemeClr val="lt2"/>
                </a:solidFill>
                <a:latin typeface="Alata"/>
                <a:ea typeface="Alata"/>
                <a:cs typeface="Alata"/>
                <a:sym typeface="Alata"/>
              </a:defRPr>
            </a:lvl3pPr>
            <a:lvl4pPr marL="1828800" marR="0" lvl="3" indent="-317500" algn="ctr" rtl="0">
              <a:lnSpc>
                <a:spcPct val="100000"/>
              </a:lnSpc>
              <a:spcBef>
                <a:spcPts val="1600"/>
              </a:spcBef>
              <a:spcAft>
                <a:spcPts val="0"/>
              </a:spcAft>
              <a:buClr>
                <a:schemeClr val="lt2"/>
              </a:buClr>
              <a:buSzPts val="2200"/>
              <a:buFont typeface="Alata"/>
              <a:buNone/>
              <a:defRPr sz="2200" b="1" i="0" u="none" strike="noStrike" cap="none">
                <a:solidFill>
                  <a:schemeClr val="lt2"/>
                </a:solidFill>
                <a:latin typeface="Alata"/>
                <a:ea typeface="Alata"/>
                <a:cs typeface="Alata"/>
                <a:sym typeface="Alata"/>
              </a:defRPr>
            </a:lvl4pPr>
            <a:lvl5pPr marL="2286000" marR="0" lvl="4" indent="-317500" algn="ctr" rtl="0">
              <a:lnSpc>
                <a:spcPct val="100000"/>
              </a:lnSpc>
              <a:spcBef>
                <a:spcPts val="1600"/>
              </a:spcBef>
              <a:spcAft>
                <a:spcPts val="0"/>
              </a:spcAft>
              <a:buClr>
                <a:schemeClr val="lt2"/>
              </a:buClr>
              <a:buSzPts val="2200"/>
              <a:buFont typeface="Alata"/>
              <a:buNone/>
              <a:defRPr sz="2200" b="1" i="0" u="none" strike="noStrike" cap="none">
                <a:solidFill>
                  <a:schemeClr val="lt2"/>
                </a:solidFill>
                <a:latin typeface="Alata"/>
                <a:ea typeface="Alata"/>
                <a:cs typeface="Alata"/>
                <a:sym typeface="Alata"/>
              </a:defRPr>
            </a:lvl5pPr>
            <a:lvl6pPr marL="2743200" marR="0" lvl="5" indent="-317500" algn="ctr" rtl="0">
              <a:lnSpc>
                <a:spcPct val="100000"/>
              </a:lnSpc>
              <a:spcBef>
                <a:spcPts val="1600"/>
              </a:spcBef>
              <a:spcAft>
                <a:spcPts val="0"/>
              </a:spcAft>
              <a:buClr>
                <a:schemeClr val="lt2"/>
              </a:buClr>
              <a:buSzPts val="2200"/>
              <a:buFont typeface="Alata"/>
              <a:buNone/>
              <a:defRPr sz="2200" b="1" i="0" u="none" strike="noStrike" cap="none">
                <a:solidFill>
                  <a:schemeClr val="lt2"/>
                </a:solidFill>
                <a:latin typeface="Alata"/>
                <a:ea typeface="Alata"/>
                <a:cs typeface="Alata"/>
                <a:sym typeface="Alata"/>
              </a:defRPr>
            </a:lvl6pPr>
            <a:lvl7pPr marL="3200400" marR="0" lvl="6" indent="-317500" algn="ctr" rtl="0">
              <a:lnSpc>
                <a:spcPct val="100000"/>
              </a:lnSpc>
              <a:spcBef>
                <a:spcPts val="1600"/>
              </a:spcBef>
              <a:spcAft>
                <a:spcPts val="0"/>
              </a:spcAft>
              <a:buClr>
                <a:schemeClr val="lt2"/>
              </a:buClr>
              <a:buSzPts val="2200"/>
              <a:buFont typeface="Alata"/>
              <a:buNone/>
              <a:defRPr sz="2200" b="1" i="0" u="none" strike="noStrike" cap="none">
                <a:solidFill>
                  <a:schemeClr val="lt2"/>
                </a:solidFill>
                <a:latin typeface="Alata"/>
                <a:ea typeface="Alata"/>
                <a:cs typeface="Alata"/>
                <a:sym typeface="Alata"/>
              </a:defRPr>
            </a:lvl7pPr>
            <a:lvl8pPr marL="3657600" marR="0" lvl="7" indent="-317500" algn="ctr" rtl="0">
              <a:lnSpc>
                <a:spcPct val="100000"/>
              </a:lnSpc>
              <a:spcBef>
                <a:spcPts val="1600"/>
              </a:spcBef>
              <a:spcAft>
                <a:spcPts val="0"/>
              </a:spcAft>
              <a:buClr>
                <a:schemeClr val="lt2"/>
              </a:buClr>
              <a:buSzPts val="2200"/>
              <a:buFont typeface="Alata"/>
              <a:buNone/>
              <a:defRPr sz="2200" b="1" i="0" u="none" strike="noStrike" cap="none">
                <a:solidFill>
                  <a:schemeClr val="lt2"/>
                </a:solidFill>
                <a:latin typeface="Alata"/>
                <a:ea typeface="Alata"/>
                <a:cs typeface="Alata"/>
                <a:sym typeface="Alata"/>
              </a:defRPr>
            </a:lvl8pPr>
            <a:lvl9pPr marL="4114800" marR="0" lvl="8" indent="-317500" algn="ctr" rtl="0">
              <a:lnSpc>
                <a:spcPct val="100000"/>
              </a:lnSpc>
              <a:spcBef>
                <a:spcPts val="1600"/>
              </a:spcBef>
              <a:spcAft>
                <a:spcPts val="1600"/>
              </a:spcAft>
              <a:buClr>
                <a:schemeClr val="lt2"/>
              </a:buClr>
              <a:buSzPts val="2200"/>
              <a:buFont typeface="Alata"/>
              <a:buNone/>
              <a:defRPr sz="2200" b="1" i="0" u="none" strike="noStrike" cap="none">
                <a:solidFill>
                  <a:schemeClr val="lt2"/>
                </a:solidFill>
                <a:latin typeface="Alata"/>
                <a:ea typeface="Alata"/>
                <a:cs typeface="Alata"/>
                <a:sym typeface="Alata"/>
              </a:defRPr>
            </a:lvl9pPr>
          </a:lstStyle>
          <a:p>
            <a:pPr marL="0" indent="0"/>
            <a:r>
              <a:rPr lang="en-US" sz="1600" dirty="0"/>
              <a:t>Young Educated Moderate</a:t>
            </a:r>
            <a:endParaRPr lang="pt-PT" sz="1600" dirty="0"/>
          </a:p>
        </p:txBody>
      </p:sp>
      <p:sp>
        <p:nvSpPr>
          <p:cNvPr id="9" name="Google Shape;1218;p50">
            <a:extLst>
              <a:ext uri="{FF2B5EF4-FFF2-40B4-BE49-F238E27FC236}">
                <a16:creationId xmlns:a16="http://schemas.microsoft.com/office/drawing/2014/main" id="{C2D1480E-B6E2-281D-FECB-E02D3CD9C2E4}"/>
              </a:ext>
            </a:extLst>
          </p:cNvPr>
          <p:cNvSpPr txBox="1">
            <a:spLocks/>
          </p:cNvSpPr>
          <p:nvPr/>
        </p:nvSpPr>
        <p:spPr>
          <a:xfrm>
            <a:off x="6936328" y="3671033"/>
            <a:ext cx="2178300"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160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160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160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160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160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160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1600"/>
              </a:spcBef>
              <a:spcAft>
                <a:spcPts val="160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dirty="0"/>
              <a:t>Neptune is the farthest planet from the Sun</a:t>
            </a:r>
          </a:p>
        </p:txBody>
      </p:sp>
      <p:sp>
        <p:nvSpPr>
          <p:cNvPr id="10" name="Google Shape;1233;p50">
            <a:extLst>
              <a:ext uri="{FF2B5EF4-FFF2-40B4-BE49-F238E27FC236}">
                <a16:creationId xmlns:a16="http://schemas.microsoft.com/office/drawing/2014/main" id="{4F1FA4F3-EF90-2C12-1851-A3DD4AA7AA48}"/>
              </a:ext>
            </a:extLst>
          </p:cNvPr>
          <p:cNvSpPr/>
          <p:nvPr/>
        </p:nvSpPr>
        <p:spPr>
          <a:xfrm>
            <a:off x="7965105" y="2859563"/>
            <a:ext cx="143910" cy="143021"/>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10;p50">
            <a:extLst>
              <a:ext uri="{FF2B5EF4-FFF2-40B4-BE49-F238E27FC236}">
                <a16:creationId xmlns:a16="http://schemas.microsoft.com/office/drawing/2014/main" id="{D1164ED0-FF1B-E7BE-1B86-7FA1154A76B1}"/>
              </a:ext>
            </a:extLst>
          </p:cNvPr>
          <p:cNvSpPr/>
          <p:nvPr/>
        </p:nvSpPr>
        <p:spPr>
          <a:xfrm>
            <a:off x="7836660" y="1056506"/>
            <a:ext cx="400800" cy="400800"/>
          </a:xfrm>
          <a:prstGeom prst="roundRect">
            <a:avLst>
              <a:gd name="adj" fmla="val 67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16;p50">
            <a:extLst>
              <a:ext uri="{FF2B5EF4-FFF2-40B4-BE49-F238E27FC236}">
                <a16:creationId xmlns:a16="http://schemas.microsoft.com/office/drawing/2014/main" id="{21454A05-BF27-C7A9-6779-B0C884A48815}"/>
              </a:ext>
            </a:extLst>
          </p:cNvPr>
          <p:cNvSpPr txBox="1">
            <a:spLocks/>
          </p:cNvSpPr>
          <p:nvPr/>
        </p:nvSpPr>
        <p:spPr>
          <a:xfrm>
            <a:off x="6901248" y="1585283"/>
            <a:ext cx="2178300" cy="400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2200"/>
              <a:buFont typeface="Alata"/>
              <a:buNone/>
              <a:defRPr sz="2200" b="0" i="0" u="none" strike="noStrike" cap="none">
                <a:solidFill>
                  <a:schemeClr val="dk1"/>
                </a:solidFill>
                <a:latin typeface="Lexend ExtraBold"/>
                <a:ea typeface="Lexend ExtraBold"/>
                <a:cs typeface="Lexend ExtraBold"/>
                <a:sym typeface="Lexend ExtraBold"/>
              </a:defRPr>
            </a:lvl1pPr>
            <a:lvl2pPr marL="914400" marR="0" lvl="1" indent="-317500" algn="ctr" rtl="0">
              <a:lnSpc>
                <a:spcPct val="100000"/>
              </a:lnSpc>
              <a:spcBef>
                <a:spcPts val="0"/>
              </a:spcBef>
              <a:spcAft>
                <a:spcPts val="0"/>
              </a:spcAft>
              <a:buClr>
                <a:schemeClr val="lt2"/>
              </a:buClr>
              <a:buSzPts val="2200"/>
              <a:buFont typeface="Alata"/>
              <a:buNone/>
              <a:defRPr sz="2200" b="1" i="0" u="none" strike="noStrike" cap="none">
                <a:solidFill>
                  <a:schemeClr val="lt2"/>
                </a:solidFill>
                <a:latin typeface="Alata"/>
                <a:ea typeface="Alata"/>
                <a:cs typeface="Alata"/>
                <a:sym typeface="Alata"/>
              </a:defRPr>
            </a:lvl2pPr>
            <a:lvl3pPr marL="1371600" marR="0" lvl="2" indent="-317500" algn="ctr" rtl="0">
              <a:lnSpc>
                <a:spcPct val="100000"/>
              </a:lnSpc>
              <a:spcBef>
                <a:spcPts val="1600"/>
              </a:spcBef>
              <a:spcAft>
                <a:spcPts val="0"/>
              </a:spcAft>
              <a:buClr>
                <a:schemeClr val="lt2"/>
              </a:buClr>
              <a:buSzPts val="2200"/>
              <a:buFont typeface="Alata"/>
              <a:buNone/>
              <a:defRPr sz="2200" b="1" i="0" u="none" strike="noStrike" cap="none">
                <a:solidFill>
                  <a:schemeClr val="lt2"/>
                </a:solidFill>
                <a:latin typeface="Alata"/>
                <a:ea typeface="Alata"/>
                <a:cs typeface="Alata"/>
                <a:sym typeface="Alata"/>
              </a:defRPr>
            </a:lvl3pPr>
            <a:lvl4pPr marL="1828800" marR="0" lvl="3" indent="-317500" algn="ctr" rtl="0">
              <a:lnSpc>
                <a:spcPct val="100000"/>
              </a:lnSpc>
              <a:spcBef>
                <a:spcPts val="1600"/>
              </a:spcBef>
              <a:spcAft>
                <a:spcPts val="0"/>
              </a:spcAft>
              <a:buClr>
                <a:schemeClr val="lt2"/>
              </a:buClr>
              <a:buSzPts val="2200"/>
              <a:buFont typeface="Alata"/>
              <a:buNone/>
              <a:defRPr sz="2200" b="1" i="0" u="none" strike="noStrike" cap="none">
                <a:solidFill>
                  <a:schemeClr val="lt2"/>
                </a:solidFill>
                <a:latin typeface="Alata"/>
                <a:ea typeface="Alata"/>
                <a:cs typeface="Alata"/>
                <a:sym typeface="Alata"/>
              </a:defRPr>
            </a:lvl4pPr>
            <a:lvl5pPr marL="2286000" marR="0" lvl="4" indent="-317500" algn="ctr" rtl="0">
              <a:lnSpc>
                <a:spcPct val="100000"/>
              </a:lnSpc>
              <a:spcBef>
                <a:spcPts val="1600"/>
              </a:spcBef>
              <a:spcAft>
                <a:spcPts val="0"/>
              </a:spcAft>
              <a:buClr>
                <a:schemeClr val="lt2"/>
              </a:buClr>
              <a:buSzPts val="2200"/>
              <a:buFont typeface="Alata"/>
              <a:buNone/>
              <a:defRPr sz="2200" b="1" i="0" u="none" strike="noStrike" cap="none">
                <a:solidFill>
                  <a:schemeClr val="lt2"/>
                </a:solidFill>
                <a:latin typeface="Alata"/>
                <a:ea typeface="Alata"/>
                <a:cs typeface="Alata"/>
                <a:sym typeface="Alata"/>
              </a:defRPr>
            </a:lvl5pPr>
            <a:lvl6pPr marL="2743200" marR="0" lvl="5" indent="-317500" algn="ctr" rtl="0">
              <a:lnSpc>
                <a:spcPct val="100000"/>
              </a:lnSpc>
              <a:spcBef>
                <a:spcPts val="1600"/>
              </a:spcBef>
              <a:spcAft>
                <a:spcPts val="0"/>
              </a:spcAft>
              <a:buClr>
                <a:schemeClr val="lt2"/>
              </a:buClr>
              <a:buSzPts val="2200"/>
              <a:buFont typeface="Alata"/>
              <a:buNone/>
              <a:defRPr sz="2200" b="1" i="0" u="none" strike="noStrike" cap="none">
                <a:solidFill>
                  <a:schemeClr val="lt2"/>
                </a:solidFill>
                <a:latin typeface="Alata"/>
                <a:ea typeface="Alata"/>
                <a:cs typeface="Alata"/>
                <a:sym typeface="Alata"/>
              </a:defRPr>
            </a:lvl6pPr>
            <a:lvl7pPr marL="3200400" marR="0" lvl="6" indent="-317500" algn="ctr" rtl="0">
              <a:lnSpc>
                <a:spcPct val="100000"/>
              </a:lnSpc>
              <a:spcBef>
                <a:spcPts val="1600"/>
              </a:spcBef>
              <a:spcAft>
                <a:spcPts val="0"/>
              </a:spcAft>
              <a:buClr>
                <a:schemeClr val="lt2"/>
              </a:buClr>
              <a:buSzPts val="2200"/>
              <a:buFont typeface="Alata"/>
              <a:buNone/>
              <a:defRPr sz="2200" b="1" i="0" u="none" strike="noStrike" cap="none">
                <a:solidFill>
                  <a:schemeClr val="lt2"/>
                </a:solidFill>
                <a:latin typeface="Alata"/>
                <a:ea typeface="Alata"/>
                <a:cs typeface="Alata"/>
                <a:sym typeface="Alata"/>
              </a:defRPr>
            </a:lvl7pPr>
            <a:lvl8pPr marL="3657600" marR="0" lvl="7" indent="-317500" algn="ctr" rtl="0">
              <a:lnSpc>
                <a:spcPct val="100000"/>
              </a:lnSpc>
              <a:spcBef>
                <a:spcPts val="1600"/>
              </a:spcBef>
              <a:spcAft>
                <a:spcPts val="0"/>
              </a:spcAft>
              <a:buClr>
                <a:schemeClr val="lt2"/>
              </a:buClr>
              <a:buSzPts val="2200"/>
              <a:buFont typeface="Alata"/>
              <a:buNone/>
              <a:defRPr sz="2200" b="1" i="0" u="none" strike="noStrike" cap="none">
                <a:solidFill>
                  <a:schemeClr val="lt2"/>
                </a:solidFill>
                <a:latin typeface="Alata"/>
                <a:ea typeface="Alata"/>
                <a:cs typeface="Alata"/>
                <a:sym typeface="Alata"/>
              </a:defRPr>
            </a:lvl8pPr>
            <a:lvl9pPr marL="4114800" marR="0" lvl="8" indent="-317500" algn="ctr" rtl="0">
              <a:lnSpc>
                <a:spcPct val="100000"/>
              </a:lnSpc>
              <a:spcBef>
                <a:spcPts val="1600"/>
              </a:spcBef>
              <a:spcAft>
                <a:spcPts val="1600"/>
              </a:spcAft>
              <a:buClr>
                <a:schemeClr val="lt2"/>
              </a:buClr>
              <a:buSzPts val="2200"/>
              <a:buFont typeface="Alata"/>
              <a:buNone/>
              <a:defRPr sz="2200" b="1" i="0" u="none" strike="noStrike" cap="none">
                <a:solidFill>
                  <a:schemeClr val="lt2"/>
                </a:solidFill>
                <a:latin typeface="Alata"/>
                <a:ea typeface="Alata"/>
                <a:cs typeface="Alata"/>
                <a:sym typeface="Alata"/>
              </a:defRPr>
            </a:lvl9pPr>
          </a:lstStyle>
          <a:p>
            <a:pPr marL="0" indent="0"/>
            <a:r>
              <a:rPr lang="pt-PT" sz="1600" dirty="0" err="1"/>
              <a:t>Tech</a:t>
            </a:r>
            <a:r>
              <a:rPr lang="pt-PT" sz="1600" dirty="0"/>
              <a:t> </a:t>
            </a:r>
            <a:r>
              <a:rPr lang="pt-PT" sz="1600" dirty="0" err="1"/>
              <a:t>Entusiasts</a:t>
            </a:r>
            <a:endParaRPr lang="pt-PT" sz="1600" dirty="0"/>
          </a:p>
        </p:txBody>
      </p:sp>
      <p:sp>
        <p:nvSpPr>
          <p:cNvPr id="13" name="Google Shape;1218;p50">
            <a:extLst>
              <a:ext uri="{FF2B5EF4-FFF2-40B4-BE49-F238E27FC236}">
                <a16:creationId xmlns:a16="http://schemas.microsoft.com/office/drawing/2014/main" id="{29AF6B7D-C1AB-AA92-365B-E2192595FDBB}"/>
              </a:ext>
            </a:extLst>
          </p:cNvPr>
          <p:cNvSpPr txBox="1">
            <a:spLocks/>
          </p:cNvSpPr>
          <p:nvPr/>
        </p:nvSpPr>
        <p:spPr>
          <a:xfrm>
            <a:off x="7025682" y="1871267"/>
            <a:ext cx="2178300"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160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160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160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160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160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160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1600"/>
              </a:spcBef>
              <a:spcAft>
                <a:spcPts val="160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dirty="0"/>
              <a:t>Neptune is the farthest planet from the Sun</a:t>
            </a:r>
          </a:p>
        </p:txBody>
      </p:sp>
      <p:sp>
        <p:nvSpPr>
          <p:cNvPr id="14" name="Google Shape;1233;p50">
            <a:extLst>
              <a:ext uri="{FF2B5EF4-FFF2-40B4-BE49-F238E27FC236}">
                <a16:creationId xmlns:a16="http://schemas.microsoft.com/office/drawing/2014/main" id="{DF8905B6-1A91-CB6B-0870-AB6707E7F2A8}"/>
              </a:ext>
            </a:extLst>
          </p:cNvPr>
          <p:cNvSpPr/>
          <p:nvPr/>
        </p:nvSpPr>
        <p:spPr>
          <a:xfrm>
            <a:off x="7936830" y="1185705"/>
            <a:ext cx="143910" cy="143021"/>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355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82"/>
        <p:cNvGrpSpPr/>
        <p:nvPr/>
      </p:nvGrpSpPr>
      <p:grpSpPr>
        <a:xfrm>
          <a:off x="0" y="0"/>
          <a:ext cx="0" cy="0"/>
          <a:chOff x="0" y="0"/>
          <a:chExt cx="0" cy="0"/>
        </a:xfrm>
      </p:grpSpPr>
      <p:sp>
        <p:nvSpPr>
          <p:cNvPr id="2283" name="Google Shape;2283;p70"/>
          <p:cNvSpPr/>
          <p:nvPr/>
        </p:nvSpPr>
        <p:spPr>
          <a:xfrm>
            <a:off x="870763" y="1314816"/>
            <a:ext cx="803700" cy="803700"/>
          </a:xfrm>
          <a:prstGeom prst="roundRect">
            <a:avLst>
              <a:gd name="adj" fmla="val 67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0"/>
          <p:cNvSpPr/>
          <p:nvPr/>
        </p:nvSpPr>
        <p:spPr>
          <a:xfrm>
            <a:off x="870763" y="2421341"/>
            <a:ext cx="803700" cy="803700"/>
          </a:xfrm>
          <a:prstGeom prst="roundRect">
            <a:avLst>
              <a:gd name="adj" fmla="val 67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0"/>
          <p:cNvSpPr/>
          <p:nvPr/>
        </p:nvSpPr>
        <p:spPr>
          <a:xfrm>
            <a:off x="870763" y="3527866"/>
            <a:ext cx="803700" cy="803700"/>
          </a:xfrm>
          <a:prstGeom prst="roundRect">
            <a:avLst>
              <a:gd name="adj" fmla="val 67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lists</a:t>
            </a:r>
            <a:endParaRPr/>
          </a:p>
        </p:txBody>
      </p:sp>
      <p:sp>
        <p:nvSpPr>
          <p:cNvPr id="2287" name="Google Shape;2287;p70"/>
          <p:cNvSpPr txBox="1"/>
          <p:nvPr/>
        </p:nvSpPr>
        <p:spPr>
          <a:xfrm>
            <a:off x="1826849" y="1345784"/>
            <a:ext cx="39918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dk1"/>
                </a:solidFill>
                <a:latin typeface="Lexend ExtraBold"/>
                <a:ea typeface="Lexend ExtraBold"/>
                <a:cs typeface="Lexend ExtraBold"/>
                <a:sym typeface="Lexend ExtraBold"/>
              </a:rPr>
              <a:t>Product A</a:t>
            </a:r>
            <a:endParaRPr sz="2000">
              <a:solidFill>
                <a:schemeClr val="dk1"/>
              </a:solidFill>
              <a:latin typeface="Lexend ExtraBold"/>
              <a:ea typeface="Lexend ExtraBold"/>
              <a:cs typeface="Lexend ExtraBold"/>
              <a:sym typeface="Lexend ExtraBold"/>
            </a:endParaRPr>
          </a:p>
        </p:txBody>
      </p:sp>
      <p:sp>
        <p:nvSpPr>
          <p:cNvPr id="2288" name="Google Shape;2288;p70"/>
          <p:cNvSpPr txBox="1"/>
          <p:nvPr/>
        </p:nvSpPr>
        <p:spPr>
          <a:xfrm>
            <a:off x="1826849" y="2452235"/>
            <a:ext cx="39918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dk1"/>
                </a:solidFill>
                <a:latin typeface="Lexend ExtraBold"/>
                <a:ea typeface="Lexend ExtraBold"/>
                <a:cs typeface="Lexend ExtraBold"/>
                <a:sym typeface="Lexend ExtraBold"/>
              </a:rPr>
              <a:t>Product B</a:t>
            </a:r>
            <a:endParaRPr sz="2000">
              <a:solidFill>
                <a:schemeClr val="dk1"/>
              </a:solidFill>
              <a:latin typeface="Lexend ExtraBold"/>
              <a:ea typeface="Lexend ExtraBold"/>
              <a:cs typeface="Lexend ExtraBold"/>
              <a:sym typeface="Lexend ExtraBold"/>
            </a:endParaRPr>
          </a:p>
        </p:txBody>
      </p:sp>
      <p:sp>
        <p:nvSpPr>
          <p:cNvPr id="2289" name="Google Shape;2289;p70"/>
          <p:cNvSpPr txBox="1"/>
          <p:nvPr/>
        </p:nvSpPr>
        <p:spPr>
          <a:xfrm>
            <a:off x="1826850" y="2801208"/>
            <a:ext cx="3991800" cy="34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DM Sans"/>
                <a:ea typeface="DM Sans"/>
                <a:cs typeface="DM Sans"/>
                <a:sym typeface="DM Sans"/>
              </a:rPr>
              <a:t>Jupiter is a gas giant and a very big planet</a:t>
            </a:r>
            <a:endParaRPr>
              <a:solidFill>
                <a:schemeClr val="dk1"/>
              </a:solidFill>
              <a:latin typeface="DM Sans"/>
              <a:ea typeface="DM Sans"/>
              <a:cs typeface="DM Sans"/>
              <a:sym typeface="DM Sans"/>
            </a:endParaRPr>
          </a:p>
        </p:txBody>
      </p:sp>
      <p:sp>
        <p:nvSpPr>
          <p:cNvPr id="2290" name="Google Shape;2290;p70"/>
          <p:cNvSpPr txBox="1"/>
          <p:nvPr/>
        </p:nvSpPr>
        <p:spPr>
          <a:xfrm>
            <a:off x="1826850" y="1694609"/>
            <a:ext cx="3991800" cy="34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DM Sans"/>
                <a:ea typeface="DM Sans"/>
                <a:cs typeface="DM Sans"/>
                <a:sym typeface="DM Sans"/>
              </a:rPr>
              <a:t>Venus is the second planet from the Sun</a:t>
            </a:r>
            <a:endParaRPr>
              <a:solidFill>
                <a:schemeClr val="dk1"/>
              </a:solidFill>
              <a:latin typeface="DM Sans"/>
              <a:ea typeface="DM Sans"/>
              <a:cs typeface="DM Sans"/>
              <a:sym typeface="DM Sans"/>
            </a:endParaRPr>
          </a:p>
        </p:txBody>
      </p:sp>
      <p:sp>
        <p:nvSpPr>
          <p:cNvPr id="2291" name="Google Shape;2291;p70"/>
          <p:cNvSpPr txBox="1"/>
          <p:nvPr/>
        </p:nvSpPr>
        <p:spPr>
          <a:xfrm>
            <a:off x="1826849" y="3558836"/>
            <a:ext cx="39918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dk1"/>
                </a:solidFill>
                <a:latin typeface="Lexend ExtraBold"/>
                <a:ea typeface="Lexend ExtraBold"/>
                <a:cs typeface="Lexend ExtraBold"/>
                <a:sym typeface="Lexend ExtraBold"/>
              </a:rPr>
              <a:t>Product C</a:t>
            </a:r>
            <a:endParaRPr sz="2000">
              <a:solidFill>
                <a:schemeClr val="dk1"/>
              </a:solidFill>
              <a:latin typeface="Lexend ExtraBold"/>
              <a:ea typeface="Lexend ExtraBold"/>
              <a:cs typeface="Lexend ExtraBold"/>
              <a:sym typeface="Lexend ExtraBold"/>
            </a:endParaRPr>
          </a:p>
        </p:txBody>
      </p:sp>
      <p:sp>
        <p:nvSpPr>
          <p:cNvPr id="2292" name="Google Shape;2292;p70"/>
          <p:cNvSpPr txBox="1"/>
          <p:nvPr/>
        </p:nvSpPr>
        <p:spPr>
          <a:xfrm>
            <a:off x="1826850" y="3907809"/>
            <a:ext cx="3991800" cy="34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DM Sans"/>
                <a:ea typeface="DM Sans"/>
                <a:cs typeface="DM Sans"/>
                <a:sym typeface="DM Sans"/>
              </a:rPr>
              <a:t>Earth is the planet where we all live </a:t>
            </a:r>
            <a:endParaRPr>
              <a:solidFill>
                <a:schemeClr val="dk1"/>
              </a:solidFill>
              <a:latin typeface="DM Sans"/>
              <a:ea typeface="DM Sans"/>
              <a:cs typeface="DM Sans"/>
              <a:sym typeface="DM Sans"/>
            </a:endParaRPr>
          </a:p>
        </p:txBody>
      </p:sp>
      <p:grpSp>
        <p:nvGrpSpPr>
          <p:cNvPr id="2293" name="Google Shape;2293;p70"/>
          <p:cNvGrpSpPr/>
          <p:nvPr/>
        </p:nvGrpSpPr>
        <p:grpSpPr>
          <a:xfrm>
            <a:off x="1104484" y="1549916"/>
            <a:ext cx="336296" cy="339235"/>
            <a:chOff x="4464775" y="3806475"/>
            <a:chExt cx="477625" cy="481800"/>
          </a:xfrm>
        </p:grpSpPr>
        <p:sp>
          <p:nvSpPr>
            <p:cNvPr id="2294" name="Google Shape;2294;p70"/>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95" name="Google Shape;2295;p70"/>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96" name="Google Shape;2296;p70"/>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97" name="Google Shape;2297;p70"/>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98" name="Google Shape;2298;p70"/>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99" name="Google Shape;2299;p70"/>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00" name="Google Shape;2300;p70"/>
          <p:cNvGrpSpPr/>
          <p:nvPr/>
        </p:nvGrpSpPr>
        <p:grpSpPr>
          <a:xfrm>
            <a:off x="1102994" y="2653567"/>
            <a:ext cx="339253" cy="339253"/>
            <a:chOff x="2678350" y="4992125"/>
            <a:chExt cx="481825" cy="481825"/>
          </a:xfrm>
        </p:grpSpPr>
        <p:sp>
          <p:nvSpPr>
            <p:cNvPr id="2301" name="Google Shape;2301;p70"/>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02" name="Google Shape;2302;p70"/>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03" name="Google Shape;2303;p70"/>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04" name="Google Shape;2304;p70"/>
          <p:cNvGrpSpPr/>
          <p:nvPr/>
        </p:nvGrpSpPr>
        <p:grpSpPr>
          <a:xfrm>
            <a:off x="1102913" y="3757238"/>
            <a:ext cx="339411" cy="337211"/>
            <a:chOff x="5049575" y="4993600"/>
            <a:chExt cx="482050" cy="478925"/>
          </a:xfrm>
        </p:grpSpPr>
        <p:sp>
          <p:nvSpPr>
            <p:cNvPr id="2305" name="Google Shape;2305;p70"/>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06" name="Google Shape;2306;p70"/>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07" name="Google Shape;2307;p70"/>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08" name="Google Shape;2308;p70"/>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09" name="Google Shape;2309;p70"/>
          <p:cNvGrpSpPr/>
          <p:nvPr/>
        </p:nvGrpSpPr>
        <p:grpSpPr>
          <a:xfrm flipH="1">
            <a:off x="6088632" y="1345752"/>
            <a:ext cx="2398942" cy="3107831"/>
            <a:chOff x="223912" y="2384975"/>
            <a:chExt cx="1420081" cy="1839716"/>
          </a:xfrm>
        </p:grpSpPr>
        <p:sp>
          <p:nvSpPr>
            <p:cNvPr id="2310" name="Google Shape;2310;p70"/>
            <p:cNvSpPr/>
            <p:nvPr/>
          </p:nvSpPr>
          <p:spPr>
            <a:xfrm>
              <a:off x="848898" y="2646320"/>
              <a:ext cx="396757" cy="519528"/>
            </a:xfrm>
            <a:custGeom>
              <a:avLst/>
              <a:gdLst/>
              <a:ahLst/>
              <a:cxnLst/>
              <a:rect l="l" t="t" r="r" b="b"/>
              <a:pathLst>
                <a:path w="5775" h="7562" extrusionOk="0">
                  <a:moveTo>
                    <a:pt x="4953" y="1"/>
                  </a:moveTo>
                  <a:cubicBezTo>
                    <a:pt x="4734" y="1"/>
                    <a:pt x="4529" y="87"/>
                    <a:pt x="4362" y="242"/>
                  </a:cubicBezTo>
                  <a:cubicBezTo>
                    <a:pt x="4050" y="505"/>
                    <a:pt x="3800" y="830"/>
                    <a:pt x="3637" y="1204"/>
                  </a:cubicBezTo>
                  <a:cubicBezTo>
                    <a:pt x="3575" y="1417"/>
                    <a:pt x="3475" y="1604"/>
                    <a:pt x="3325" y="1767"/>
                  </a:cubicBezTo>
                  <a:cubicBezTo>
                    <a:pt x="2950" y="2079"/>
                    <a:pt x="2450" y="1879"/>
                    <a:pt x="2125" y="2292"/>
                  </a:cubicBezTo>
                  <a:cubicBezTo>
                    <a:pt x="1813" y="2704"/>
                    <a:pt x="2025" y="3391"/>
                    <a:pt x="1675" y="3804"/>
                  </a:cubicBezTo>
                  <a:cubicBezTo>
                    <a:pt x="1588" y="3891"/>
                    <a:pt x="1488" y="3979"/>
                    <a:pt x="1376" y="4029"/>
                  </a:cubicBezTo>
                  <a:cubicBezTo>
                    <a:pt x="313" y="4691"/>
                    <a:pt x="88" y="5403"/>
                    <a:pt x="26" y="6653"/>
                  </a:cubicBezTo>
                  <a:cubicBezTo>
                    <a:pt x="1" y="6853"/>
                    <a:pt x="38" y="7065"/>
                    <a:pt x="126" y="7253"/>
                  </a:cubicBezTo>
                  <a:cubicBezTo>
                    <a:pt x="246" y="7474"/>
                    <a:pt x="374" y="7561"/>
                    <a:pt x="500" y="7561"/>
                  </a:cubicBezTo>
                  <a:cubicBezTo>
                    <a:pt x="637" y="7561"/>
                    <a:pt x="771" y="7458"/>
                    <a:pt x="888" y="7315"/>
                  </a:cubicBezTo>
                  <a:cubicBezTo>
                    <a:pt x="1026" y="7140"/>
                    <a:pt x="1126" y="6928"/>
                    <a:pt x="1201" y="6715"/>
                  </a:cubicBezTo>
                  <a:cubicBezTo>
                    <a:pt x="1301" y="6353"/>
                    <a:pt x="1351" y="5978"/>
                    <a:pt x="1513" y="5653"/>
                  </a:cubicBezTo>
                  <a:cubicBezTo>
                    <a:pt x="1925" y="4828"/>
                    <a:pt x="2800" y="5353"/>
                    <a:pt x="3250" y="4641"/>
                  </a:cubicBezTo>
                  <a:cubicBezTo>
                    <a:pt x="3525" y="4204"/>
                    <a:pt x="3275" y="3554"/>
                    <a:pt x="3587" y="3129"/>
                  </a:cubicBezTo>
                  <a:cubicBezTo>
                    <a:pt x="3950" y="2667"/>
                    <a:pt x="4750" y="2554"/>
                    <a:pt x="5200" y="2117"/>
                  </a:cubicBezTo>
                  <a:cubicBezTo>
                    <a:pt x="5649" y="1692"/>
                    <a:pt x="5774" y="1267"/>
                    <a:pt x="5599" y="655"/>
                  </a:cubicBezTo>
                  <a:cubicBezTo>
                    <a:pt x="5524" y="367"/>
                    <a:pt x="5337" y="67"/>
                    <a:pt x="5037" y="5"/>
                  </a:cubicBezTo>
                  <a:cubicBezTo>
                    <a:pt x="5009" y="2"/>
                    <a:pt x="4981" y="1"/>
                    <a:pt x="49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0"/>
            <p:cNvSpPr/>
            <p:nvPr/>
          </p:nvSpPr>
          <p:spPr>
            <a:xfrm>
              <a:off x="869509" y="3054412"/>
              <a:ext cx="33596" cy="300573"/>
            </a:xfrm>
            <a:custGeom>
              <a:avLst/>
              <a:gdLst/>
              <a:ahLst/>
              <a:cxnLst/>
              <a:rect l="l" t="t" r="r" b="b"/>
              <a:pathLst>
                <a:path w="489" h="4375" extrusionOk="0">
                  <a:moveTo>
                    <a:pt x="238" y="1"/>
                  </a:moveTo>
                  <a:cubicBezTo>
                    <a:pt x="151" y="338"/>
                    <a:pt x="101" y="675"/>
                    <a:pt x="101" y="1013"/>
                  </a:cubicBezTo>
                  <a:cubicBezTo>
                    <a:pt x="113" y="1225"/>
                    <a:pt x="151" y="1425"/>
                    <a:pt x="188" y="1625"/>
                  </a:cubicBezTo>
                  <a:cubicBezTo>
                    <a:pt x="213" y="1713"/>
                    <a:pt x="226" y="1788"/>
                    <a:pt x="238" y="1863"/>
                  </a:cubicBezTo>
                  <a:cubicBezTo>
                    <a:pt x="388" y="2700"/>
                    <a:pt x="301" y="3550"/>
                    <a:pt x="1" y="4349"/>
                  </a:cubicBezTo>
                  <a:lnTo>
                    <a:pt x="101" y="4374"/>
                  </a:lnTo>
                  <a:cubicBezTo>
                    <a:pt x="401" y="3575"/>
                    <a:pt x="488" y="2700"/>
                    <a:pt x="338" y="1850"/>
                  </a:cubicBezTo>
                  <a:cubicBezTo>
                    <a:pt x="326" y="1763"/>
                    <a:pt x="313" y="1688"/>
                    <a:pt x="288" y="1600"/>
                  </a:cubicBezTo>
                  <a:cubicBezTo>
                    <a:pt x="251" y="1413"/>
                    <a:pt x="213" y="1213"/>
                    <a:pt x="201" y="1013"/>
                  </a:cubicBezTo>
                  <a:cubicBezTo>
                    <a:pt x="201" y="675"/>
                    <a:pt x="251" y="351"/>
                    <a:pt x="338" y="26"/>
                  </a:cubicBezTo>
                  <a:lnTo>
                    <a:pt x="2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0"/>
            <p:cNvSpPr/>
            <p:nvPr/>
          </p:nvSpPr>
          <p:spPr>
            <a:xfrm>
              <a:off x="696104" y="2384975"/>
              <a:ext cx="440520" cy="547147"/>
            </a:xfrm>
            <a:custGeom>
              <a:avLst/>
              <a:gdLst/>
              <a:ahLst/>
              <a:cxnLst/>
              <a:rect l="l" t="t" r="r" b="b"/>
              <a:pathLst>
                <a:path w="6412" h="7964" extrusionOk="0">
                  <a:moveTo>
                    <a:pt x="5499" y="0"/>
                  </a:moveTo>
                  <a:cubicBezTo>
                    <a:pt x="5355" y="0"/>
                    <a:pt x="5212" y="16"/>
                    <a:pt x="5074" y="47"/>
                  </a:cubicBezTo>
                  <a:cubicBezTo>
                    <a:pt x="4662" y="110"/>
                    <a:pt x="4212" y="185"/>
                    <a:pt x="3924" y="485"/>
                  </a:cubicBezTo>
                  <a:cubicBezTo>
                    <a:pt x="3587" y="822"/>
                    <a:pt x="3525" y="1347"/>
                    <a:pt x="3200" y="1697"/>
                  </a:cubicBezTo>
                  <a:cubicBezTo>
                    <a:pt x="2725" y="2184"/>
                    <a:pt x="1925" y="2134"/>
                    <a:pt x="1313" y="2409"/>
                  </a:cubicBezTo>
                  <a:cubicBezTo>
                    <a:pt x="400" y="2822"/>
                    <a:pt x="0" y="4084"/>
                    <a:pt x="500" y="4946"/>
                  </a:cubicBezTo>
                  <a:cubicBezTo>
                    <a:pt x="938" y="5683"/>
                    <a:pt x="1650" y="5996"/>
                    <a:pt x="1600" y="6908"/>
                  </a:cubicBezTo>
                  <a:cubicBezTo>
                    <a:pt x="1588" y="7369"/>
                    <a:pt x="1442" y="7964"/>
                    <a:pt x="2039" y="7964"/>
                  </a:cubicBezTo>
                  <a:cubicBezTo>
                    <a:pt x="2074" y="7964"/>
                    <a:pt x="2110" y="7962"/>
                    <a:pt x="2150" y="7958"/>
                  </a:cubicBezTo>
                  <a:cubicBezTo>
                    <a:pt x="2200" y="7945"/>
                    <a:pt x="2237" y="7933"/>
                    <a:pt x="2287" y="7920"/>
                  </a:cubicBezTo>
                  <a:cubicBezTo>
                    <a:pt x="2550" y="7820"/>
                    <a:pt x="2762" y="7620"/>
                    <a:pt x="2875" y="7370"/>
                  </a:cubicBezTo>
                  <a:cubicBezTo>
                    <a:pt x="3112" y="6870"/>
                    <a:pt x="3100" y="6283"/>
                    <a:pt x="2837" y="5783"/>
                  </a:cubicBezTo>
                  <a:cubicBezTo>
                    <a:pt x="2525" y="5108"/>
                    <a:pt x="1588" y="4096"/>
                    <a:pt x="2462" y="3409"/>
                  </a:cubicBezTo>
                  <a:cubicBezTo>
                    <a:pt x="2975" y="2996"/>
                    <a:pt x="3812" y="3246"/>
                    <a:pt x="4324" y="2847"/>
                  </a:cubicBezTo>
                  <a:cubicBezTo>
                    <a:pt x="4799" y="2472"/>
                    <a:pt x="4837" y="1647"/>
                    <a:pt x="5399" y="1434"/>
                  </a:cubicBezTo>
                  <a:cubicBezTo>
                    <a:pt x="5574" y="1397"/>
                    <a:pt x="5736" y="1359"/>
                    <a:pt x="5911" y="1297"/>
                  </a:cubicBezTo>
                  <a:cubicBezTo>
                    <a:pt x="6299" y="1084"/>
                    <a:pt x="6411" y="172"/>
                    <a:pt x="5924" y="47"/>
                  </a:cubicBezTo>
                  <a:cubicBezTo>
                    <a:pt x="5786" y="16"/>
                    <a:pt x="5643" y="0"/>
                    <a:pt x="54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0"/>
            <p:cNvSpPr/>
            <p:nvPr/>
          </p:nvSpPr>
          <p:spPr>
            <a:xfrm>
              <a:off x="802593" y="2728144"/>
              <a:ext cx="78183" cy="612277"/>
            </a:xfrm>
            <a:custGeom>
              <a:avLst/>
              <a:gdLst/>
              <a:ahLst/>
              <a:cxnLst/>
              <a:rect l="l" t="t" r="r" b="b"/>
              <a:pathLst>
                <a:path w="1138" h="8912" extrusionOk="0">
                  <a:moveTo>
                    <a:pt x="163" y="1"/>
                  </a:moveTo>
                  <a:lnTo>
                    <a:pt x="75" y="51"/>
                  </a:lnTo>
                  <a:cubicBezTo>
                    <a:pt x="475" y="701"/>
                    <a:pt x="812" y="1301"/>
                    <a:pt x="762" y="1950"/>
                  </a:cubicBezTo>
                  <a:cubicBezTo>
                    <a:pt x="712" y="2275"/>
                    <a:pt x="625" y="2600"/>
                    <a:pt x="500" y="2888"/>
                  </a:cubicBezTo>
                  <a:cubicBezTo>
                    <a:pt x="437" y="3050"/>
                    <a:pt x="362" y="3225"/>
                    <a:pt x="312" y="3388"/>
                  </a:cubicBezTo>
                  <a:cubicBezTo>
                    <a:pt x="0" y="4450"/>
                    <a:pt x="238" y="5574"/>
                    <a:pt x="450" y="6562"/>
                  </a:cubicBezTo>
                  <a:cubicBezTo>
                    <a:pt x="475" y="6649"/>
                    <a:pt x="475" y="6737"/>
                    <a:pt x="475" y="6824"/>
                  </a:cubicBezTo>
                  <a:lnTo>
                    <a:pt x="475" y="6987"/>
                  </a:lnTo>
                  <a:cubicBezTo>
                    <a:pt x="475" y="7674"/>
                    <a:pt x="662" y="8336"/>
                    <a:pt x="1050" y="8911"/>
                  </a:cubicBezTo>
                  <a:lnTo>
                    <a:pt x="1137" y="8861"/>
                  </a:lnTo>
                  <a:cubicBezTo>
                    <a:pt x="937" y="8536"/>
                    <a:pt x="775" y="8174"/>
                    <a:pt x="662" y="7786"/>
                  </a:cubicBezTo>
                  <a:cubicBezTo>
                    <a:pt x="612" y="7524"/>
                    <a:pt x="587" y="7261"/>
                    <a:pt x="575" y="6987"/>
                  </a:cubicBezTo>
                  <a:lnTo>
                    <a:pt x="575" y="6837"/>
                  </a:lnTo>
                  <a:cubicBezTo>
                    <a:pt x="575" y="6737"/>
                    <a:pt x="575" y="6649"/>
                    <a:pt x="550" y="6549"/>
                  </a:cubicBezTo>
                  <a:cubicBezTo>
                    <a:pt x="337" y="5562"/>
                    <a:pt x="100" y="4450"/>
                    <a:pt x="412" y="3425"/>
                  </a:cubicBezTo>
                  <a:cubicBezTo>
                    <a:pt x="462" y="3263"/>
                    <a:pt x="525" y="3088"/>
                    <a:pt x="587" y="2938"/>
                  </a:cubicBezTo>
                  <a:cubicBezTo>
                    <a:pt x="725" y="2625"/>
                    <a:pt x="825" y="2300"/>
                    <a:pt x="862" y="1963"/>
                  </a:cubicBezTo>
                  <a:cubicBezTo>
                    <a:pt x="912" y="1276"/>
                    <a:pt x="575" y="676"/>
                    <a:pt x="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0"/>
            <p:cNvSpPr/>
            <p:nvPr/>
          </p:nvSpPr>
          <p:spPr>
            <a:xfrm>
              <a:off x="353553" y="2799595"/>
              <a:ext cx="453368" cy="334375"/>
            </a:xfrm>
            <a:custGeom>
              <a:avLst/>
              <a:gdLst/>
              <a:ahLst/>
              <a:cxnLst/>
              <a:rect l="l" t="t" r="r" b="b"/>
              <a:pathLst>
                <a:path w="6599" h="4867" extrusionOk="0">
                  <a:moveTo>
                    <a:pt x="3601" y="1"/>
                  </a:moveTo>
                  <a:cubicBezTo>
                    <a:pt x="3532" y="1"/>
                    <a:pt x="3460" y="4"/>
                    <a:pt x="3387" y="11"/>
                  </a:cubicBezTo>
                  <a:cubicBezTo>
                    <a:pt x="3012" y="61"/>
                    <a:pt x="2662" y="186"/>
                    <a:pt x="2325" y="361"/>
                  </a:cubicBezTo>
                  <a:cubicBezTo>
                    <a:pt x="1862" y="548"/>
                    <a:pt x="1387" y="710"/>
                    <a:pt x="900" y="848"/>
                  </a:cubicBezTo>
                  <a:cubicBezTo>
                    <a:pt x="588" y="923"/>
                    <a:pt x="313" y="1148"/>
                    <a:pt x="163" y="1448"/>
                  </a:cubicBezTo>
                  <a:cubicBezTo>
                    <a:pt x="0" y="1848"/>
                    <a:pt x="213" y="2335"/>
                    <a:pt x="575" y="2585"/>
                  </a:cubicBezTo>
                  <a:cubicBezTo>
                    <a:pt x="842" y="2731"/>
                    <a:pt x="1138" y="2806"/>
                    <a:pt x="1440" y="2806"/>
                  </a:cubicBezTo>
                  <a:cubicBezTo>
                    <a:pt x="1576" y="2806"/>
                    <a:pt x="1714" y="2791"/>
                    <a:pt x="1850" y="2760"/>
                  </a:cubicBezTo>
                  <a:cubicBezTo>
                    <a:pt x="2137" y="2697"/>
                    <a:pt x="2412" y="2597"/>
                    <a:pt x="2662" y="2447"/>
                  </a:cubicBezTo>
                  <a:cubicBezTo>
                    <a:pt x="2929" y="2288"/>
                    <a:pt x="3322" y="1828"/>
                    <a:pt x="3680" y="1828"/>
                  </a:cubicBezTo>
                  <a:cubicBezTo>
                    <a:pt x="3742" y="1828"/>
                    <a:pt x="3803" y="1841"/>
                    <a:pt x="3862" y="1873"/>
                  </a:cubicBezTo>
                  <a:cubicBezTo>
                    <a:pt x="4324" y="2123"/>
                    <a:pt x="3974" y="2735"/>
                    <a:pt x="4074" y="3110"/>
                  </a:cubicBezTo>
                  <a:cubicBezTo>
                    <a:pt x="4199" y="3535"/>
                    <a:pt x="4862" y="3485"/>
                    <a:pt x="5174" y="3797"/>
                  </a:cubicBezTo>
                  <a:cubicBezTo>
                    <a:pt x="5400" y="4023"/>
                    <a:pt x="5525" y="4867"/>
                    <a:pt x="5882" y="4867"/>
                  </a:cubicBezTo>
                  <a:cubicBezTo>
                    <a:pt x="5959" y="4867"/>
                    <a:pt x="6047" y="4827"/>
                    <a:pt x="6149" y="4734"/>
                  </a:cubicBezTo>
                  <a:cubicBezTo>
                    <a:pt x="6599" y="4309"/>
                    <a:pt x="6224" y="3222"/>
                    <a:pt x="5949" y="2835"/>
                  </a:cubicBezTo>
                  <a:cubicBezTo>
                    <a:pt x="5849" y="2710"/>
                    <a:pt x="5761" y="2585"/>
                    <a:pt x="5674" y="2447"/>
                  </a:cubicBezTo>
                  <a:cubicBezTo>
                    <a:pt x="5474" y="2060"/>
                    <a:pt x="5574" y="1598"/>
                    <a:pt x="5361" y="1210"/>
                  </a:cubicBezTo>
                  <a:cubicBezTo>
                    <a:pt x="4969" y="472"/>
                    <a:pt x="4429" y="1"/>
                    <a:pt x="3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0"/>
            <p:cNvSpPr/>
            <p:nvPr/>
          </p:nvSpPr>
          <p:spPr>
            <a:xfrm>
              <a:off x="690127" y="2953969"/>
              <a:ext cx="170039" cy="377864"/>
            </a:xfrm>
            <a:custGeom>
              <a:avLst/>
              <a:gdLst/>
              <a:ahLst/>
              <a:cxnLst/>
              <a:rect l="l" t="t" r="r" b="b"/>
              <a:pathLst>
                <a:path w="2475" h="5500" extrusionOk="0">
                  <a:moveTo>
                    <a:pt x="87" y="1"/>
                  </a:moveTo>
                  <a:lnTo>
                    <a:pt x="0" y="26"/>
                  </a:lnTo>
                  <a:cubicBezTo>
                    <a:pt x="87" y="350"/>
                    <a:pt x="237" y="650"/>
                    <a:pt x="450" y="913"/>
                  </a:cubicBezTo>
                  <a:cubicBezTo>
                    <a:pt x="512" y="975"/>
                    <a:pt x="562" y="1038"/>
                    <a:pt x="625" y="1113"/>
                  </a:cubicBezTo>
                  <a:cubicBezTo>
                    <a:pt x="712" y="1200"/>
                    <a:pt x="800" y="1300"/>
                    <a:pt x="875" y="1413"/>
                  </a:cubicBezTo>
                  <a:cubicBezTo>
                    <a:pt x="1125" y="1763"/>
                    <a:pt x="1212" y="2200"/>
                    <a:pt x="1300" y="2625"/>
                  </a:cubicBezTo>
                  <a:cubicBezTo>
                    <a:pt x="1312" y="2687"/>
                    <a:pt x="1325" y="2750"/>
                    <a:pt x="1337" y="2812"/>
                  </a:cubicBezTo>
                  <a:cubicBezTo>
                    <a:pt x="1425" y="3350"/>
                    <a:pt x="1612" y="3862"/>
                    <a:pt x="1862" y="4349"/>
                  </a:cubicBezTo>
                  <a:cubicBezTo>
                    <a:pt x="1912" y="4437"/>
                    <a:pt x="1962" y="4512"/>
                    <a:pt x="1999" y="4587"/>
                  </a:cubicBezTo>
                  <a:cubicBezTo>
                    <a:pt x="2174" y="4874"/>
                    <a:pt x="2362" y="5174"/>
                    <a:pt x="2374" y="5499"/>
                  </a:cubicBezTo>
                  <a:lnTo>
                    <a:pt x="2474" y="5499"/>
                  </a:lnTo>
                  <a:cubicBezTo>
                    <a:pt x="2449" y="5149"/>
                    <a:pt x="2274" y="4837"/>
                    <a:pt x="2087" y="4537"/>
                  </a:cubicBezTo>
                  <a:cubicBezTo>
                    <a:pt x="2037" y="4462"/>
                    <a:pt x="1987" y="4387"/>
                    <a:pt x="1949" y="4299"/>
                  </a:cubicBezTo>
                  <a:cubicBezTo>
                    <a:pt x="1700" y="3825"/>
                    <a:pt x="1525" y="3325"/>
                    <a:pt x="1437" y="2800"/>
                  </a:cubicBezTo>
                  <a:cubicBezTo>
                    <a:pt x="1425" y="2737"/>
                    <a:pt x="1412" y="2675"/>
                    <a:pt x="1400" y="2612"/>
                  </a:cubicBezTo>
                  <a:cubicBezTo>
                    <a:pt x="1312" y="2175"/>
                    <a:pt x="1225" y="1725"/>
                    <a:pt x="962" y="1350"/>
                  </a:cubicBezTo>
                  <a:cubicBezTo>
                    <a:pt x="887" y="1238"/>
                    <a:pt x="800" y="1138"/>
                    <a:pt x="700" y="1038"/>
                  </a:cubicBezTo>
                  <a:cubicBezTo>
                    <a:pt x="637" y="975"/>
                    <a:pt x="587" y="913"/>
                    <a:pt x="525" y="850"/>
                  </a:cubicBezTo>
                  <a:cubicBezTo>
                    <a:pt x="325" y="588"/>
                    <a:pt x="175" y="300"/>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0"/>
            <p:cNvSpPr/>
            <p:nvPr/>
          </p:nvSpPr>
          <p:spPr>
            <a:xfrm>
              <a:off x="759654" y="3247604"/>
              <a:ext cx="235306" cy="358902"/>
            </a:xfrm>
            <a:custGeom>
              <a:avLst/>
              <a:gdLst/>
              <a:ahLst/>
              <a:cxnLst/>
              <a:rect l="l" t="t" r="r" b="b"/>
              <a:pathLst>
                <a:path w="3425" h="5224" extrusionOk="0">
                  <a:moveTo>
                    <a:pt x="0" y="0"/>
                  </a:moveTo>
                  <a:lnTo>
                    <a:pt x="325" y="5224"/>
                  </a:lnTo>
                  <a:lnTo>
                    <a:pt x="3099" y="5224"/>
                  </a:lnTo>
                  <a:lnTo>
                    <a:pt x="3424" y="0"/>
                  </a:lnTo>
                  <a:close/>
                </a:path>
              </a:pathLst>
            </a:custGeom>
            <a:solidFill>
              <a:srgbClr val="FF4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0"/>
            <p:cNvSpPr/>
            <p:nvPr/>
          </p:nvSpPr>
          <p:spPr>
            <a:xfrm>
              <a:off x="1042090" y="3054412"/>
              <a:ext cx="361513" cy="684346"/>
            </a:xfrm>
            <a:custGeom>
              <a:avLst/>
              <a:gdLst/>
              <a:ahLst/>
              <a:cxnLst/>
              <a:rect l="l" t="t" r="r" b="b"/>
              <a:pathLst>
                <a:path w="5262" h="9961" extrusionOk="0">
                  <a:moveTo>
                    <a:pt x="4212" y="1"/>
                  </a:moveTo>
                  <a:lnTo>
                    <a:pt x="1" y="263"/>
                  </a:lnTo>
                  <a:lnTo>
                    <a:pt x="188" y="9960"/>
                  </a:lnTo>
                  <a:lnTo>
                    <a:pt x="4424" y="9686"/>
                  </a:lnTo>
                  <a:lnTo>
                    <a:pt x="5262" y="9636"/>
                  </a:lnTo>
                  <a:lnTo>
                    <a:pt x="42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0"/>
            <p:cNvSpPr/>
            <p:nvPr/>
          </p:nvSpPr>
          <p:spPr>
            <a:xfrm>
              <a:off x="901318" y="3056130"/>
              <a:ext cx="444780" cy="689498"/>
            </a:xfrm>
            <a:custGeom>
              <a:avLst/>
              <a:gdLst/>
              <a:ahLst/>
              <a:cxnLst/>
              <a:rect l="l" t="t" r="r" b="b"/>
              <a:pathLst>
                <a:path w="6474" h="10036" extrusionOk="0">
                  <a:moveTo>
                    <a:pt x="5836" y="1"/>
                  </a:moveTo>
                  <a:lnTo>
                    <a:pt x="0" y="363"/>
                  </a:lnTo>
                  <a:lnTo>
                    <a:pt x="450" y="10035"/>
                  </a:lnTo>
                  <a:lnTo>
                    <a:pt x="6473" y="9661"/>
                  </a:lnTo>
                  <a:lnTo>
                    <a:pt x="58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0"/>
            <p:cNvSpPr/>
            <p:nvPr/>
          </p:nvSpPr>
          <p:spPr>
            <a:xfrm>
              <a:off x="796547" y="3147985"/>
              <a:ext cx="226718" cy="111710"/>
            </a:xfrm>
            <a:custGeom>
              <a:avLst/>
              <a:gdLst/>
              <a:ahLst/>
              <a:cxnLst/>
              <a:rect l="l" t="t" r="r" b="b"/>
              <a:pathLst>
                <a:path w="3300" h="1626" extrusionOk="0">
                  <a:moveTo>
                    <a:pt x="716" y="91"/>
                  </a:moveTo>
                  <a:cubicBezTo>
                    <a:pt x="748" y="91"/>
                    <a:pt x="780" y="94"/>
                    <a:pt x="813" y="101"/>
                  </a:cubicBezTo>
                  <a:cubicBezTo>
                    <a:pt x="1050" y="163"/>
                    <a:pt x="1250" y="338"/>
                    <a:pt x="1350" y="563"/>
                  </a:cubicBezTo>
                  <a:cubicBezTo>
                    <a:pt x="1463" y="801"/>
                    <a:pt x="1513" y="1050"/>
                    <a:pt x="1538" y="1313"/>
                  </a:cubicBezTo>
                  <a:lnTo>
                    <a:pt x="1538" y="1363"/>
                  </a:lnTo>
                  <a:lnTo>
                    <a:pt x="1500" y="1350"/>
                  </a:lnTo>
                  <a:lnTo>
                    <a:pt x="1425" y="1325"/>
                  </a:lnTo>
                  <a:cubicBezTo>
                    <a:pt x="975" y="1213"/>
                    <a:pt x="126" y="988"/>
                    <a:pt x="251" y="426"/>
                  </a:cubicBezTo>
                  <a:cubicBezTo>
                    <a:pt x="316" y="230"/>
                    <a:pt x="504" y="91"/>
                    <a:pt x="716" y="91"/>
                  </a:cubicBezTo>
                  <a:close/>
                  <a:moveTo>
                    <a:pt x="2587" y="251"/>
                  </a:moveTo>
                  <a:cubicBezTo>
                    <a:pt x="2687" y="251"/>
                    <a:pt x="2787" y="267"/>
                    <a:pt x="2887" y="301"/>
                  </a:cubicBezTo>
                  <a:cubicBezTo>
                    <a:pt x="2950" y="326"/>
                    <a:pt x="3000" y="351"/>
                    <a:pt x="3050" y="388"/>
                  </a:cubicBezTo>
                  <a:cubicBezTo>
                    <a:pt x="3137" y="476"/>
                    <a:pt x="3175" y="601"/>
                    <a:pt x="3137" y="713"/>
                  </a:cubicBezTo>
                  <a:cubicBezTo>
                    <a:pt x="3100" y="838"/>
                    <a:pt x="3037" y="938"/>
                    <a:pt x="2937" y="1026"/>
                  </a:cubicBezTo>
                  <a:cubicBezTo>
                    <a:pt x="2668" y="1275"/>
                    <a:pt x="2311" y="1414"/>
                    <a:pt x="1945" y="1414"/>
                  </a:cubicBezTo>
                  <a:cubicBezTo>
                    <a:pt x="1834" y="1414"/>
                    <a:pt x="1723" y="1401"/>
                    <a:pt x="1613" y="1375"/>
                  </a:cubicBezTo>
                  <a:lnTo>
                    <a:pt x="1625" y="1313"/>
                  </a:lnTo>
                  <a:cubicBezTo>
                    <a:pt x="1663" y="1088"/>
                    <a:pt x="1750" y="851"/>
                    <a:pt x="1875" y="651"/>
                  </a:cubicBezTo>
                  <a:cubicBezTo>
                    <a:pt x="2000" y="451"/>
                    <a:pt x="2200" y="313"/>
                    <a:pt x="2437" y="263"/>
                  </a:cubicBezTo>
                  <a:cubicBezTo>
                    <a:pt x="2487" y="255"/>
                    <a:pt x="2537" y="251"/>
                    <a:pt x="2587" y="251"/>
                  </a:cubicBezTo>
                  <a:close/>
                  <a:moveTo>
                    <a:pt x="704" y="1"/>
                  </a:moveTo>
                  <a:cubicBezTo>
                    <a:pt x="451" y="1"/>
                    <a:pt x="226" y="165"/>
                    <a:pt x="151" y="413"/>
                  </a:cubicBezTo>
                  <a:cubicBezTo>
                    <a:pt x="1" y="1063"/>
                    <a:pt x="913" y="1300"/>
                    <a:pt x="1400" y="1425"/>
                  </a:cubicBezTo>
                  <a:lnTo>
                    <a:pt x="1475" y="1450"/>
                  </a:lnTo>
                  <a:lnTo>
                    <a:pt x="1550" y="1463"/>
                  </a:lnTo>
                  <a:lnTo>
                    <a:pt x="1563" y="1625"/>
                  </a:lnTo>
                  <a:lnTo>
                    <a:pt x="1613" y="1475"/>
                  </a:lnTo>
                  <a:cubicBezTo>
                    <a:pt x="1727" y="1501"/>
                    <a:pt x="1843" y="1514"/>
                    <a:pt x="1958" y="1514"/>
                  </a:cubicBezTo>
                  <a:cubicBezTo>
                    <a:pt x="2346" y="1514"/>
                    <a:pt x="2726" y="1370"/>
                    <a:pt x="3025" y="1100"/>
                  </a:cubicBezTo>
                  <a:cubicBezTo>
                    <a:pt x="3137" y="1001"/>
                    <a:pt x="3212" y="876"/>
                    <a:pt x="3250" y="738"/>
                  </a:cubicBezTo>
                  <a:cubicBezTo>
                    <a:pt x="3300" y="576"/>
                    <a:pt x="3250" y="413"/>
                    <a:pt x="3137" y="313"/>
                  </a:cubicBezTo>
                  <a:cubicBezTo>
                    <a:pt x="3075" y="263"/>
                    <a:pt x="3000" y="226"/>
                    <a:pt x="2937" y="213"/>
                  </a:cubicBezTo>
                  <a:cubicBezTo>
                    <a:pt x="2826" y="171"/>
                    <a:pt x="2709" y="151"/>
                    <a:pt x="2591" y="151"/>
                  </a:cubicBezTo>
                  <a:cubicBezTo>
                    <a:pt x="2536" y="151"/>
                    <a:pt x="2480" y="155"/>
                    <a:pt x="2425" y="163"/>
                  </a:cubicBezTo>
                  <a:cubicBezTo>
                    <a:pt x="2175" y="213"/>
                    <a:pt x="1950" y="376"/>
                    <a:pt x="1800" y="588"/>
                  </a:cubicBezTo>
                  <a:cubicBezTo>
                    <a:pt x="1713" y="726"/>
                    <a:pt x="1650" y="876"/>
                    <a:pt x="1600" y="1038"/>
                  </a:cubicBezTo>
                  <a:cubicBezTo>
                    <a:pt x="1575" y="863"/>
                    <a:pt x="1525" y="688"/>
                    <a:pt x="1450" y="526"/>
                  </a:cubicBezTo>
                  <a:cubicBezTo>
                    <a:pt x="1338" y="263"/>
                    <a:pt x="1100" y="76"/>
                    <a:pt x="825" y="13"/>
                  </a:cubicBezTo>
                  <a:cubicBezTo>
                    <a:pt x="784" y="5"/>
                    <a:pt x="744" y="1"/>
                    <a:pt x="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0"/>
            <p:cNvSpPr/>
            <p:nvPr/>
          </p:nvSpPr>
          <p:spPr>
            <a:xfrm>
              <a:off x="719257" y="3218405"/>
              <a:ext cx="462849" cy="537528"/>
            </a:xfrm>
            <a:custGeom>
              <a:avLst/>
              <a:gdLst/>
              <a:ahLst/>
              <a:cxnLst/>
              <a:rect l="l" t="t" r="r" b="b"/>
              <a:pathLst>
                <a:path w="6737" h="7824" extrusionOk="0">
                  <a:moveTo>
                    <a:pt x="6137" y="1"/>
                  </a:moveTo>
                  <a:lnTo>
                    <a:pt x="1" y="388"/>
                  </a:lnTo>
                  <a:lnTo>
                    <a:pt x="463" y="7823"/>
                  </a:lnTo>
                  <a:lnTo>
                    <a:pt x="6737" y="7436"/>
                  </a:lnTo>
                  <a:lnTo>
                    <a:pt x="61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0"/>
            <p:cNvSpPr/>
            <p:nvPr/>
          </p:nvSpPr>
          <p:spPr>
            <a:xfrm>
              <a:off x="675493" y="3220947"/>
              <a:ext cx="462849" cy="538421"/>
            </a:xfrm>
            <a:custGeom>
              <a:avLst/>
              <a:gdLst/>
              <a:ahLst/>
              <a:cxnLst/>
              <a:rect l="l" t="t" r="r" b="b"/>
              <a:pathLst>
                <a:path w="6737" h="7837" extrusionOk="0">
                  <a:moveTo>
                    <a:pt x="6274" y="1"/>
                  </a:moveTo>
                  <a:lnTo>
                    <a:pt x="1" y="401"/>
                  </a:lnTo>
                  <a:lnTo>
                    <a:pt x="463" y="7836"/>
                  </a:lnTo>
                  <a:lnTo>
                    <a:pt x="6736" y="7449"/>
                  </a:lnTo>
                  <a:lnTo>
                    <a:pt x="62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0"/>
            <p:cNvSpPr/>
            <p:nvPr/>
          </p:nvSpPr>
          <p:spPr>
            <a:xfrm>
              <a:off x="1316007" y="3277627"/>
              <a:ext cx="100512" cy="445673"/>
            </a:xfrm>
            <a:custGeom>
              <a:avLst/>
              <a:gdLst/>
              <a:ahLst/>
              <a:cxnLst/>
              <a:rect l="l" t="t" r="r" b="b"/>
              <a:pathLst>
                <a:path w="1463" h="6487" extrusionOk="0">
                  <a:moveTo>
                    <a:pt x="1375" y="1"/>
                  </a:moveTo>
                  <a:lnTo>
                    <a:pt x="0" y="6462"/>
                  </a:lnTo>
                  <a:lnTo>
                    <a:pt x="100" y="6487"/>
                  </a:lnTo>
                  <a:lnTo>
                    <a:pt x="1462" y="13"/>
                  </a:lnTo>
                  <a:lnTo>
                    <a:pt x="1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0"/>
            <p:cNvSpPr/>
            <p:nvPr/>
          </p:nvSpPr>
          <p:spPr>
            <a:xfrm>
              <a:off x="223912" y="3074130"/>
              <a:ext cx="1420081" cy="704132"/>
            </a:xfrm>
            <a:custGeom>
              <a:avLst/>
              <a:gdLst/>
              <a:ahLst/>
              <a:cxnLst/>
              <a:rect l="l" t="t" r="r" b="b"/>
              <a:pathLst>
                <a:path w="20670" h="10249" extrusionOk="0">
                  <a:moveTo>
                    <a:pt x="2661" y="0"/>
                  </a:moveTo>
                  <a:cubicBezTo>
                    <a:pt x="2645" y="0"/>
                    <a:pt x="2628" y="1"/>
                    <a:pt x="2612" y="1"/>
                  </a:cubicBezTo>
                  <a:lnTo>
                    <a:pt x="2600" y="1"/>
                  </a:lnTo>
                  <a:lnTo>
                    <a:pt x="0" y="14"/>
                  </a:lnTo>
                  <a:lnTo>
                    <a:pt x="0" y="164"/>
                  </a:lnTo>
                  <a:lnTo>
                    <a:pt x="2600" y="151"/>
                  </a:lnTo>
                  <a:lnTo>
                    <a:pt x="2625" y="151"/>
                  </a:lnTo>
                  <a:cubicBezTo>
                    <a:pt x="2641" y="151"/>
                    <a:pt x="2657" y="150"/>
                    <a:pt x="2674" y="150"/>
                  </a:cubicBezTo>
                  <a:cubicBezTo>
                    <a:pt x="3515" y="150"/>
                    <a:pt x="4226" y="780"/>
                    <a:pt x="4324" y="1626"/>
                  </a:cubicBezTo>
                  <a:lnTo>
                    <a:pt x="4499" y="3125"/>
                  </a:lnTo>
                  <a:lnTo>
                    <a:pt x="19795" y="3025"/>
                  </a:lnTo>
                  <a:cubicBezTo>
                    <a:pt x="20020" y="3025"/>
                    <a:pt x="20245" y="3138"/>
                    <a:pt x="20382" y="3325"/>
                  </a:cubicBezTo>
                  <a:cubicBezTo>
                    <a:pt x="20507" y="3525"/>
                    <a:pt x="20532" y="3775"/>
                    <a:pt x="20445" y="4000"/>
                  </a:cubicBezTo>
                  <a:lnTo>
                    <a:pt x="18620" y="8674"/>
                  </a:lnTo>
                  <a:cubicBezTo>
                    <a:pt x="18495" y="8999"/>
                    <a:pt x="18183" y="9224"/>
                    <a:pt x="17821" y="9236"/>
                  </a:cubicBezTo>
                  <a:lnTo>
                    <a:pt x="5461" y="10086"/>
                  </a:lnTo>
                  <a:lnTo>
                    <a:pt x="4687" y="3488"/>
                  </a:lnTo>
                  <a:lnTo>
                    <a:pt x="4537" y="3500"/>
                  </a:lnTo>
                  <a:lnTo>
                    <a:pt x="5311" y="10248"/>
                  </a:lnTo>
                  <a:lnTo>
                    <a:pt x="17796" y="9386"/>
                  </a:lnTo>
                  <a:cubicBezTo>
                    <a:pt x="18220" y="9374"/>
                    <a:pt x="18583" y="9124"/>
                    <a:pt x="18733" y="8724"/>
                  </a:cubicBezTo>
                  <a:lnTo>
                    <a:pt x="20557" y="4062"/>
                  </a:lnTo>
                  <a:cubicBezTo>
                    <a:pt x="20670" y="3788"/>
                    <a:pt x="20645" y="3475"/>
                    <a:pt x="20482" y="3238"/>
                  </a:cubicBezTo>
                  <a:cubicBezTo>
                    <a:pt x="20320" y="3013"/>
                    <a:pt x="20045" y="2875"/>
                    <a:pt x="19770" y="2875"/>
                  </a:cubicBezTo>
                  <a:lnTo>
                    <a:pt x="4612" y="2963"/>
                  </a:lnTo>
                  <a:lnTo>
                    <a:pt x="4462" y="1601"/>
                  </a:lnTo>
                  <a:cubicBezTo>
                    <a:pt x="4351" y="692"/>
                    <a:pt x="3577" y="0"/>
                    <a:pt x="2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0"/>
            <p:cNvSpPr/>
            <p:nvPr/>
          </p:nvSpPr>
          <p:spPr>
            <a:xfrm>
              <a:off x="593050" y="3786781"/>
              <a:ext cx="806293" cy="330596"/>
            </a:xfrm>
            <a:custGeom>
              <a:avLst/>
              <a:gdLst/>
              <a:ahLst/>
              <a:cxnLst/>
              <a:rect l="l" t="t" r="r" b="b"/>
              <a:pathLst>
                <a:path w="11736" h="4812" extrusionOk="0">
                  <a:moveTo>
                    <a:pt x="151" y="0"/>
                  </a:moveTo>
                  <a:lnTo>
                    <a:pt x="1" y="25"/>
                  </a:lnTo>
                  <a:lnTo>
                    <a:pt x="576" y="3774"/>
                  </a:lnTo>
                  <a:cubicBezTo>
                    <a:pt x="662" y="4354"/>
                    <a:pt x="1162" y="4799"/>
                    <a:pt x="1751" y="4799"/>
                  </a:cubicBezTo>
                  <a:cubicBezTo>
                    <a:pt x="1759" y="4799"/>
                    <a:pt x="1767" y="4799"/>
                    <a:pt x="1775" y="4799"/>
                  </a:cubicBezTo>
                  <a:lnTo>
                    <a:pt x="1825" y="4811"/>
                  </a:lnTo>
                  <a:cubicBezTo>
                    <a:pt x="3535" y="4756"/>
                    <a:pt x="7052" y="4746"/>
                    <a:pt x="9402" y="4746"/>
                  </a:cubicBezTo>
                  <a:cubicBezTo>
                    <a:pt x="10745" y="4746"/>
                    <a:pt x="11708" y="4749"/>
                    <a:pt x="11735" y="4749"/>
                  </a:cubicBezTo>
                  <a:lnTo>
                    <a:pt x="11735" y="4599"/>
                  </a:lnTo>
                  <a:cubicBezTo>
                    <a:pt x="11703" y="4594"/>
                    <a:pt x="10353" y="4586"/>
                    <a:pt x="8612" y="4586"/>
                  </a:cubicBezTo>
                  <a:cubicBezTo>
                    <a:pt x="6320" y="4586"/>
                    <a:pt x="3352" y="4599"/>
                    <a:pt x="1825" y="4649"/>
                  </a:cubicBezTo>
                  <a:cubicBezTo>
                    <a:pt x="1809" y="4650"/>
                    <a:pt x="1792" y="4650"/>
                    <a:pt x="1775" y="4650"/>
                  </a:cubicBezTo>
                  <a:cubicBezTo>
                    <a:pt x="1247" y="4650"/>
                    <a:pt x="798" y="4270"/>
                    <a:pt x="726" y="3749"/>
                  </a:cubicBezTo>
                  <a:lnTo>
                    <a:pt x="1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0"/>
            <p:cNvSpPr/>
            <p:nvPr/>
          </p:nvSpPr>
          <p:spPr>
            <a:xfrm>
              <a:off x="732997" y="4044347"/>
              <a:ext cx="179520" cy="180344"/>
            </a:xfrm>
            <a:custGeom>
              <a:avLst/>
              <a:gdLst/>
              <a:ahLst/>
              <a:cxnLst/>
              <a:rect l="l" t="t" r="r" b="b"/>
              <a:pathLst>
                <a:path w="2613" h="2625" extrusionOk="0">
                  <a:moveTo>
                    <a:pt x="1251" y="0"/>
                  </a:moveTo>
                  <a:cubicBezTo>
                    <a:pt x="551" y="25"/>
                    <a:pt x="1" y="625"/>
                    <a:pt x="63" y="1325"/>
                  </a:cubicBezTo>
                  <a:cubicBezTo>
                    <a:pt x="76" y="2037"/>
                    <a:pt x="651" y="2612"/>
                    <a:pt x="1375" y="2625"/>
                  </a:cubicBezTo>
                  <a:cubicBezTo>
                    <a:pt x="2075" y="2600"/>
                    <a:pt x="2613" y="2000"/>
                    <a:pt x="2550" y="1300"/>
                  </a:cubicBezTo>
                  <a:cubicBezTo>
                    <a:pt x="2538" y="588"/>
                    <a:pt x="1963" y="13"/>
                    <a:pt x="1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0"/>
            <p:cNvSpPr/>
            <p:nvPr/>
          </p:nvSpPr>
          <p:spPr>
            <a:xfrm>
              <a:off x="799158" y="4110439"/>
              <a:ext cx="47267" cy="48160"/>
            </a:xfrm>
            <a:custGeom>
              <a:avLst/>
              <a:gdLst/>
              <a:ahLst/>
              <a:cxnLst/>
              <a:rect l="l" t="t" r="r" b="b"/>
              <a:pathLst>
                <a:path w="688" h="701" extrusionOk="0">
                  <a:moveTo>
                    <a:pt x="325" y="1"/>
                  </a:moveTo>
                  <a:cubicBezTo>
                    <a:pt x="138" y="13"/>
                    <a:pt x="0" y="175"/>
                    <a:pt x="13" y="350"/>
                  </a:cubicBezTo>
                  <a:cubicBezTo>
                    <a:pt x="25" y="550"/>
                    <a:pt x="175" y="700"/>
                    <a:pt x="362" y="700"/>
                  </a:cubicBezTo>
                  <a:cubicBezTo>
                    <a:pt x="550" y="688"/>
                    <a:pt x="687" y="538"/>
                    <a:pt x="675" y="350"/>
                  </a:cubicBezTo>
                  <a:cubicBezTo>
                    <a:pt x="675" y="163"/>
                    <a:pt x="525"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0"/>
            <p:cNvSpPr/>
            <p:nvPr/>
          </p:nvSpPr>
          <p:spPr>
            <a:xfrm>
              <a:off x="1133121" y="4039194"/>
              <a:ext cx="178626" cy="181237"/>
            </a:xfrm>
            <a:custGeom>
              <a:avLst/>
              <a:gdLst/>
              <a:ahLst/>
              <a:cxnLst/>
              <a:rect l="l" t="t" r="r" b="b"/>
              <a:pathLst>
                <a:path w="2600" h="2638" extrusionOk="0">
                  <a:moveTo>
                    <a:pt x="1237" y="0"/>
                  </a:moveTo>
                  <a:cubicBezTo>
                    <a:pt x="538" y="25"/>
                    <a:pt x="0" y="638"/>
                    <a:pt x="50" y="1337"/>
                  </a:cubicBezTo>
                  <a:cubicBezTo>
                    <a:pt x="75" y="2050"/>
                    <a:pt x="650" y="2625"/>
                    <a:pt x="1362" y="2637"/>
                  </a:cubicBezTo>
                  <a:cubicBezTo>
                    <a:pt x="2062" y="2612"/>
                    <a:pt x="2600" y="2000"/>
                    <a:pt x="2550" y="1300"/>
                  </a:cubicBezTo>
                  <a:cubicBezTo>
                    <a:pt x="2525" y="588"/>
                    <a:pt x="1950" y="13"/>
                    <a:pt x="12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0"/>
            <p:cNvSpPr/>
            <p:nvPr/>
          </p:nvSpPr>
          <p:spPr>
            <a:xfrm>
              <a:off x="1198388" y="4106179"/>
              <a:ext cx="48092" cy="48092"/>
            </a:xfrm>
            <a:custGeom>
              <a:avLst/>
              <a:gdLst/>
              <a:ahLst/>
              <a:cxnLst/>
              <a:rect l="l" t="t" r="r" b="b"/>
              <a:pathLst>
                <a:path w="700" h="700" extrusionOk="0">
                  <a:moveTo>
                    <a:pt x="337" y="0"/>
                  </a:moveTo>
                  <a:cubicBezTo>
                    <a:pt x="150" y="0"/>
                    <a:pt x="0" y="162"/>
                    <a:pt x="25" y="350"/>
                  </a:cubicBezTo>
                  <a:cubicBezTo>
                    <a:pt x="25" y="537"/>
                    <a:pt x="175" y="687"/>
                    <a:pt x="362" y="700"/>
                  </a:cubicBezTo>
                  <a:cubicBezTo>
                    <a:pt x="550" y="687"/>
                    <a:pt x="700" y="525"/>
                    <a:pt x="675" y="350"/>
                  </a:cubicBezTo>
                  <a:cubicBezTo>
                    <a:pt x="675" y="150"/>
                    <a:pt x="525" y="0"/>
                    <a:pt x="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0"/>
            <p:cNvSpPr/>
            <p:nvPr/>
          </p:nvSpPr>
          <p:spPr>
            <a:xfrm>
              <a:off x="1112510" y="3279344"/>
              <a:ext cx="50702" cy="457696"/>
            </a:xfrm>
            <a:custGeom>
              <a:avLst/>
              <a:gdLst/>
              <a:ahLst/>
              <a:cxnLst/>
              <a:rect l="l" t="t" r="r" b="b"/>
              <a:pathLst>
                <a:path w="738" h="6662" extrusionOk="0">
                  <a:moveTo>
                    <a:pt x="638" y="1"/>
                  </a:moveTo>
                  <a:lnTo>
                    <a:pt x="0" y="6649"/>
                  </a:lnTo>
                  <a:lnTo>
                    <a:pt x="100" y="6661"/>
                  </a:lnTo>
                  <a:lnTo>
                    <a:pt x="738" y="13"/>
                  </a:lnTo>
                  <a:lnTo>
                    <a:pt x="6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0"/>
            <p:cNvSpPr/>
            <p:nvPr/>
          </p:nvSpPr>
          <p:spPr>
            <a:xfrm>
              <a:off x="913341" y="3281062"/>
              <a:ext cx="6939" cy="468826"/>
            </a:xfrm>
            <a:custGeom>
              <a:avLst/>
              <a:gdLst/>
              <a:ahLst/>
              <a:cxnLst/>
              <a:rect l="l" t="t" r="r" b="b"/>
              <a:pathLst>
                <a:path w="101" h="6824" extrusionOk="0">
                  <a:moveTo>
                    <a:pt x="0" y="1"/>
                  </a:moveTo>
                  <a:lnTo>
                    <a:pt x="0" y="6824"/>
                  </a:lnTo>
                  <a:lnTo>
                    <a:pt x="100" y="6824"/>
                  </a:lnTo>
                  <a:lnTo>
                    <a:pt x="1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0"/>
            <p:cNvSpPr/>
            <p:nvPr/>
          </p:nvSpPr>
          <p:spPr>
            <a:xfrm>
              <a:off x="672951" y="3283673"/>
              <a:ext cx="40397" cy="478238"/>
            </a:xfrm>
            <a:custGeom>
              <a:avLst/>
              <a:gdLst/>
              <a:ahLst/>
              <a:cxnLst/>
              <a:rect l="l" t="t" r="r" b="b"/>
              <a:pathLst>
                <a:path w="588" h="6961" extrusionOk="0">
                  <a:moveTo>
                    <a:pt x="0" y="0"/>
                  </a:moveTo>
                  <a:lnTo>
                    <a:pt x="487" y="6961"/>
                  </a:lnTo>
                  <a:lnTo>
                    <a:pt x="587" y="6948"/>
                  </a:lnTo>
                  <a:lnTo>
                    <a:pt x="1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0"/>
            <p:cNvSpPr/>
            <p:nvPr/>
          </p:nvSpPr>
          <p:spPr>
            <a:xfrm>
              <a:off x="575875" y="3615918"/>
              <a:ext cx="953110" cy="12092"/>
            </a:xfrm>
            <a:custGeom>
              <a:avLst/>
              <a:gdLst/>
              <a:ahLst/>
              <a:cxnLst/>
              <a:rect l="l" t="t" r="r" b="b"/>
              <a:pathLst>
                <a:path w="13873" h="176" extrusionOk="0">
                  <a:moveTo>
                    <a:pt x="13860" y="0"/>
                  </a:moveTo>
                  <a:lnTo>
                    <a:pt x="1" y="75"/>
                  </a:lnTo>
                  <a:lnTo>
                    <a:pt x="1" y="175"/>
                  </a:lnTo>
                  <a:lnTo>
                    <a:pt x="13872" y="100"/>
                  </a:lnTo>
                  <a:lnTo>
                    <a:pt x="138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0"/>
            <p:cNvSpPr/>
            <p:nvPr/>
          </p:nvSpPr>
          <p:spPr>
            <a:xfrm>
              <a:off x="554439" y="3444230"/>
              <a:ext cx="1035484" cy="13809"/>
            </a:xfrm>
            <a:custGeom>
              <a:avLst/>
              <a:gdLst/>
              <a:ahLst/>
              <a:cxnLst/>
              <a:rect l="l" t="t" r="r" b="b"/>
              <a:pathLst>
                <a:path w="15072" h="201" extrusionOk="0">
                  <a:moveTo>
                    <a:pt x="15072" y="0"/>
                  </a:moveTo>
                  <a:lnTo>
                    <a:pt x="1" y="100"/>
                  </a:lnTo>
                  <a:lnTo>
                    <a:pt x="1" y="200"/>
                  </a:lnTo>
                  <a:lnTo>
                    <a:pt x="15072" y="100"/>
                  </a:lnTo>
                  <a:lnTo>
                    <a:pt x="150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4" name="Google Shape;2334;p70"/>
          <p:cNvSpPr/>
          <p:nvPr/>
        </p:nvSpPr>
        <p:spPr>
          <a:xfrm flipH="1">
            <a:off x="8185347" y="1180062"/>
            <a:ext cx="302237" cy="568376"/>
          </a:xfrm>
          <a:custGeom>
            <a:avLst/>
            <a:gdLst/>
            <a:ahLst/>
            <a:cxnLst/>
            <a:rect l="l" t="t" r="r" b="b"/>
            <a:pathLst>
              <a:path w="6966" h="13100" extrusionOk="0">
                <a:moveTo>
                  <a:pt x="5945" y="0"/>
                </a:moveTo>
                <a:cubicBezTo>
                  <a:pt x="5682" y="0"/>
                  <a:pt x="5397" y="64"/>
                  <a:pt x="5133" y="138"/>
                </a:cubicBezTo>
                <a:cubicBezTo>
                  <a:pt x="3313" y="623"/>
                  <a:pt x="1624" y="2181"/>
                  <a:pt x="1" y="3150"/>
                </a:cubicBezTo>
                <a:lnTo>
                  <a:pt x="407" y="3974"/>
                </a:lnTo>
                <a:cubicBezTo>
                  <a:pt x="564" y="3909"/>
                  <a:pt x="708" y="3830"/>
                  <a:pt x="839" y="3752"/>
                </a:cubicBezTo>
                <a:cubicBezTo>
                  <a:pt x="1559" y="3320"/>
                  <a:pt x="2331" y="3006"/>
                  <a:pt x="3156" y="2835"/>
                </a:cubicBezTo>
                <a:lnTo>
                  <a:pt x="3156" y="2835"/>
                </a:lnTo>
                <a:cubicBezTo>
                  <a:pt x="3392" y="3726"/>
                  <a:pt x="2842" y="4655"/>
                  <a:pt x="2527" y="5467"/>
                </a:cubicBezTo>
                <a:cubicBezTo>
                  <a:pt x="2357" y="5860"/>
                  <a:pt x="2108" y="6370"/>
                  <a:pt x="2082" y="6815"/>
                </a:cubicBezTo>
                <a:cubicBezTo>
                  <a:pt x="2056" y="7680"/>
                  <a:pt x="2593" y="8491"/>
                  <a:pt x="2999" y="9211"/>
                </a:cubicBezTo>
                <a:cubicBezTo>
                  <a:pt x="3405" y="9944"/>
                  <a:pt x="3797" y="10665"/>
                  <a:pt x="4203" y="11385"/>
                </a:cubicBezTo>
                <a:cubicBezTo>
                  <a:pt x="4531" y="11974"/>
                  <a:pt x="4884" y="12615"/>
                  <a:pt x="5447" y="12995"/>
                </a:cubicBezTo>
                <a:cubicBezTo>
                  <a:pt x="5539" y="13073"/>
                  <a:pt x="5643" y="13100"/>
                  <a:pt x="5761" y="13100"/>
                </a:cubicBezTo>
                <a:cubicBezTo>
                  <a:pt x="5879" y="13073"/>
                  <a:pt x="5971" y="12982"/>
                  <a:pt x="6010" y="12864"/>
                </a:cubicBezTo>
                <a:cubicBezTo>
                  <a:pt x="6036" y="12746"/>
                  <a:pt x="6049" y="12628"/>
                  <a:pt x="6036" y="12511"/>
                </a:cubicBezTo>
                <a:cubicBezTo>
                  <a:pt x="6023" y="11817"/>
                  <a:pt x="6036" y="11136"/>
                  <a:pt x="6036" y="10442"/>
                </a:cubicBezTo>
                <a:cubicBezTo>
                  <a:pt x="6023" y="10102"/>
                  <a:pt x="5984" y="9761"/>
                  <a:pt x="5918" y="9421"/>
                </a:cubicBezTo>
                <a:lnTo>
                  <a:pt x="5866" y="9421"/>
                </a:lnTo>
                <a:lnTo>
                  <a:pt x="5054" y="9355"/>
                </a:lnTo>
                <a:cubicBezTo>
                  <a:pt x="5044" y="9359"/>
                  <a:pt x="5033" y="9360"/>
                  <a:pt x="5023" y="9360"/>
                </a:cubicBezTo>
                <a:cubicBezTo>
                  <a:pt x="4994" y="9360"/>
                  <a:pt x="4965" y="9348"/>
                  <a:pt x="4936" y="9329"/>
                </a:cubicBezTo>
                <a:cubicBezTo>
                  <a:pt x="4910" y="9290"/>
                  <a:pt x="4897" y="9251"/>
                  <a:pt x="4897" y="9211"/>
                </a:cubicBezTo>
                <a:cubicBezTo>
                  <a:pt x="4701" y="7837"/>
                  <a:pt x="4714" y="6331"/>
                  <a:pt x="5133" y="4996"/>
                </a:cubicBezTo>
                <a:cubicBezTo>
                  <a:pt x="5460" y="3935"/>
                  <a:pt x="6311" y="3150"/>
                  <a:pt x="6717" y="2128"/>
                </a:cubicBezTo>
                <a:cubicBezTo>
                  <a:pt x="6913" y="1696"/>
                  <a:pt x="6966" y="1199"/>
                  <a:pt x="6874" y="728"/>
                </a:cubicBezTo>
                <a:cubicBezTo>
                  <a:pt x="6744" y="168"/>
                  <a:pt x="6374" y="0"/>
                  <a:pt x="59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5" name="Google Shape;2335;p70"/>
          <p:cNvGrpSpPr/>
          <p:nvPr/>
        </p:nvGrpSpPr>
        <p:grpSpPr>
          <a:xfrm>
            <a:off x="5818650" y="1345741"/>
            <a:ext cx="673174" cy="862229"/>
            <a:chOff x="423050" y="2039550"/>
            <a:chExt cx="318150" cy="407500"/>
          </a:xfrm>
        </p:grpSpPr>
        <p:sp>
          <p:nvSpPr>
            <p:cNvPr id="2336" name="Google Shape;2336;p70"/>
            <p:cNvSpPr/>
            <p:nvPr/>
          </p:nvSpPr>
          <p:spPr>
            <a:xfrm>
              <a:off x="423050" y="2039550"/>
              <a:ext cx="318150" cy="407500"/>
            </a:xfrm>
            <a:custGeom>
              <a:avLst/>
              <a:gdLst/>
              <a:ahLst/>
              <a:cxnLst/>
              <a:rect l="l" t="t" r="r" b="b"/>
              <a:pathLst>
                <a:path w="12726" h="16300" extrusionOk="0">
                  <a:moveTo>
                    <a:pt x="11315" y="0"/>
                  </a:moveTo>
                  <a:cubicBezTo>
                    <a:pt x="11239" y="0"/>
                    <a:pt x="11163" y="35"/>
                    <a:pt x="11115" y="98"/>
                  </a:cubicBezTo>
                  <a:lnTo>
                    <a:pt x="79" y="15076"/>
                  </a:lnTo>
                  <a:cubicBezTo>
                    <a:pt x="0" y="15181"/>
                    <a:pt x="26" y="15338"/>
                    <a:pt x="131" y="15416"/>
                  </a:cubicBezTo>
                  <a:lnTo>
                    <a:pt x="1270" y="16254"/>
                  </a:lnTo>
                  <a:cubicBezTo>
                    <a:pt x="1311" y="16285"/>
                    <a:pt x="1361" y="16300"/>
                    <a:pt x="1410" y="16300"/>
                  </a:cubicBezTo>
                  <a:cubicBezTo>
                    <a:pt x="1486" y="16300"/>
                    <a:pt x="1563" y="16265"/>
                    <a:pt x="1610" y="16202"/>
                  </a:cubicBezTo>
                  <a:lnTo>
                    <a:pt x="12647" y="1224"/>
                  </a:lnTo>
                  <a:cubicBezTo>
                    <a:pt x="12726" y="1120"/>
                    <a:pt x="12700" y="963"/>
                    <a:pt x="12595" y="884"/>
                  </a:cubicBezTo>
                  <a:lnTo>
                    <a:pt x="11456" y="46"/>
                  </a:lnTo>
                  <a:cubicBezTo>
                    <a:pt x="11414" y="15"/>
                    <a:pt x="11365" y="0"/>
                    <a:pt x="113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0"/>
            <p:cNvSpPr/>
            <p:nvPr/>
          </p:nvSpPr>
          <p:spPr>
            <a:xfrm>
              <a:off x="529150" y="2194150"/>
              <a:ext cx="108300" cy="97850"/>
            </a:xfrm>
            <a:custGeom>
              <a:avLst/>
              <a:gdLst/>
              <a:ahLst/>
              <a:cxnLst/>
              <a:rect l="l" t="t" r="r" b="b"/>
              <a:pathLst>
                <a:path w="4332" h="3914" extrusionOk="0">
                  <a:moveTo>
                    <a:pt x="2136" y="0"/>
                  </a:moveTo>
                  <a:cubicBezTo>
                    <a:pt x="1023" y="0"/>
                    <a:pt x="0" y="972"/>
                    <a:pt x="194" y="2254"/>
                  </a:cubicBezTo>
                  <a:cubicBezTo>
                    <a:pt x="354" y="3301"/>
                    <a:pt x="1236" y="3914"/>
                    <a:pt x="2134" y="3914"/>
                  </a:cubicBezTo>
                  <a:cubicBezTo>
                    <a:pt x="2707" y="3914"/>
                    <a:pt x="3287" y="3664"/>
                    <a:pt x="3690" y="3118"/>
                  </a:cubicBezTo>
                  <a:cubicBezTo>
                    <a:pt x="4331" y="2254"/>
                    <a:pt x="4148" y="1023"/>
                    <a:pt x="3284" y="382"/>
                  </a:cubicBezTo>
                  <a:cubicBezTo>
                    <a:pt x="2922" y="118"/>
                    <a:pt x="2524" y="0"/>
                    <a:pt x="2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0"/>
            <p:cNvSpPr/>
            <p:nvPr/>
          </p:nvSpPr>
          <p:spPr>
            <a:xfrm>
              <a:off x="576875" y="2211900"/>
              <a:ext cx="34050" cy="52700"/>
            </a:xfrm>
            <a:custGeom>
              <a:avLst/>
              <a:gdLst/>
              <a:ahLst/>
              <a:cxnLst/>
              <a:rect l="l" t="t" r="r" b="b"/>
              <a:pathLst>
                <a:path w="1362" h="2108" extrusionOk="0">
                  <a:moveTo>
                    <a:pt x="1076" y="1"/>
                  </a:moveTo>
                  <a:cubicBezTo>
                    <a:pt x="1052" y="1"/>
                    <a:pt x="1028" y="12"/>
                    <a:pt x="1009" y="39"/>
                  </a:cubicBezTo>
                  <a:lnTo>
                    <a:pt x="0" y="1400"/>
                  </a:lnTo>
                  <a:lnTo>
                    <a:pt x="1218" y="2094"/>
                  </a:lnTo>
                  <a:cubicBezTo>
                    <a:pt x="1231" y="2094"/>
                    <a:pt x="1244" y="2107"/>
                    <a:pt x="1257" y="2107"/>
                  </a:cubicBezTo>
                  <a:cubicBezTo>
                    <a:pt x="1336" y="2107"/>
                    <a:pt x="1362" y="1989"/>
                    <a:pt x="1297" y="1950"/>
                  </a:cubicBezTo>
                  <a:lnTo>
                    <a:pt x="236" y="1348"/>
                  </a:lnTo>
                  <a:lnTo>
                    <a:pt x="1139" y="130"/>
                  </a:lnTo>
                  <a:cubicBezTo>
                    <a:pt x="1186" y="65"/>
                    <a:pt x="1134" y="1"/>
                    <a:pt x="10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0"/>
            <p:cNvSpPr/>
            <p:nvPr/>
          </p:nvSpPr>
          <p:spPr>
            <a:xfrm>
              <a:off x="620100" y="2171075"/>
              <a:ext cx="19650" cy="17700"/>
            </a:xfrm>
            <a:custGeom>
              <a:avLst/>
              <a:gdLst/>
              <a:ahLst/>
              <a:cxnLst/>
              <a:rect l="l" t="t" r="r" b="b"/>
              <a:pathLst>
                <a:path w="786" h="708" extrusionOk="0">
                  <a:moveTo>
                    <a:pt x="386" y="0"/>
                  </a:moveTo>
                  <a:cubicBezTo>
                    <a:pt x="182" y="0"/>
                    <a:pt x="0" y="179"/>
                    <a:pt x="39" y="402"/>
                  </a:cubicBezTo>
                  <a:cubicBezTo>
                    <a:pt x="63" y="593"/>
                    <a:pt x="223" y="707"/>
                    <a:pt x="386" y="707"/>
                  </a:cubicBezTo>
                  <a:cubicBezTo>
                    <a:pt x="491" y="707"/>
                    <a:pt x="596" y="661"/>
                    <a:pt x="667" y="559"/>
                  </a:cubicBezTo>
                  <a:cubicBezTo>
                    <a:pt x="785" y="402"/>
                    <a:pt x="746" y="192"/>
                    <a:pt x="602" y="74"/>
                  </a:cubicBezTo>
                  <a:cubicBezTo>
                    <a:pt x="533" y="23"/>
                    <a:pt x="458" y="0"/>
                    <a:pt x="3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0"/>
            <p:cNvSpPr/>
            <p:nvPr/>
          </p:nvSpPr>
          <p:spPr>
            <a:xfrm>
              <a:off x="641050" y="2142550"/>
              <a:ext cx="19650" cy="17750"/>
            </a:xfrm>
            <a:custGeom>
              <a:avLst/>
              <a:gdLst/>
              <a:ahLst/>
              <a:cxnLst/>
              <a:rect l="l" t="t" r="r" b="b"/>
              <a:pathLst>
                <a:path w="786" h="710" extrusionOk="0">
                  <a:moveTo>
                    <a:pt x="386" y="0"/>
                  </a:moveTo>
                  <a:cubicBezTo>
                    <a:pt x="186" y="0"/>
                    <a:pt x="0" y="174"/>
                    <a:pt x="39" y="404"/>
                  </a:cubicBezTo>
                  <a:cubicBezTo>
                    <a:pt x="71" y="595"/>
                    <a:pt x="229" y="709"/>
                    <a:pt x="393" y="709"/>
                  </a:cubicBezTo>
                  <a:cubicBezTo>
                    <a:pt x="497" y="709"/>
                    <a:pt x="604" y="663"/>
                    <a:pt x="680" y="561"/>
                  </a:cubicBezTo>
                  <a:cubicBezTo>
                    <a:pt x="785" y="404"/>
                    <a:pt x="759" y="194"/>
                    <a:pt x="602" y="76"/>
                  </a:cubicBezTo>
                  <a:cubicBezTo>
                    <a:pt x="535" y="23"/>
                    <a:pt x="460" y="0"/>
                    <a:pt x="3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0"/>
            <p:cNvSpPr/>
            <p:nvPr/>
          </p:nvSpPr>
          <p:spPr>
            <a:xfrm>
              <a:off x="662225" y="2113925"/>
              <a:ext cx="19750" cy="17750"/>
            </a:xfrm>
            <a:custGeom>
              <a:avLst/>
              <a:gdLst/>
              <a:ahLst/>
              <a:cxnLst/>
              <a:rect l="l" t="t" r="r" b="b"/>
              <a:pathLst>
                <a:path w="790" h="710" extrusionOk="0">
                  <a:moveTo>
                    <a:pt x="388" y="1"/>
                  </a:moveTo>
                  <a:cubicBezTo>
                    <a:pt x="188" y="1"/>
                    <a:pt x="0" y="176"/>
                    <a:pt x="30" y="410"/>
                  </a:cubicBezTo>
                  <a:cubicBezTo>
                    <a:pt x="61" y="601"/>
                    <a:pt x="224" y="709"/>
                    <a:pt x="388" y="709"/>
                  </a:cubicBezTo>
                  <a:cubicBezTo>
                    <a:pt x="493" y="709"/>
                    <a:pt x="599" y="664"/>
                    <a:pt x="671" y="567"/>
                  </a:cubicBezTo>
                  <a:cubicBezTo>
                    <a:pt x="789" y="410"/>
                    <a:pt x="750" y="187"/>
                    <a:pt x="593" y="69"/>
                  </a:cubicBezTo>
                  <a:cubicBezTo>
                    <a:pt x="529" y="22"/>
                    <a:pt x="457" y="1"/>
                    <a:pt x="3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2" name="Google Shape;2342;p70"/>
          <p:cNvGrpSpPr/>
          <p:nvPr/>
        </p:nvGrpSpPr>
        <p:grpSpPr>
          <a:xfrm>
            <a:off x="7172747" y="482769"/>
            <a:ext cx="456740" cy="497221"/>
            <a:chOff x="1340800" y="1348775"/>
            <a:chExt cx="263175" cy="286500"/>
          </a:xfrm>
        </p:grpSpPr>
        <p:sp>
          <p:nvSpPr>
            <p:cNvPr id="2343" name="Google Shape;2343;p70"/>
            <p:cNvSpPr/>
            <p:nvPr/>
          </p:nvSpPr>
          <p:spPr>
            <a:xfrm>
              <a:off x="1494950" y="1348775"/>
              <a:ext cx="109025" cy="185275"/>
            </a:xfrm>
            <a:custGeom>
              <a:avLst/>
              <a:gdLst/>
              <a:ahLst/>
              <a:cxnLst/>
              <a:rect l="l" t="t" r="r" b="b"/>
              <a:pathLst>
                <a:path w="4361" h="7411" extrusionOk="0">
                  <a:moveTo>
                    <a:pt x="66" y="0"/>
                  </a:moveTo>
                  <a:lnTo>
                    <a:pt x="1" y="144"/>
                  </a:lnTo>
                  <a:cubicBezTo>
                    <a:pt x="2816" y="1309"/>
                    <a:pt x="4164" y="4530"/>
                    <a:pt x="3025" y="7345"/>
                  </a:cubicBezTo>
                  <a:lnTo>
                    <a:pt x="3169" y="7410"/>
                  </a:lnTo>
                  <a:cubicBezTo>
                    <a:pt x="4361" y="4504"/>
                    <a:pt x="2960" y="1192"/>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0"/>
            <p:cNvSpPr/>
            <p:nvPr/>
          </p:nvSpPr>
          <p:spPr>
            <a:xfrm>
              <a:off x="1479250" y="1387400"/>
              <a:ext cx="77275" cy="130925"/>
            </a:xfrm>
            <a:custGeom>
              <a:avLst/>
              <a:gdLst/>
              <a:ahLst/>
              <a:cxnLst/>
              <a:rect l="l" t="t" r="r" b="b"/>
              <a:pathLst>
                <a:path w="3091" h="5237" extrusionOk="0">
                  <a:moveTo>
                    <a:pt x="53" y="0"/>
                  </a:moveTo>
                  <a:lnTo>
                    <a:pt x="1" y="157"/>
                  </a:lnTo>
                  <a:cubicBezTo>
                    <a:pt x="1964" y="956"/>
                    <a:pt x="2907" y="3208"/>
                    <a:pt x="2095" y="5172"/>
                  </a:cubicBezTo>
                  <a:lnTo>
                    <a:pt x="2252" y="5237"/>
                  </a:lnTo>
                  <a:cubicBezTo>
                    <a:pt x="3090" y="3195"/>
                    <a:pt x="2108" y="851"/>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0"/>
            <p:cNvSpPr/>
            <p:nvPr/>
          </p:nvSpPr>
          <p:spPr>
            <a:xfrm>
              <a:off x="1467150" y="1416525"/>
              <a:ext cx="53700" cy="90025"/>
            </a:xfrm>
            <a:custGeom>
              <a:avLst/>
              <a:gdLst/>
              <a:ahLst/>
              <a:cxnLst/>
              <a:rect l="l" t="t" r="r" b="b"/>
              <a:pathLst>
                <a:path w="2148" h="3601" extrusionOk="0">
                  <a:moveTo>
                    <a:pt x="66" y="0"/>
                  </a:moveTo>
                  <a:lnTo>
                    <a:pt x="0" y="144"/>
                  </a:lnTo>
                  <a:cubicBezTo>
                    <a:pt x="1336" y="694"/>
                    <a:pt x="1964" y="2213"/>
                    <a:pt x="1427" y="3535"/>
                  </a:cubicBezTo>
                  <a:lnTo>
                    <a:pt x="1571" y="3601"/>
                  </a:lnTo>
                  <a:cubicBezTo>
                    <a:pt x="2147" y="2200"/>
                    <a:pt x="1480" y="576"/>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0"/>
            <p:cNvSpPr/>
            <p:nvPr/>
          </p:nvSpPr>
          <p:spPr>
            <a:xfrm>
              <a:off x="1453725" y="1449575"/>
              <a:ext cx="26850" cy="43550"/>
            </a:xfrm>
            <a:custGeom>
              <a:avLst/>
              <a:gdLst/>
              <a:ahLst/>
              <a:cxnLst/>
              <a:rect l="l" t="t" r="r" b="b"/>
              <a:pathLst>
                <a:path w="1074" h="1742" extrusionOk="0">
                  <a:moveTo>
                    <a:pt x="66" y="1"/>
                  </a:moveTo>
                  <a:lnTo>
                    <a:pt x="0" y="145"/>
                  </a:lnTo>
                  <a:cubicBezTo>
                    <a:pt x="603" y="393"/>
                    <a:pt x="891" y="1087"/>
                    <a:pt x="642" y="1676"/>
                  </a:cubicBezTo>
                  <a:lnTo>
                    <a:pt x="799" y="1742"/>
                  </a:lnTo>
                  <a:cubicBezTo>
                    <a:pt x="1074" y="1061"/>
                    <a:pt x="747" y="276"/>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0"/>
            <p:cNvSpPr/>
            <p:nvPr/>
          </p:nvSpPr>
          <p:spPr>
            <a:xfrm>
              <a:off x="1340800" y="1392275"/>
              <a:ext cx="87100" cy="195450"/>
            </a:xfrm>
            <a:custGeom>
              <a:avLst/>
              <a:gdLst/>
              <a:ahLst/>
              <a:cxnLst/>
              <a:rect l="l" t="t" r="r" b="b"/>
              <a:pathLst>
                <a:path w="3484" h="7818" extrusionOk="0">
                  <a:moveTo>
                    <a:pt x="2159" y="1"/>
                  </a:moveTo>
                  <a:cubicBezTo>
                    <a:pt x="2151" y="1"/>
                    <a:pt x="2143" y="1"/>
                    <a:pt x="2135" y="2"/>
                  </a:cubicBezTo>
                  <a:cubicBezTo>
                    <a:pt x="1441" y="54"/>
                    <a:pt x="629" y="263"/>
                    <a:pt x="210" y="813"/>
                  </a:cubicBezTo>
                  <a:cubicBezTo>
                    <a:pt x="53" y="997"/>
                    <a:pt x="1" y="1232"/>
                    <a:pt x="66" y="1455"/>
                  </a:cubicBezTo>
                  <a:cubicBezTo>
                    <a:pt x="184" y="2005"/>
                    <a:pt x="341" y="2541"/>
                    <a:pt x="511" y="3078"/>
                  </a:cubicBezTo>
                  <a:cubicBezTo>
                    <a:pt x="721" y="3707"/>
                    <a:pt x="969" y="4322"/>
                    <a:pt x="1244" y="4924"/>
                  </a:cubicBezTo>
                  <a:cubicBezTo>
                    <a:pt x="1689" y="5958"/>
                    <a:pt x="2266" y="6927"/>
                    <a:pt x="2920" y="7818"/>
                  </a:cubicBezTo>
                  <a:lnTo>
                    <a:pt x="3483" y="7399"/>
                  </a:lnTo>
                  <a:cubicBezTo>
                    <a:pt x="2698" y="6338"/>
                    <a:pt x="2056" y="5160"/>
                    <a:pt x="1572" y="3929"/>
                  </a:cubicBezTo>
                  <a:cubicBezTo>
                    <a:pt x="1506" y="3772"/>
                    <a:pt x="1611" y="3602"/>
                    <a:pt x="1768" y="3576"/>
                  </a:cubicBezTo>
                  <a:cubicBezTo>
                    <a:pt x="2174" y="3510"/>
                    <a:pt x="2567" y="3379"/>
                    <a:pt x="2920" y="3183"/>
                  </a:cubicBezTo>
                  <a:cubicBezTo>
                    <a:pt x="3051" y="3117"/>
                    <a:pt x="3117" y="2973"/>
                    <a:pt x="3090" y="2843"/>
                  </a:cubicBezTo>
                  <a:cubicBezTo>
                    <a:pt x="3038" y="2607"/>
                    <a:pt x="2972" y="2371"/>
                    <a:pt x="2907" y="2136"/>
                  </a:cubicBezTo>
                  <a:cubicBezTo>
                    <a:pt x="2750" y="1520"/>
                    <a:pt x="2580" y="892"/>
                    <a:pt x="2462" y="250"/>
                  </a:cubicBezTo>
                  <a:cubicBezTo>
                    <a:pt x="2437" y="114"/>
                    <a:pt x="2306" y="1"/>
                    <a:pt x="21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0"/>
            <p:cNvSpPr/>
            <p:nvPr/>
          </p:nvSpPr>
          <p:spPr>
            <a:xfrm>
              <a:off x="1357175" y="1472825"/>
              <a:ext cx="149925" cy="162450"/>
            </a:xfrm>
            <a:custGeom>
              <a:avLst/>
              <a:gdLst/>
              <a:ahLst/>
              <a:cxnLst/>
              <a:rect l="l" t="t" r="r" b="b"/>
              <a:pathLst>
                <a:path w="5997" h="6498" extrusionOk="0">
                  <a:moveTo>
                    <a:pt x="668" y="0"/>
                  </a:moveTo>
                  <a:lnTo>
                    <a:pt x="0" y="210"/>
                  </a:lnTo>
                  <a:cubicBezTo>
                    <a:pt x="341" y="1270"/>
                    <a:pt x="812" y="2304"/>
                    <a:pt x="1375" y="3273"/>
                  </a:cubicBezTo>
                  <a:cubicBezTo>
                    <a:pt x="1702" y="3836"/>
                    <a:pt x="2056" y="4386"/>
                    <a:pt x="2448" y="4923"/>
                  </a:cubicBezTo>
                  <a:cubicBezTo>
                    <a:pt x="2776" y="5381"/>
                    <a:pt x="3129" y="5813"/>
                    <a:pt x="3496" y="6232"/>
                  </a:cubicBezTo>
                  <a:cubicBezTo>
                    <a:pt x="3625" y="6397"/>
                    <a:pt x="3818" y="6498"/>
                    <a:pt x="4026" y="6498"/>
                  </a:cubicBezTo>
                  <a:cubicBezTo>
                    <a:pt x="4050" y="6498"/>
                    <a:pt x="4074" y="6497"/>
                    <a:pt x="4098" y="6494"/>
                  </a:cubicBezTo>
                  <a:cubicBezTo>
                    <a:pt x="4805" y="6481"/>
                    <a:pt x="5460" y="5944"/>
                    <a:pt x="5905" y="5407"/>
                  </a:cubicBezTo>
                  <a:cubicBezTo>
                    <a:pt x="5996" y="5276"/>
                    <a:pt x="5996" y="5106"/>
                    <a:pt x="5892" y="4988"/>
                  </a:cubicBezTo>
                  <a:cubicBezTo>
                    <a:pt x="5447" y="4517"/>
                    <a:pt x="5028" y="4019"/>
                    <a:pt x="4609" y="3522"/>
                  </a:cubicBezTo>
                  <a:cubicBezTo>
                    <a:pt x="4465" y="3339"/>
                    <a:pt x="4308" y="3155"/>
                    <a:pt x="4150" y="2972"/>
                  </a:cubicBezTo>
                  <a:cubicBezTo>
                    <a:pt x="4089" y="2902"/>
                    <a:pt x="3999" y="2867"/>
                    <a:pt x="3907" y="2867"/>
                  </a:cubicBezTo>
                  <a:cubicBezTo>
                    <a:pt x="3861" y="2867"/>
                    <a:pt x="3814" y="2876"/>
                    <a:pt x="3771" y="2894"/>
                  </a:cubicBezTo>
                  <a:cubicBezTo>
                    <a:pt x="3404" y="3077"/>
                    <a:pt x="3077" y="3326"/>
                    <a:pt x="2789" y="3614"/>
                  </a:cubicBezTo>
                  <a:cubicBezTo>
                    <a:pt x="2736" y="3667"/>
                    <a:pt x="2667" y="3693"/>
                    <a:pt x="2599" y="3693"/>
                  </a:cubicBezTo>
                  <a:cubicBezTo>
                    <a:pt x="2515" y="3693"/>
                    <a:pt x="2433" y="3654"/>
                    <a:pt x="2383" y="3574"/>
                  </a:cubicBezTo>
                  <a:cubicBezTo>
                    <a:pt x="1663" y="2462"/>
                    <a:pt x="1087" y="1257"/>
                    <a:pt x="6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9" name="Google Shape;2349;p70"/>
          <p:cNvGrpSpPr/>
          <p:nvPr/>
        </p:nvGrpSpPr>
        <p:grpSpPr>
          <a:xfrm>
            <a:off x="1243085" y="404701"/>
            <a:ext cx="649561" cy="450610"/>
            <a:chOff x="5377172" y="1129776"/>
            <a:chExt cx="649561" cy="450610"/>
          </a:xfrm>
        </p:grpSpPr>
        <p:sp>
          <p:nvSpPr>
            <p:cNvPr id="2350" name="Google Shape;2350;p70"/>
            <p:cNvSpPr/>
            <p:nvPr/>
          </p:nvSpPr>
          <p:spPr>
            <a:xfrm>
              <a:off x="5377172" y="1129776"/>
              <a:ext cx="649561" cy="450610"/>
            </a:xfrm>
            <a:custGeom>
              <a:avLst/>
              <a:gdLst/>
              <a:ahLst/>
              <a:cxnLst/>
              <a:rect l="l" t="t" r="r" b="b"/>
              <a:pathLst>
                <a:path w="9674" h="6711" extrusionOk="0">
                  <a:moveTo>
                    <a:pt x="688" y="0"/>
                  </a:moveTo>
                  <a:cubicBezTo>
                    <a:pt x="313" y="0"/>
                    <a:pt x="1" y="312"/>
                    <a:pt x="1" y="687"/>
                  </a:cubicBezTo>
                  <a:lnTo>
                    <a:pt x="1" y="4986"/>
                  </a:lnTo>
                  <a:cubicBezTo>
                    <a:pt x="1" y="5361"/>
                    <a:pt x="313" y="5674"/>
                    <a:pt x="688" y="5674"/>
                  </a:cubicBezTo>
                  <a:lnTo>
                    <a:pt x="8499" y="5674"/>
                  </a:lnTo>
                  <a:lnTo>
                    <a:pt x="9673" y="6711"/>
                  </a:lnTo>
                  <a:lnTo>
                    <a:pt x="9673" y="687"/>
                  </a:lnTo>
                  <a:cubicBezTo>
                    <a:pt x="9673" y="312"/>
                    <a:pt x="9361" y="0"/>
                    <a:pt x="8986"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0"/>
            <p:cNvSpPr/>
            <p:nvPr/>
          </p:nvSpPr>
          <p:spPr>
            <a:xfrm>
              <a:off x="5584678" y="1216191"/>
              <a:ext cx="245885" cy="225741"/>
            </a:xfrm>
            <a:custGeom>
              <a:avLst/>
              <a:gdLst/>
              <a:ahLst/>
              <a:cxnLst/>
              <a:rect l="l" t="t" r="r" b="b"/>
              <a:pathLst>
                <a:path w="3662" h="3362" extrusionOk="0">
                  <a:moveTo>
                    <a:pt x="775" y="275"/>
                  </a:moveTo>
                  <a:cubicBezTo>
                    <a:pt x="1075" y="275"/>
                    <a:pt x="1200" y="600"/>
                    <a:pt x="1200" y="1000"/>
                  </a:cubicBezTo>
                  <a:cubicBezTo>
                    <a:pt x="1200" y="1425"/>
                    <a:pt x="1050" y="1737"/>
                    <a:pt x="775" y="1737"/>
                  </a:cubicBezTo>
                  <a:cubicBezTo>
                    <a:pt x="500" y="1737"/>
                    <a:pt x="350" y="1425"/>
                    <a:pt x="350" y="1000"/>
                  </a:cubicBezTo>
                  <a:cubicBezTo>
                    <a:pt x="350" y="600"/>
                    <a:pt x="500" y="275"/>
                    <a:pt x="775" y="275"/>
                  </a:cubicBezTo>
                  <a:close/>
                  <a:moveTo>
                    <a:pt x="787" y="0"/>
                  </a:moveTo>
                  <a:cubicBezTo>
                    <a:pt x="362" y="0"/>
                    <a:pt x="0" y="363"/>
                    <a:pt x="0" y="1025"/>
                  </a:cubicBezTo>
                  <a:cubicBezTo>
                    <a:pt x="13" y="1675"/>
                    <a:pt x="337" y="2000"/>
                    <a:pt x="762" y="2000"/>
                  </a:cubicBezTo>
                  <a:cubicBezTo>
                    <a:pt x="1187" y="2000"/>
                    <a:pt x="1537" y="1662"/>
                    <a:pt x="1537" y="975"/>
                  </a:cubicBezTo>
                  <a:cubicBezTo>
                    <a:pt x="1537" y="350"/>
                    <a:pt x="1237" y="0"/>
                    <a:pt x="787" y="0"/>
                  </a:cubicBezTo>
                  <a:close/>
                  <a:moveTo>
                    <a:pt x="2887" y="1612"/>
                  </a:moveTo>
                  <a:cubicBezTo>
                    <a:pt x="3199" y="1612"/>
                    <a:pt x="3312" y="1950"/>
                    <a:pt x="3312" y="2337"/>
                  </a:cubicBezTo>
                  <a:cubicBezTo>
                    <a:pt x="3312" y="2774"/>
                    <a:pt x="3162" y="3087"/>
                    <a:pt x="2887" y="3087"/>
                  </a:cubicBezTo>
                  <a:cubicBezTo>
                    <a:pt x="2624" y="3087"/>
                    <a:pt x="2462" y="2762"/>
                    <a:pt x="2462" y="2350"/>
                  </a:cubicBezTo>
                  <a:lnTo>
                    <a:pt x="2474" y="2350"/>
                  </a:lnTo>
                  <a:cubicBezTo>
                    <a:pt x="2474" y="1937"/>
                    <a:pt x="2624" y="1612"/>
                    <a:pt x="2887" y="1612"/>
                  </a:cubicBezTo>
                  <a:close/>
                  <a:moveTo>
                    <a:pt x="2899" y="1350"/>
                  </a:moveTo>
                  <a:cubicBezTo>
                    <a:pt x="2474" y="1350"/>
                    <a:pt x="2112" y="1725"/>
                    <a:pt x="2112" y="2375"/>
                  </a:cubicBezTo>
                  <a:cubicBezTo>
                    <a:pt x="2124" y="3024"/>
                    <a:pt x="2449" y="3349"/>
                    <a:pt x="2874" y="3349"/>
                  </a:cubicBezTo>
                  <a:cubicBezTo>
                    <a:pt x="3299" y="3349"/>
                    <a:pt x="3662" y="3012"/>
                    <a:pt x="3662" y="2325"/>
                  </a:cubicBezTo>
                  <a:cubicBezTo>
                    <a:pt x="3662" y="1700"/>
                    <a:pt x="3362" y="1350"/>
                    <a:pt x="2899" y="1350"/>
                  </a:cubicBezTo>
                  <a:close/>
                  <a:moveTo>
                    <a:pt x="2649" y="0"/>
                  </a:moveTo>
                  <a:lnTo>
                    <a:pt x="737" y="3362"/>
                  </a:lnTo>
                  <a:lnTo>
                    <a:pt x="1012" y="3362"/>
                  </a:lnTo>
                  <a:lnTo>
                    <a:pt x="29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97227545"/>
      </p:ext>
    </p:extLst>
  </p:cSld>
  <p:clrMapOvr>
    <a:masterClrMapping/>
  </p:clrMapOvr>
</p:sld>
</file>

<file path=ppt/theme/theme1.xml><?xml version="1.0" encoding="utf-8"?>
<a:theme xmlns:a="http://schemas.openxmlformats.org/drawingml/2006/main" name="Shopping Cart Theme for Business by Slidesgo">
  <a:themeElements>
    <a:clrScheme name="Simple Light">
      <a:dk1>
        <a:srgbClr val="333333"/>
      </a:dk1>
      <a:lt1>
        <a:srgbClr val="EBEBEB"/>
      </a:lt1>
      <a:dk2>
        <a:srgbClr val="FFFFFF"/>
      </a:dk2>
      <a:lt2>
        <a:srgbClr val="FFB554"/>
      </a:lt2>
      <a:accent1>
        <a:srgbClr val="FF3070"/>
      </a:accent1>
      <a:accent2>
        <a:srgbClr val="FF8876"/>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209</TotalTime>
  <Words>2439</Words>
  <Application>Microsoft Office PowerPoint</Application>
  <PresentationFormat>On-screen Show (16:9)</PresentationFormat>
  <Paragraphs>425</Paragraphs>
  <Slides>57</Slides>
  <Notes>57</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57</vt:i4>
      </vt:variant>
    </vt:vector>
  </HeadingPairs>
  <TitlesOfParts>
    <vt:vector size="73" baseType="lpstr">
      <vt:lpstr>Roboto Medium</vt:lpstr>
      <vt:lpstr>Lexend ExtraBold</vt:lpstr>
      <vt:lpstr>Asap</vt:lpstr>
      <vt:lpstr>Calibri</vt:lpstr>
      <vt:lpstr>Amatic SC</vt:lpstr>
      <vt:lpstr>Montserrat</vt:lpstr>
      <vt:lpstr>PT Sans</vt:lpstr>
      <vt:lpstr>Arial</vt:lpstr>
      <vt:lpstr>Lexend</vt:lpstr>
      <vt:lpstr>DM Sans</vt:lpstr>
      <vt:lpstr>Proxima Nova</vt:lpstr>
      <vt:lpstr>Alata</vt:lpstr>
      <vt:lpstr>Proxima Nova Semibold</vt:lpstr>
      <vt:lpstr>Open Sans</vt:lpstr>
      <vt:lpstr>Shopping Cart Theme for Business by Slidesgo</vt:lpstr>
      <vt:lpstr>Slidesgo Final Pages</vt:lpstr>
      <vt:lpstr>Customer Segmentation</vt:lpstr>
      <vt:lpstr>03</vt:lpstr>
      <vt:lpstr>01</vt:lpstr>
      <vt:lpstr>Exploratory Data Analysis</vt:lpstr>
      <vt:lpstr>Attempted Models</vt:lpstr>
      <vt:lpstr>Best Results</vt:lpstr>
      <vt:lpstr>PowerPoint Presentation</vt:lpstr>
      <vt:lpstr>Clusters</vt:lpstr>
      <vt:lpstr>Product lists</vt:lpstr>
      <vt:lpstr>Contents of this template</vt:lpstr>
      <vt:lpstr>Whoa!</vt:lpstr>
      <vt:lpstr>Introduction</vt:lpstr>
      <vt:lpstr>The slide title goes here!</vt:lpstr>
      <vt:lpstr>Here are three important ideas</vt:lpstr>
      <vt:lpstr>Divide the content into four ideas</vt:lpstr>
      <vt:lpstr>Reviewing concepts</vt:lpstr>
      <vt:lpstr>Awesome words</vt:lpstr>
      <vt:lpstr>Business method</vt:lpstr>
      <vt:lpstr>—Someone Famous</vt:lpstr>
      <vt:lpstr>A picture is worth a thousand words</vt:lpstr>
      <vt:lpstr>150,000</vt:lpstr>
      <vt:lpstr>9h 55m 23s</vt:lpstr>
      <vt:lpstr>40%</vt:lpstr>
      <vt:lpstr>Visit our website</vt:lpstr>
      <vt:lpstr>Tablet app</vt:lpstr>
      <vt:lpstr>Mobile app</vt:lpstr>
      <vt:lpstr>Shopping cart details</vt:lpstr>
      <vt:lpstr>This is a map</vt:lpstr>
      <vt:lpstr>A timeline always works well</vt:lpstr>
      <vt:lpstr>Tables represent your data</vt:lpstr>
      <vt:lpstr>You can use this graph</vt:lpstr>
      <vt:lpstr>Market segmentation</vt:lpstr>
      <vt:lpstr>Use some infographics</vt:lpstr>
      <vt:lpstr>Product lists</vt:lpstr>
      <vt:lpstr>Business overview</vt:lpstr>
      <vt:lpstr>Our team</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Segmentation</dc:title>
  <cp:lastModifiedBy>Alexandra Pinto</cp:lastModifiedBy>
  <cp:revision>3</cp:revision>
  <dcterms:modified xsi:type="dcterms:W3CDTF">2023-06-11T19:06:28Z</dcterms:modified>
</cp:coreProperties>
</file>